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3.xml" ContentType="application/vnd.openxmlformats-officedocument.theme+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4.xml" ContentType="application/vnd.openxmlformats-officedocument.theme+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0.xml" ContentType="application/inkml+xml"/>
  <Override PartName="/ppt/ink/ink221.xml" ContentType="application/inkml+xml"/>
  <Override PartName="/ppt/ink/ink222.xml" ContentType="application/inkml+xml"/>
  <Override PartName="/ppt/ink/ink223.xml" ContentType="application/inkml+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ink/ink236.xml" ContentType="application/inkml+xml"/>
  <Override PartName="/ppt/ink/ink237.xml" ContentType="application/inkml+xml"/>
  <Override PartName="/ppt/ink/ink238.xml" ContentType="application/inkml+xml"/>
  <Override PartName="/ppt/ink/ink239.xml" ContentType="application/inkml+xml"/>
  <Override PartName="/ppt/ink/ink240.xml" ContentType="application/inkml+xml"/>
  <Override PartName="/ppt/ink/ink241.xml" ContentType="application/inkml+xml"/>
  <Override PartName="/ppt/ink/ink242.xml" ContentType="application/inkml+xml"/>
  <Override PartName="/ppt/ink/ink243.xml" ContentType="application/inkml+xml"/>
  <Override PartName="/ppt/ink/ink244.xml" ContentType="application/inkml+xml"/>
  <Override PartName="/ppt/notesSlides/notesSlide26.xml" ContentType="application/vnd.openxmlformats-officedocument.presentationml.notesSlide+xml"/>
  <Override PartName="/ppt/ink/ink245.xml" ContentType="application/inkml+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ink/ink246.xml" ContentType="application/inkml+xml"/>
  <Override PartName="/ppt/ink/ink247.xml" ContentType="application/inkml+xml"/>
  <Override PartName="/ppt/ink/ink248.xml" ContentType="application/inkml+xml"/>
  <Override PartName="/ppt/ink/ink249.xml" ContentType="application/inkml+xml"/>
  <Override PartName="/ppt/ink/ink250.xml" ContentType="application/inkml+xml"/>
  <Override PartName="/ppt/ink/ink251.xml" ContentType="application/inkml+xml"/>
  <Override PartName="/ppt/ink/ink252.xml" ContentType="application/inkml+xml"/>
  <Override PartName="/ppt/ink/ink253.xml" ContentType="application/inkml+xml"/>
  <Override PartName="/ppt/ink/ink254.xml" ContentType="application/inkml+xml"/>
  <Override PartName="/ppt/ink/ink255.xml" ContentType="application/inkml+xml"/>
  <Override PartName="/ppt/ink/ink256.xml" ContentType="application/inkml+xml"/>
  <Override PartName="/ppt/ink/ink257.xml" ContentType="application/inkml+xml"/>
  <Override PartName="/ppt/ink/ink258.xml" ContentType="application/inkml+xml"/>
  <Override PartName="/ppt/ink/ink259.xml" ContentType="application/inkml+xml"/>
  <Override PartName="/ppt/ink/ink260.xml" ContentType="application/inkml+xml"/>
  <Override PartName="/ppt/ink/ink261.xml" ContentType="application/inkml+xml"/>
  <Override PartName="/ppt/ink/ink262.xml" ContentType="application/inkml+xml"/>
  <Override PartName="/ppt/ink/ink263.xml" ContentType="application/inkml+xml"/>
  <Override PartName="/ppt/ink/ink264.xml" ContentType="application/inkml+xml"/>
  <Override PartName="/ppt/ink/ink265.xml" ContentType="application/inkml+xml"/>
  <Override PartName="/ppt/ink/ink266.xml" ContentType="application/inkml+xml"/>
  <Override PartName="/ppt/ink/ink267.xml" ContentType="application/inkml+xml"/>
  <Override PartName="/ppt/ink/ink268.xml" ContentType="application/inkml+xml"/>
  <Override PartName="/ppt/ink/ink269.xml" ContentType="application/inkml+xml"/>
  <Override PartName="/ppt/ink/ink270.xml" ContentType="application/inkml+xml"/>
  <Override PartName="/ppt/ink/ink271.xml" ContentType="application/inkml+xml"/>
  <Override PartName="/ppt/ink/ink272.xml" ContentType="application/inkml+xml"/>
  <Override PartName="/ppt/ink/ink273.xml" ContentType="application/inkml+xml"/>
  <Override PartName="/ppt/ink/ink274.xml" ContentType="application/inkml+xml"/>
  <Override PartName="/ppt/ink/ink275.xml" ContentType="application/inkml+xml"/>
  <Override PartName="/ppt/ink/ink276.xml" ContentType="application/inkml+xml"/>
  <Override PartName="/ppt/ink/ink277.xml" ContentType="application/inkml+xml"/>
  <Override PartName="/ppt/ink/ink278.xml" ContentType="application/inkml+xml"/>
  <Override PartName="/ppt/ink/ink279.xml" ContentType="application/inkml+xml"/>
  <Override PartName="/ppt/ink/ink280.xml" ContentType="application/inkml+xml"/>
  <Override PartName="/ppt/ink/ink281.xml" ContentType="application/inkml+xml"/>
  <Override PartName="/ppt/ink/ink282.xml" ContentType="application/inkml+xml"/>
  <Override PartName="/ppt/ink/ink283.xml" ContentType="application/inkml+xml"/>
  <Override PartName="/ppt/ink/ink284.xml" ContentType="application/inkml+xml"/>
  <Override PartName="/ppt/ink/ink285.xml" ContentType="application/inkml+xml"/>
  <Override PartName="/ppt/ink/ink286.xml" ContentType="application/inkml+xml"/>
  <Override PartName="/ppt/ink/ink287.xml" ContentType="application/inkml+xml"/>
  <Override PartName="/ppt/ink/ink288.xml" ContentType="application/inkml+xml"/>
  <Override PartName="/ppt/ink/ink289.xml" ContentType="application/inkml+xml"/>
  <Override PartName="/ppt/ink/ink290.xml" ContentType="application/inkml+xml"/>
  <Override PartName="/ppt/ink/ink291.xml" ContentType="application/inkml+xml"/>
  <Override PartName="/ppt/ink/ink292.xml" ContentType="application/inkml+xml"/>
  <Override PartName="/ppt/ink/ink293.xml" ContentType="application/inkml+xml"/>
  <Override PartName="/ppt/ink/ink294.xml" ContentType="application/inkml+xml"/>
  <Override PartName="/ppt/ink/ink295.xml" ContentType="application/inkml+xml"/>
  <Override PartName="/ppt/ink/ink296.xml" ContentType="application/inkml+xml"/>
  <Override PartName="/ppt/ink/ink297.xml" ContentType="application/inkml+xml"/>
  <Override PartName="/ppt/ink/ink298.xml" ContentType="application/inkml+xml"/>
  <Override PartName="/ppt/ink/ink299.xml" ContentType="application/inkml+xml"/>
  <Override PartName="/ppt/ink/ink300.xml" ContentType="application/inkml+xml"/>
  <Override PartName="/ppt/ink/ink301.xml" ContentType="application/inkml+xml"/>
  <Override PartName="/ppt/ink/ink302.xml" ContentType="application/inkml+xml"/>
  <Override PartName="/ppt/ink/ink303.xml" ContentType="application/inkml+xml"/>
  <Override PartName="/ppt/ink/ink304.xml" ContentType="application/inkml+xml"/>
  <Override PartName="/ppt/ink/ink305.xml" ContentType="application/inkml+xml"/>
  <Override PartName="/ppt/ink/ink306.xml" ContentType="application/inkml+xml"/>
  <Override PartName="/ppt/ink/ink307.xml" ContentType="application/inkml+xml"/>
  <Override PartName="/ppt/ink/ink308.xml" ContentType="application/inkml+xml"/>
  <Override PartName="/ppt/ink/ink309.xml" ContentType="application/inkml+xml"/>
  <Override PartName="/ppt/ink/ink310.xml" ContentType="application/inkml+xml"/>
  <Override PartName="/ppt/ink/ink311.xml" ContentType="application/inkml+xml"/>
  <Override PartName="/ppt/ink/ink312.xml" ContentType="application/inkml+xml"/>
  <Override PartName="/ppt/ink/ink313.xml" ContentType="application/inkml+xml"/>
  <Override PartName="/ppt/ink/ink314.xml" ContentType="application/inkml+xml"/>
  <Override PartName="/ppt/ink/ink315.xml" ContentType="application/inkml+xml"/>
  <Override PartName="/ppt/ink/ink316.xml" ContentType="application/inkml+xml"/>
  <Override PartName="/ppt/ink/ink317.xml" ContentType="application/inkml+xml"/>
  <Override PartName="/ppt/ink/ink318.xml" ContentType="application/inkml+xml"/>
  <Override PartName="/ppt/ink/ink319.xml" ContentType="application/inkml+xml"/>
  <Override PartName="/ppt/ink/ink320.xml" ContentType="application/inkml+xml"/>
  <Override PartName="/ppt/ink/ink321.xml" ContentType="application/inkml+xml"/>
  <Override PartName="/ppt/ink/ink322.xml" ContentType="application/inkml+xml"/>
  <Override PartName="/ppt/ink/ink323.xml" ContentType="application/inkml+xml"/>
  <Override PartName="/ppt/ink/ink324.xml" ContentType="application/inkml+xml"/>
  <Override PartName="/ppt/ink/ink325.xml" ContentType="application/inkml+xml"/>
  <Override PartName="/ppt/ink/ink326.xml" ContentType="application/inkml+xml"/>
  <Override PartName="/ppt/ink/ink327.xml" ContentType="application/inkml+xml"/>
  <Override PartName="/ppt/ink/ink328.xml" ContentType="application/inkml+xml"/>
  <Override PartName="/ppt/ink/ink329.xml" ContentType="application/inkml+xml"/>
  <Override PartName="/ppt/ink/ink330.xml" ContentType="application/inkml+xml"/>
  <Override PartName="/ppt/ink/ink331.xml" ContentType="application/inkml+xml"/>
  <Override PartName="/ppt/ink/ink332.xml" ContentType="application/inkml+xml"/>
  <Override PartName="/ppt/ink/ink333.xml" ContentType="application/inkml+xml"/>
  <Override PartName="/ppt/ink/ink334.xml" ContentType="application/inkml+xml"/>
  <Override PartName="/ppt/ink/ink335.xml" ContentType="application/inkml+xml"/>
  <Override PartName="/ppt/ink/ink336.xml" ContentType="application/inkml+xml"/>
  <Override PartName="/ppt/ink/ink337.xml" ContentType="application/inkml+xml"/>
  <Override PartName="/ppt/ink/ink338.xml" ContentType="application/inkml+xml"/>
  <Override PartName="/ppt/ink/ink339.xml" ContentType="application/inkml+xml"/>
  <Override PartName="/ppt/ink/ink340.xml" ContentType="application/inkml+xml"/>
  <Override PartName="/ppt/ink/ink341.xml" ContentType="application/inkml+xml"/>
  <Override PartName="/ppt/ink/ink342.xml" ContentType="application/inkml+xml"/>
  <Override PartName="/ppt/ink/ink343.xml" ContentType="application/inkml+xml"/>
  <Override PartName="/ppt/ink/ink344.xml" ContentType="application/inkml+xml"/>
  <Override PartName="/ppt/ink/ink345.xml" ContentType="application/inkml+xml"/>
  <Override PartName="/ppt/ink/ink346.xml" ContentType="application/inkml+xml"/>
  <Override PartName="/ppt/ink/ink347.xml" ContentType="application/inkml+xml"/>
  <Override PartName="/ppt/ink/ink348.xml" ContentType="application/inkml+xml"/>
  <Override PartName="/ppt/ink/ink349.xml" ContentType="application/inkml+xml"/>
  <Override PartName="/ppt/ink/ink350.xml" ContentType="application/inkml+xml"/>
  <Override PartName="/ppt/ink/ink351.xml" ContentType="application/inkml+xml"/>
  <Override PartName="/ppt/ink/ink352.xml" ContentType="application/inkml+xml"/>
  <Override PartName="/ppt/ink/ink353.xml" ContentType="application/inkml+xml"/>
  <Override PartName="/ppt/ink/ink354.xml" ContentType="application/inkml+xml"/>
  <Override PartName="/ppt/ink/ink355.xml" ContentType="application/inkml+xml"/>
  <Override PartName="/ppt/ink/ink356.xml" ContentType="application/inkml+xml"/>
  <Override PartName="/ppt/ink/ink357.xml" ContentType="application/inkml+xml"/>
  <Override PartName="/ppt/ink/ink358.xml" ContentType="application/inkml+xml"/>
  <Override PartName="/ppt/ink/ink359.xml" ContentType="application/inkml+xml"/>
  <Override PartName="/ppt/ink/ink360.xml" ContentType="application/inkml+xml"/>
  <Override PartName="/ppt/ink/ink361.xml" ContentType="application/inkml+xml"/>
  <Override PartName="/ppt/ink/ink362.xml" ContentType="application/inkml+xml"/>
  <Override PartName="/ppt/ink/ink363.xml" ContentType="application/inkml+xml"/>
  <Override PartName="/ppt/ink/ink364.xml" ContentType="application/inkml+xml"/>
  <Override PartName="/ppt/ink/ink365.xml" ContentType="application/inkml+xml"/>
  <Override PartName="/ppt/ink/ink366.xml" ContentType="application/inkml+xml"/>
  <Override PartName="/ppt/ink/ink367.xml" ContentType="application/inkml+xml"/>
  <Override PartName="/ppt/ink/ink368.xml" ContentType="application/inkml+xml"/>
  <Override PartName="/ppt/ink/ink369.xml" ContentType="application/inkml+xml"/>
  <Override PartName="/ppt/ink/ink370.xml" ContentType="application/inkml+xml"/>
  <Override PartName="/ppt/ink/ink371.xml" ContentType="application/inkml+xml"/>
  <Override PartName="/ppt/ink/ink372.xml" ContentType="application/inkml+xml"/>
  <Override PartName="/ppt/ink/ink373.xml" ContentType="application/inkml+xml"/>
  <Override PartName="/ppt/ink/ink374.xml" ContentType="application/inkml+xml"/>
  <Override PartName="/ppt/ink/ink375.xml" ContentType="application/inkml+xml"/>
  <Override PartName="/ppt/ink/ink376.xml" ContentType="application/inkml+xml"/>
  <Override PartName="/ppt/ink/ink377.xml" ContentType="application/inkml+xml"/>
  <Override PartName="/ppt/ink/ink378.xml" ContentType="application/inkml+xml"/>
  <Override PartName="/ppt/ink/ink379.xml" ContentType="application/inkml+xml"/>
  <Override PartName="/ppt/ink/ink380.xml" ContentType="application/inkml+xml"/>
  <Override PartName="/ppt/ink/ink381.xml" ContentType="application/inkml+xml"/>
  <Override PartName="/ppt/ink/ink382.xml" ContentType="application/inkml+xml"/>
  <Override PartName="/ppt/ink/ink383.xml" ContentType="application/inkml+xml"/>
  <Override PartName="/ppt/ink/ink384.xml" ContentType="application/inkml+xml"/>
  <Override PartName="/ppt/ink/ink385.xml" ContentType="application/inkml+xml"/>
  <Override PartName="/ppt/ink/ink386.xml" ContentType="application/inkml+xml"/>
  <Override PartName="/ppt/ink/ink387.xml" ContentType="application/inkml+xml"/>
  <Override PartName="/ppt/ink/ink388.xml" ContentType="application/inkml+xml"/>
  <Override PartName="/ppt/ink/ink389.xml" ContentType="application/inkml+xml"/>
  <Override PartName="/ppt/ink/ink390.xml" ContentType="application/inkml+xml"/>
  <Override PartName="/ppt/ink/ink391.xml" ContentType="application/inkml+xml"/>
  <Override PartName="/ppt/ink/ink392.xml" ContentType="application/inkml+xml"/>
  <Override PartName="/ppt/ink/ink393.xml" ContentType="application/inkml+xml"/>
  <Override PartName="/ppt/ink/ink394.xml" ContentType="application/inkml+xml"/>
  <Override PartName="/ppt/ink/ink395.xml" ContentType="application/inkml+xml"/>
  <Override PartName="/ppt/ink/ink396.xml" ContentType="application/inkml+xml"/>
  <Override PartName="/ppt/ink/ink397.xml" ContentType="application/inkml+xml"/>
  <Override PartName="/ppt/ink/ink398.xml" ContentType="application/inkml+xml"/>
  <Override PartName="/ppt/ink/ink399.xml" ContentType="application/inkml+xml"/>
  <Override PartName="/ppt/ink/ink400.xml" ContentType="application/inkml+xml"/>
  <Override PartName="/ppt/ink/ink401.xml" ContentType="application/inkml+xml"/>
  <Override PartName="/ppt/ink/ink402.xml" ContentType="application/inkml+xml"/>
  <Override PartName="/ppt/ink/ink403.xml" ContentType="application/inkml+xml"/>
  <Override PartName="/ppt/ink/ink404.xml" ContentType="application/inkml+xml"/>
  <Override PartName="/ppt/ink/ink405.xml" ContentType="application/inkml+xml"/>
  <Override PartName="/ppt/ink/ink406.xml" ContentType="application/inkml+xml"/>
  <Override PartName="/ppt/ink/ink407.xml" ContentType="application/inkml+xml"/>
  <Override PartName="/ppt/ink/ink408.xml" ContentType="application/inkml+xml"/>
  <Override PartName="/ppt/ink/ink409.xml" ContentType="application/inkml+xml"/>
  <Override PartName="/ppt/ink/ink410.xml" ContentType="application/inkml+xml"/>
  <Override PartName="/ppt/ink/ink411.xml" ContentType="application/inkml+xml"/>
  <Override PartName="/ppt/ink/ink412.xml" ContentType="application/inkml+xml"/>
  <Override PartName="/ppt/ink/ink413.xml" ContentType="application/inkml+xml"/>
  <Override PartName="/ppt/ink/ink414.xml" ContentType="application/inkml+xml"/>
  <Override PartName="/ppt/ink/ink415.xml" ContentType="application/inkml+xml"/>
  <Override PartName="/ppt/ink/ink416.xml" ContentType="application/inkml+xml"/>
  <Override PartName="/ppt/ink/ink417.xml" ContentType="application/inkml+xml"/>
  <Override PartName="/ppt/ink/ink418.xml" ContentType="application/inkml+xml"/>
  <Override PartName="/ppt/ink/ink419.xml" ContentType="application/inkml+xml"/>
  <Override PartName="/ppt/ink/ink420.xml" ContentType="application/inkml+xml"/>
  <Override PartName="/ppt/ink/ink421.xml" ContentType="application/inkml+xml"/>
  <Override PartName="/ppt/ink/ink422.xml" ContentType="application/inkml+xml"/>
  <Override PartName="/ppt/ink/ink423.xml" ContentType="application/inkml+xml"/>
  <Override PartName="/ppt/ink/ink424.xml" ContentType="application/inkml+xml"/>
  <Override PartName="/ppt/ink/ink425.xml" ContentType="application/inkml+xml"/>
  <Override PartName="/ppt/ink/ink426.xml" ContentType="application/inkml+xml"/>
  <Override PartName="/ppt/ink/ink427.xml" ContentType="application/inkml+xml"/>
  <Override PartName="/ppt/ink/ink428.xml" ContentType="application/inkml+xml"/>
  <Override PartName="/ppt/ink/ink429.xml" ContentType="application/inkml+xml"/>
  <Override PartName="/ppt/ink/ink430.xml" ContentType="application/inkml+xml"/>
  <Override PartName="/ppt/ink/ink431.xml" ContentType="application/inkml+xml"/>
  <Override PartName="/ppt/ink/ink432.xml" ContentType="application/inkml+xml"/>
  <Override PartName="/ppt/ink/ink433.xml" ContentType="application/inkml+xml"/>
  <Override PartName="/ppt/ink/ink434.xml" ContentType="application/inkml+xml"/>
  <Override PartName="/ppt/ink/ink435.xml" ContentType="application/inkml+xml"/>
  <Override PartName="/ppt/ink/ink436.xml" ContentType="application/inkml+xml"/>
  <Override PartName="/ppt/ink/ink437.xml" ContentType="application/inkml+xml"/>
  <Override PartName="/ppt/ink/ink438.xml" ContentType="application/inkml+xml"/>
  <Override PartName="/ppt/ink/ink439.xml" ContentType="application/inkml+xml"/>
  <Override PartName="/ppt/ink/ink440.xml" ContentType="application/inkml+xml"/>
  <Override PartName="/ppt/ink/ink441.xml" ContentType="application/inkml+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61" r:id="rId2"/>
    <p:sldMasterId id="2147483709" r:id="rId3"/>
    <p:sldMasterId id="2147483729" r:id="rId4"/>
    <p:sldMasterId id="2147483745" r:id="rId5"/>
  </p:sldMasterIdLst>
  <p:notesMasterIdLst>
    <p:notesMasterId r:id="rId44"/>
  </p:notesMasterIdLst>
  <p:sldIdLst>
    <p:sldId id="256" r:id="rId6"/>
    <p:sldId id="402" r:id="rId7"/>
    <p:sldId id="276" r:id="rId8"/>
    <p:sldId id="291" r:id="rId9"/>
    <p:sldId id="292" r:id="rId10"/>
    <p:sldId id="293" r:id="rId11"/>
    <p:sldId id="295" r:id="rId12"/>
    <p:sldId id="296" r:id="rId13"/>
    <p:sldId id="297" r:id="rId14"/>
    <p:sldId id="298" r:id="rId15"/>
    <p:sldId id="299" r:id="rId16"/>
    <p:sldId id="300" r:id="rId17"/>
    <p:sldId id="301" r:id="rId18"/>
    <p:sldId id="303" r:id="rId19"/>
    <p:sldId id="423" r:id="rId20"/>
    <p:sldId id="306" r:id="rId21"/>
    <p:sldId id="307" r:id="rId22"/>
    <p:sldId id="424" r:id="rId23"/>
    <p:sldId id="425" r:id="rId24"/>
    <p:sldId id="426" r:id="rId25"/>
    <p:sldId id="427" r:id="rId26"/>
    <p:sldId id="305" r:id="rId27"/>
    <p:sldId id="308" r:id="rId28"/>
    <p:sldId id="309" r:id="rId29"/>
    <p:sldId id="310" r:id="rId30"/>
    <p:sldId id="311" r:id="rId31"/>
    <p:sldId id="420" r:id="rId32"/>
    <p:sldId id="314" r:id="rId33"/>
    <p:sldId id="315" r:id="rId34"/>
    <p:sldId id="316" r:id="rId35"/>
    <p:sldId id="317" r:id="rId36"/>
    <p:sldId id="318" r:id="rId37"/>
    <p:sldId id="319" r:id="rId38"/>
    <p:sldId id="422" r:id="rId39"/>
    <p:sldId id="421" r:id="rId40"/>
    <p:sldId id="320" r:id="rId41"/>
    <p:sldId id="419" r:id="rId42"/>
    <p:sldId id="409" r:id="rId43"/>
  </p:sldIdLst>
  <p:sldSz cx="12188825" cy="6858000"/>
  <p:notesSz cx="6858000" cy="9144000"/>
  <p:embeddedFontLst>
    <p:embeddedFont>
      <p:font typeface="Arial Black" panose="020B0A04020102020204" pitchFamily="34" charset="0"/>
      <p:regular r:id="rId45"/>
      <p:bold r:id="rId46"/>
    </p:embeddedFont>
    <p:embeddedFont>
      <p:font typeface="Cambria" panose="02040503050406030204" pitchFamily="18" charset="0"/>
      <p:regular r:id="rId47"/>
      <p:bold r:id="rId48"/>
      <p:italic r:id="rId49"/>
      <p:boldItalic r:id="rId50"/>
    </p:embeddedFont>
    <p:embeddedFont>
      <p:font typeface="Cooper Black" panose="0208090404030B020404" pitchFamily="18" charset="0"/>
      <p:regular r:id="rId51"/>
    </p:embeddedFont>
    <p:embeddedFont>
      <p:font typeface="Corben" panose="020B0604020202020204" charset="0"/>
      <p:bold r:id="rId52"/>
    </p:embeddedFont>
    <p:embeddedFont>
      <p:font typeface="Open Sans" panose="020B0606030504020204" pitchFamily="34" charset="0"/>
      <p:regular r:id="rId53"/>
      <p:bold r:id="rId54"/>
      <p:italic r:id="rId55"/>
      <p:boldItalic r:id="rId56"/>
    </p:embeddedFont>
    <p:embeddedFont>
      <p:font typeface="Quattrocento Sans" panose="020B0502050000020003" pitchFamily="34" charset="0"/>
      <p:regular r:id="rId57"/>
      <p:bold r:id="rId58"/>
      <p:italic r:id="rId59"/>
      <p:boldItalic r:id="rId60"/>
    </p:embeddedFont>
    <p:embeddedFont>
      <p:font typeface="Segoe UI" panose="020B0502040204020203" pitchFamily="34" charset="0"/>
      <p:regular r:id="rId61"/>
      <p:bold r:id="rId62"/>
      <p:italic r:id="rId63"/>
      <p:boldItalic r:id="rId64"/>
    </p:embeddedFont>
    <p:embeddedFont>
      <p:font typeface="Segoe UI Light" panose="020B0502040204020203" pitchFamily="34" charset="0"/>
      <p:regular r:id="rId65"/>
      <p:italic r:id="rId6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39">
          <p15:clr>
            <a:srgbClr val="A4A3A4"/>
          </p15:clr>
        </p15:guide>
      </p15:sldGuideLst>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203" roundtripDataSignature="AMtx7mjDuvg+AJ5SXhqS019oXJCQRER+/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83E6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280" autoAdjust="0"/>
    <p:restoredTop sz="94660"/>
  </p:normalViewPr>
  <p:slideViewPr>
    <p:cSldViewPr snapToGrid="0">
      <p:cViewPr varScale="1">
        <p:scale>
          <a:sx n="104" d="100"/>
          <a:sy n="104" d="100"/>
        </p:scale>
        <p:origin x="612" y="80"/>
      </p:cViewPr>
      <p:guideLst>
        <p:guide orient="horz" pos="2160"/>
        <p:guide pos="3839"/>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font" Target="fonts/font3.fntdata"/><Relationship Id="rId63" Type="http://schemas.openxmlformats.org/officeDocument/2006/relationships/font" Target="fonts/font19.fntdata"/><Relationship Id="rId7" Type="http://schemas.openxmlformats.org/officeDocument/2006/relationships/slide" Target="slides/slide2.xml"/><Relationship Id="rId20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font" Target="fonts/font1.fntdata"/><Relationship Id="rId53" Type="http://schemas.openxmlformats.org/officeDocument/2006/relationships/font" Target="fonts/font9.fntdata"/><Relationship Id="rId58" Type="http://schemas.openxmlformats.org/officeDocument/2006/relationships/font" Target="fonts/font14.fntdata"/><Relationship Id="rId66" Type="http://schemas.openxmlformats.org/officeDocument/2006/relationships/font" Target="fonts/font22.fntdata"/><Relationship Id="rId5" Type="http://schemas.openxmlformats.org/officeDocument/2006/relationships/slideMaster" Target="slideMasters/slideMaster5.xml"/><Relationship Id="rId61" Type="http://schemas.openxmlformats.org/officeDocument/2006/relationships/font" Target="fonts/font17.fntdata"/><Relationship Id="rId203" Type="http://customschemas.google.com/relationships/presentationmetadata" Target="metadata"/><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font" Target="fonts/font4.fntdata"/><Relationship Id="rId56" Type="http://schemas.openxmlformats.org/officeDocument/2006/relationships/font" Target="fonts/font12.fntdata"/><Relationship Id="rId64" Type="http://schemas.openxmlformats.org/officeDocument/2006/relationships/font" Target="fonts/font20.fntdata"/><Relationship Id="rId8" Type="http://schemas.openxmlformats.org/officeDocument/2006/relationships/slide" Target="slides/slide3.xml"/><Relationship Id="rId51" Type="http://schemas.openxmlformats.org/officeDocument/2006/relationships/font" Target="fonts/font7.fntdata"/><Relationship Id="rId206"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font" Target="fonts/font2.fntdata"/><Relationship Id="rId59" Type="http://schemas.openxmlformats.org/officeDocument/2006/relationships/font" Target="fonts/font15.fntdata"/><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font" Target="fonts/font10.fntdata"/><Relationship Id="rId62" Type="http://schemas.openxmlformats.org/officeDocument/2006/relationships/font" Target="fonts/font18.fntdata"/><Relationship Id="rId1" Type="http://schemas.openxmlformats.org/officeDocument/2006/relationships/slideMaster" Target="slideMasters/slideMaster1.xml"/><Relationship Id="rId6" Type="http://schemas.openxmlformats.org/officeDocument/2006/relationships/slide" Target="slides/slide1.xml"/><Relationship Id="rId204" Type="http://schemas.openxmlformats.org/officeDocument/2006/relationships/presProps" Target="presProps.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font" Target="fonts/font5.fntdata"/><Relationship Id="rId57" Type="http://schemas.openxmlformats.org/officeDocument/2006/relationships/font" Target="fonts/font13.fntdata"/><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notesMaster" Target="notesMasters/notesMaster1.xml"/><Relationship Id="rId52" Type="http://schemas.openxmlformats.org/officeDocument/2006/relationships/font" Target="fonts/font8.fntdata"/><Relationship Id="rId60" Type="http://schemas.openxmlformats.org/officeDocument/2006/relationships/font" Target="fonts/font16.fntdata"/><Relationship Id="rId65" Type="http://schemas.openxmlformats.org/officeDocument/2006/relationships/font" Target="fonts/font21.fntdata"/><Relationship Id="rId4" Type="http://schemas.openxmlformats.org/officeDocument/2006/relationships/slideMaster" Target="slideMasters/slideMaster4.xml"/><Relationship Id="rId9" Type="http://schemas.openxmlformats.org/officeDocument/2006/relationships/slide" Target="slides/slide4.xml"/><Relationship Id="rId207" Type="http://schemas.openxmlformats.org/officeDocument/2006/relationships/tableStyles" Target="tableStyles.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font" Target="fonts/font6.fntdata"/><Relationship Id="rId55" Type="http://schemas.openxmlformats.org/officeDocument/2006/relationships/font" Target="fonts/font11.fntdata"/></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24:14.260"/>
    </inkml:context>
    <inkml:brush xml:id="br0">
      <inkml:brushProperty name="width" value="0.05" units="cm"/>
      <inkml:brushProperty name="height" value="0.05" units="cm"/>
    </inkml:brush>
  </inkml:definitions>
  <inkml:trace contextRef="#ctx0" brushRef="#br0">2438 0 24575,'0'5'0,"-1"0"0,0 0 0,0 0 0,0-1 0,0 1 0,-1 0 0,0-1 0,0 1 0,0-1 0,-1 0 0,0 0 0,1 0 0,-1 0 0,-1 0 0,-3 4 0,-8 6 0,-1 0 0,-20 13 0,32-23 0,-219 166 0,154-111 0,-70 76 0,-292 391 0,404-488 0,1 2 0,2 0 0,1 1 0,-20 55 0,5-10 0,-80 133 0,66-129 0,18-30 0,-76 143 0,-206 415 0,315-616 0,-200 357 0,138-208 0,-10 19 0,66-158 0,-85 175 0,80-158 0,2 0 0,1 0 0,2 1 0,-8 56 0,10-31 0,-26 186 0,11-150 0,2-12 0,-9 85 0,23-116 0,-9 74 0,10-102 0,-1 1 0,-1-1 0,-13 33 0,8-34-1365,0-6-5461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1:42.373"/>
    </inkml:context>
    <inkml:brush xml:id="br0">
      <inkml:brushProperty name="width" value="0.05" units="cm"/>
      <inkml:brushProperty name="height" value="0.05" units="cm"/>
    </inkml:brush>
  </inkml:definitions>
  <inkml:trace contextRef="#ctx0" brushRef="#br0">361 189 24575,'0'-14'0,"-1"-1"0,0 1 0,-1 0 0,-1 0 0,-6-21 0,7 30 0,1 0 0,-1 0 0,-1 0 0,1 0 0,0 1 0,-1-1 0,0 1 0,0 0 0,-1-1 0,1 2 0,-1-1 0,0 0 0,0 1 0,0-1 0,0 1 0,-1 0 0,1 1 0,-7-4 0,7 5 0,1 1 0,-1-1 0,0 0 0,0 1 0,0 0 0,0 0 0,0 0 0,0 0 0,0 1 0,0 0 0,0-1 0,0 2 0,1-1 0,-1 0 0,0 1 0,1-1 0,-1 1 0,1 0 0,-1 0 0,1 1 0,0-1 0,-5 6 0,-1-1 0,1 2 0,0-1 0,1 1 0,0 0 0,0 1 0,-9 17 0,11-17 0,1 0 0,-1 0 0,2 0 0,-1 0 0,2 1 0,-1 0 0,1 0 0,0 13 0,2-18 0,0 1 0,1-1 0,0 1 0,0-1 0,0 0 0,1 1 0,0-1 0,0 0 0,1 0 0,0 0 0,0-1 0,0 1 0,0-1 0,1 1 0,6 5 0,4 4 0,1-2 0,1 1 0,0-2 0,35 21 0,-30-21 0,0 2 0,31 27 0,-49-38 0,0 0 0,0 0 0,-1 0 0,1 0 0,-1 0 0,0 0 0,0 1 0,0-1 0,-1 1 0,1-1 0,1 6 0,-3-7 0,0-1 0,0 1 0,0-1 0,0 1 0,0-1 0,0 1 0,0-1 0,0 1 0,-1-1 0,1 1 0,0-1 0,-1 1 0,0-1 0,1 0 0,-1 1 0,0-1 0,0 0 0,1 1 0,-1-1 0,0 0 0,0 0 0,0 0 0,0 0 0,-1 0 0,1 0 0,0 0 0,0 0 0,-1-1 0,1 1 0,0 0 0,-1-1 0,-2 1 0,-5 3 0,0-2 0,0 1 0,0-1 0,-1-1 0,1 0 0,-1 0 0,-14-1 0,0-2 0,-44-8 0,48 5-273,0 0 0,1-2 0,-1 0 0,-30-16 0,18 4-6553</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30.295"/>
    </inkml:context>
    <inkml:brush xml:id="br0">
      <inkml:brushProperty name="width" value="0.05" units="cm"/>
      <inkml:brushProperty name="height" value="0.05" units="cm"/>
    </inkml:brush>
  </inkml:definitions>
  <inkml:trace contextRef="#ctx0" brushRef="#br0">0 131 24575,'0'-2'0,"1"0"0,-1 0 0,0-1 0,1 1 0,-1 0 0,1 0 0,-1 0 0,1 0 0,0 0 0,0 0 0,0 0 0,0 1 0,0-1 0,1 0 0,-1 0 0,1 1 0,-1-1 0,1 1 0,-1-1 0,1 1 0,0 0 0,0 0 0,-1-1 0,1 1 0,0 0 0,0 1 0,0-1 0,0 0 0,0 1 0,0-1 0,4 0 0,7-1 0,0 0 0,0 1 0,1 1 0,13 0 0,-10 1 0,37 0 0,84-3 0,-124 0 0,-1 0 0,1 0 0,0-1 0,-1-1 0,0 0 0,0-1 0,21-11 0,-2-9 0,-20 13 0,-12 12 0,0 0 0,1 0 0,-1 0 0,0 0 0,0-1 0,0 1 0,1 0 0,-1 0 0,0 0 0,0 0 0,0 0 0,1 0 0,-1 0 0,0-1 0,0 1 0,1 0 0,-1 0 0,0 0 0,0 0 0,1 0 0,-1 0 0,0 0 0,0 0 0,1 0 0,-1 1 0,0-1 0,0 0 0,1 0 0,-1 0 0,0 0 0,0 0 0,0 0 0,1 0 0,-1 0 0,0 1 0,0-1 0,0 0 0,1 0 0,-1 0 0,0 1 0,0-1 0,0 0 0,0 0 0,0 0 0,0 1 0,1-1 0,-1 0 0,0 0 0,0 1 0,0-1 0,0 0 0,0 0 0,0 0 0,0 1 0,0-1 0,0 0 0,0 0 0,0 1 0,0-1 0,0 0 0,0 0 0,0 1 0,0-1 0,0 23 0,0-19 0,1 51 0,2 0 0,19 98 0,-21-148 0,0-1 0,0 0 0,0 0 0,1 0 0,-1 0 0,5 7 0,-6-10 0,1 0 0,-1-1 0,1 1 0,-1 0 0,1-1 0,-1 1 0,1-1 0,-1 1 0,1-1 0,0 1 0,0-1 0,-1 0 0,1 1 0,0-1 0,-1 0 0,1 1 0,0-1 0,0 0 0,0 0 0,-1 0 0,1 0 0,0 0 0,0 0 0,0 0 0,-1 0 0,1 0 0,0 0 0,0 0 0,0 0 0,-1-1 0,1 1 0,0 0 0,0-1 0,-1 1 0,1 0 0,0-1 0,-1 1 0,1-1 0,0 1 0,-1-1 0,1 1 0,0-2 0,54-47 0,-32 28 0,49-37 0,-64 53 0,0 0 0,0 1 0,1 0 0,-1 0 0,1 0 0,0 1 0,0 1 0,0 0 0,0 0 0,0 1 0,10-1 0,-15 2 13,0 0 0,0 0 1,-1 0-1,1 1 0,0 0 0,0-1 0,0 1 0,0 1 0,-1-1 0,1 0 0,0 1 0,-1 0 1,1 0-1,-1 0 0,0 0 0,0 1 0,0-1 0,0 1 0,0 0 0,0 0 0,-1 0 0,1 0 0,-1 0 1,0 0-1,3 7 0,1 4-261,-1 1 0,0-1 0,-1 1 0,-1 0 0,2 18 0,-4-27 30,2 18-6608</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31.289"/>
    </inkml:context>
    <inkml:brush xml:id="br0">
      <inkml:brushProperty name="width" value="0.05" units="cm"/>
      <inkml:brushProperty name="height" value="0.05" units="cm"/>
    </inkml:brush>
  </inkml:definitions>
  <inkml:trace contextRef="#ctx0" brushRef="#br0">200 241 24575,'0'-1'0,"1"1"0,0-1 0,-1 1 0,1-1 0,0 0 0,-1 1 0,1-1 0,-1 0 0,0 0 0,1 1 0,-1-1 0,1 0 0,-1 0 0,0 0 0,0 0 0,1 1 0,-1-1 0,0 0 0,0 0 0,0 0 0,0 0 0,0 0 0,0 0 0,0 1 0,0-1 0,-1 0 0,1 0 0,0 0 0,0 0 0,-1 1 0,1-1 0,-1 0 0,1 0 0,0 0 0,-1 1 0,0-1 0,1 0 0,-1 1 0,1-1 0,-1 0 0,0 1 0,1-1 0,-1 1 0,0-1 0,-1 0 0,-1-1 0,0 1 0,0-1 0,0 1 0,0 0 0,-1 0 0,1 0 0,0 0 0,-1 1 0,1-1 0,-7 1 0,3 0 0,0 1 0,1 1 0,-1-1 0,0 1 0,1 0 0,-1 1 0,1-1 0,0 1 0,0 1 0,0-1 0,0 1 0,1 0 0,-1 0 0,1 1 0,0-1 0,0 1 0,1 0 0,-1 1 0,1-1 0,0 1 0,1 0 0,-6 11 0,5-9 0,1 1 0,-1 0 0,2 0 0,-1-1 0,1 2 0,1-1 0,0 0 0,0 0 0,1 0 0,0 1 0,0-1 0,1 0 0,0 0 0,1 0 0,0 0 0,5 13 0,-3-12 0,1-1 0,0 1 0,0-1 0,1 0 0,0 0 0,1-1 0,0 0 0,0 0 0,1 0 0,0-1 0,0 0 0,1-1 0,-1 0 0,12 5 0,-12-6 0,0-2 0,0 1 0,1-1 0,-1 0 0,1-1 0,0 0 0,0-1 0,-1 0 0,1 0 0,0 0 0,0-1 0,0-1 0,0 0 0,0 0 0,0 0 0,0-1 0,11-4 0,-14 3 0,0 0 0,0-1 0,0 1 0,-1-1 0,1 0 0,-1-1 0,0 1 0,0-1 0,0 0 0,-1 0 0,0-1 0,0 1 0,0-1 0,-1 0 0,1 0 0,-1 0 0,-1-1 0,1 1 0,-1 0 0,2-13 0,-1 7 0,-1-1 0,-1 1 0,0-1 0,0 1 0,-1-1 0,-1 1 0,0-1 0,0 1 0,-2 0 0,-5-21 0,5 27 0,0 0 0,0 0 0,0 0 0,-1 1 0,0-1 0,0 1 0,0 0 0,0 0 0,-7-5 0,9 8 0,1 1 0,-1-1 0,0 1 0,0-1 0,0 1 0,0 0 0,0-1 0,-1 1 0,1 0 0,0 1 0,0-1 0,-1 0 0,1 1 0,0-1 0,-1 1 0,1-1 0,-1 1 0,1 0 0,0 0 0,-1 1 0,1-1 0,-1 0 0,1 1 0,0-1 0,-1 1 0,1 0 0,-4 2 0,5-3 0,0 1 0,0-1 0,0 1 0,0 0 0,0-1 0,0 1 0,0 0 0,0 0 0,1-1 0,-1 1 0,0 0 0,1 0 0,-1 0 0,0 0 0,1 0 0,-1 0 0,1 0 0,0 0 0,-1 1 0,1-1 0,0 0 0,0 0 0,-1 0 0,1 0 0,0 0 0,0 0 0,0 1 0,1-1 0,-1 0 0,0 0 0,0 0 0,1 0 0,-1 0 0,0 0 0,1 0 0,-1 0 0,1 0 0,-1 0 0,2 2 0,0 0 0,0-1 0,0 1 0,1 0 0,-1-1 0,1 0 0,0 1 0,-1-1 0,1 0 0,0 0 0,0-1 0,0 1 0,4 1 0,4 0 0,1-1 0,0 0 0,0 0 0,0-1 0,0-1 0,0 0 0,0-1 0,1 0 0,-2-1 0,1 0 0,0-1 0,0 0 0,-1-1 0,0 0 0,1-1 0,-2 0 0,1-1 0,10-7 0,-15 8 0,0-1 0,-1 0 0,1 0 0,-1 0 0,0-1 0,-1 0 0,0 0 0,0 0 0,0-1 0,-1 1 0,0-1 0,3-14 0,0 0 0,-2-1 0,-1 1 0,1-32 0,-4 49 0,0 0 0,-1 0 0,0 1 0,0-1 0,0 1 0,-3-9 0,3 12 0,1 0 0,0 1 0,0-1 0,0 0 0,-1 1 0,1-1 0,0 0 0,-1 1 0,1-1 0,0 1 0,-1-1 0,1 0 0,-1 1 0,1-1 0,-1 1 0,1-1 0,-1 1 0,1-1 0,-1 1 0,0 0 0,1-1 0,-1 1 0,1 0 0,-1-1 0,0 1 0,0 0 0,1 0 0,-1 0 0,0 0 0,1 0 0,-1-1 0,0 1 0,0 0 0,1 1 0,-1-1 0,0 0 0,1 0 0,-1 0 0,0 0 0,1 0 0,-1 1 0,0-1 0,1 0 0,-1 1 0,0-1 0,1 0 0,-1 1 0,1-1 0,-1 1 0,1-1 0,-1 1 0,1-1 0,-1 1 0,0 0 0,1 0 0,-1 0 0,0 0 0,1 0 0,-1 0 0,1 0 0,-1 0 0,1 1 0,0-1 0,-1 0 0,1 0 0,0 0 0,0 0 0,0 1 0,0-1 0,0 0 0,0 0 0,0 0 0,1 3 0,6 23 0,-4-19 0,11 43 0,-3 1 0,9 90 0,-14 108 0,29-331 0,-23 53 0,2 0 0,0 0 0,23-29 0,-31 49 0,1 0 0,0 0 0,0 0 0,1 1 0,15-11 0,-18 15 0,0 0 0,0 1 0,0-1 0,1 1 0,-1 0 0,1 0 0,-1 0 0,1 1 0,0 0 0,0 0 0,7 0 0,-7 2 0,0-1 0,0 1 0,0 0 0,0 1 0,0 0 0,0 0 0,-1 0 0,1 0 0,-1 1 0,1 0 0,-1 0 0,0 0 0,0 1 0,-1 0 0,1 0 0,-1 0 0,1 1 0,-1-1 0,-1 1 0,1 0 0,-1 0 0,4 7 0,0 0 0,-1 1 0,0-1 0,-1 1 0,-1 0 0,0 0 0,0 0 0,-1 1 0,1 25 0,-3-28 0,-1-1 0,-1 1 0,0-1 0,-1 1 0,1-1 0,-2 0 0,0 0 0,0 0 0,-8 16 0,9-21 0,-1 0 0,0 0 0,0-1 0,-1 1 0,1-1 0,-1 1 0,0-1 0,0-1 0,-1 1 0,1 0 0,-1-1 0,1 0 0,-1 0 0,0 0 0,0-1 0,-1 0 0,1 0 0,0 0 0,-8 1 0,5-2-57,0 0 0,-1 0 1,1-1-1,0 0 0,0 0 0,0-1 0,0 0 0,0 0 0,0-1 0,0 0 0,0-1 1,0 0-1,1 0 0,-1 0 0,1-1 0,0 0 0,0-1 0,0 1 0,1-1 1,0-1-1,0 1 0,0-1 0,-6-8 0,-7-12-6769</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31.620"/>
    </inkml:context>
    <inkml:brush xml:id="br0">
      <inkml:brushProperty name="width" value="0.05" units="cm"/>
      <inkml:brushProperty name="height" value="0.05" units="cm"/>
    </inkml:brush>
  </inkml:definitions>
  <inkml:trace contextRef="#ctx0" brushRef="#br0">9 1 24575,'3'0'0,"0"0"0,0 0 0,0 0 0,1 0 0,-1 0 0,0 0 0,0 1 0,0 0 0,0-1 0,0 1 0,0 0 0,0 1 0,0-1 0,0 0 0,0 1 0,-1 0 0,1 0 0,-1-1 0,1 1 0,-1 1 0,0-1 0,1 0 0,-1 1 0,0-1 0,-1 1 0,1-1 0,0 1 0,-1 0 0,1 0 0,-1 0 0,0 0 0,0 0 0,1 6 0,9 34 0,-2 0 0,-2 1 0,-2 0 0,-1 0 0,-4 55 0,0-81 57,-1-1 0,-1 1 0,0 0 0,-2-1 0,-7 25 0,8-35-164,1 0 0,-1 0 1,0-1-1,-1 1 0,0-1 1,0 0-1,0 0 0,-1 0 1,1-1-1,-1 1 0,-1-1 1,1 0-1,-1-1 0,0 1 1,-10 5-1,-12 2-6719</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31.958"/>
    </inkml:context>
    <inkml:brush xml:id="br0">
      <inkml:brushProperty name="width" value="0.05" units="cm"/>
      <inkml:brushProperty name="height" value="0.05" units="cm"/>
    </inkml:brush>
  </inkml:definitions>
  <inkml:trace contextRef="#ctx0" brushRef="#br0">1 53 24575,'5'-6'0,"9"-5"0,7 0 0,6 1 0,1 3 0,-2 2 0,-1 3 0,-6 3 0,-5 6 0,-6 3 0,-4 1-8191</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32.598"/>
    </inkml:context>
    <inkml:brush xml:id="br0">
      <inkml:brushProperty name="width" value="0.05" units="cm"/>
      <inkml:brushProperty name="height" value="0.05" units="cm"/>
    </inkml:brush>
  </inkml:definitions>
  <inkml:trace contextRef="#ctx0" brushRef="#br0">11 192 24575,'-5'-24'0,"3"21"0,1 0 0,1 0 0,-1 0 0,0-1 0,1 1 0,0 0 0,0-6 0,0 3 0,2 1 0,-1 0 0,1 0 0,-1 0 0,1 0 0,1 0 0,-1 0 0,1 0 0,-1 0 0,2 1 0,-1 0 0,0-1 0,1 1 0,0 1 0,0-1 0,0 0 0,0 1 0,0 0 0,1 0 0,-1 0 0,1 1 0,0-1 0,0 1 0,6-2 0,-5 2 0,1 0 0,-1 1 0,1-1 0,-1 1 0,1 0 0,-1 1 0,1 0 0,0 0 0,-1 0 0,1 1 0,0 0 0,-1 0 0,1 0 0,-1 1 0,0 0 0,1 1 0,-1-1 0,0 1 0,7 5 0,-3 0 0,0 1 0,-1 0 0,1 0 0,-2 1 0,1 1 0,-2-1 0,1 1 0,-1 1 0,-1-1 0,0 1 0,-1 0 0,0 1 0,5 21 0,-3-6 0,-2-1 0,0 1 0,-3 0 0,0 0 0,-3 41 0,1-62 0,-1 0 0,0-1 0,-1 1 0,0-1 0,0 1 0,0-1 0,-6 11 0,8-16 0,-1 0 0,1 0 0,-1 0 0,0 1 0,1-1 0,-1 0 0,0-1 0,0 1 0,0 0 0,0 0 0,1 0 0,-1 0 0,0-1 0,-1 1 0,1 0 0,0-1 0,0 1 0,0-1 0,0 1 0,0-1 0,-1 0 0,1 1 0,0-1 0,0 0 0,0 0 0,-1 0 0,1 0 0,0 0 0,0 0 0,-1 0 0,1 0 0,0-1 0,0 1 0,-1 0 0,1-1 0,0 1 0,0-1 0,0 1 0,0-1 0,0 0 0,0 1 0,0-1 0,0 0 0,0 0 0,0 0 0,0 1 0,0-1 0,0-2 0,-3-1 0,0-1 0,1 1 0,0-1 0,0 0 0,0 0 0,0-1 0,1 1 0,0 0 0,0-1 0,1 1 0,-1-1 0,0-11 0,0-1 0,1-1 0,2-32 0,1 25 0,2 2 0,1-1 0,0 0 0,11-26 0,-10 35 0,0 1 0,1 0 0,1 0 0,0 1 0,1-1 0,1 2 0,13-16 0,-19 25 0,0 0 0,0 0 0,0 0 0,0 0 0,1 1 0,0 0 0,0 0 0,0 0 0,0 0 0,0 1 0,0 0 0,1 0 0,-1 0 0,1 1 0,0-1 0,-1 2 0,1-1 0,0 0 0,-1 1 0,1 0 0,0 1 0,0-1 0,-1 1 0,1 0 0,0 0 0,-1 1 0,1 0 0,-1 0 0,0 0 0,0 1 0,1-1 0,-2 1 0,1 0 0,0 1 0,-1-1 0,1 1 0,-1 0 0,0 0 0,6 8 0,-2 0 0,-1 1 0,0-1 0,0 1 0,-2 1 0,1-1 0,-2 1 0,0 0 0,0 0 0,-2 0 0,0 1 0,0-1 0,-1 1 0,-1-1 0,0 1 0,-1-1 0,-1 1 0,0-1 0,-1 0 0,-9 27 0,11-39 0,0 1 0,0-1 0,0 0 0,0 0 0,-1 0 0,1 1 0,-1-1 0,1-1 0,-1 1 0,-3 3 0,4-5 0,1 1 0,0-1 0,0 0 0,-1 0 0,1 0 0,0 0 0,0 0 0,-1 0 0,1 1 0,0-1 0,-1 0 0,1 0 0,0 0 0,0 0 0,-1 0 0,1 0 0,0 0 0,-1 0 0,1 0 0,0 0 0,0 0 0,-1-1 0,1 1 0,0 0 0,0 0 0,-1 0 0,1 0 0,0 0 0,0 0 0,-1-1 0,1 1 0,-1 0 0,1-1 0,-1-1 0,1 1 0,-1 0 0,1 0 0,-1 0 0,1-1 0,0 1 0,-1 0 0,1-1 0,0 1 0,0 0 0,0-2 0,0-5 0,1 0 0,0 0 0,0 0 0,1 0 0,0 0 0,0 1 0,1-1 0,5-10 0,35-59 0,-38 69 0,6-10 0,1 0 0,1 1 0,1 0 0,16-15 0,-24 26 0,1 0 0,0 0 0,0 1 0,0 0 0,1 0 0,0 1 0,-1 0 0,2 0 0,-1 0 0,0 1 0,1 1 0,12-3 0,-17 4 0,0 1 0,0 0 0,0 0 0,0 0 0,-1 1 0,1-1 0,0 1 0,0 0 0,0 0 0,-1 0 0,1 0 0,0 1 0,-1-1 0,1 1 0,3 3 0,-2-1 0,0 0 0,-1 0 0,0 0 0,0 1 0,0 0 0,0-1 0,-1 1 0,6 11 0,0 4 0,-2 0 0,0 0 0,-2 1 0,6 29 0,-9-40 24,15 102-1413,-15-91-5437</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33.311"/>
    </inkml:context>
    <inkml:brush xml:id="br0">
      <inkml:brushProperty name="width" value="0.05" units="cm"/>
      <inkml:brushProperty name="height" value="0.05" units="cm"/>
    </inkml:brush>
  </inkml:definitions>
  <inkml:trace contextRef="#ctx0" brushRef="#br0">0 144 24575,'15'-23'0,"-15"21"0,1 0 0,0 0 0,0 0 0,1 0 0,-1 0 0,0 0 0,1 0 0,-1 0 0,1 0 0,0 0 0,-1 1 0,1-1 0,3-1 0,-5 3 0,0 0 0,1 0 0,-1 1 0,0-1 0,1 0 0,-1 0 0,0 0 0,0 0 0,1 1 0,-1-1 0,0 0 0,0 0 0,0 1 0,1-1 0,-1 0 0,0 1 0,0-1 0,0 0 0,0 0 0,1 1 0,-1-1 0,0 0 0,0 1 0,0-1 0,0 0 0,0 1 0,0-1 0,0 0 0,0 1 0,0-1 0,0 0 0,0 1 0,0-1 0,0 0 0,-1 1 0,1 17 0,0-16 0,-3 46 0,-1 86 0,5-119 0,0 0 0,1 0 0,1 0 0,0 0 0,1 0 0,9 23 0,-11-35 0,-1 0 0,0 0 0,1 0 0,-1 0 0,1 0 0,0-1 0,0 1 0,0-1 0,0 1 0,1-1 0,-1 0 0,1 0 0,-1 0 0,1 0 0,0 0 0,0-1 0,-1 1 0,1-1 0,5 2 0,-5-3 0,0 0 0,-1 0 0,1 0 0,0 0 0,0 0 0,0-1 0,-1 1 0,1-1 0,0 0 0,-1 0 0,1 0 0,0 0 0,-1 0 0,1-1 0,-1 1 0,0-1 0,1 0 0,-1 1 0,0-1 0,0 0 0,0 0 0,3-4 0,6-9 0,0-1 0,0 1 0,-2-1 0,0-1 0,10-27 0,26-91 0,-43 128 0,13-49 0,12-36 0,-26 91 0,0 5 0,-1 16 0,-3 38 0,1-34 0,2-17 0,-2 17 0,1 0 0,2-1 0,0 1 0,8 43 0,-7-62 0,-1 1 0,1 0 0,1-1 0,-1 0 0,1 1 0,-1-1 0,1 0 0,1-1 0,-1 1 0,8 8 0,-7-10 0,0 0 0,-1-1 0,1 1 0,0-1 0,1 0 0,-1 0 0,0 0 0,1 0 0,-1-1 0,1 0 0,-1 0 0,1 0 0,-1 0 0,1-1 0,7 0 0,1 0 0,0-2 0,0 0 0,-1 0 0,1-1 0,0-1 0,-1 0 0,0-1 0,0 0 0,13-8 0,15-10 0,43-34 0,-50 33 0,56-53 0,-81 69 0,0 0 0,-1-1 0,0 1 0,0-2 0,-1 1 0,0-1 0,-1 0 0,0 0 0,0-1 0,-1 1 0,4-20 0,-8 28 0,1 1 0,-1-1 0,0 0 0,0 1 0,0-1 0,0 0 0,0 1 0,0-1 0,0 0 0,-1 1 0,1-1 0,-1 1 0,1-1 0,-1 0 0,1 1 0,-1-1 0,0 1 0,0-1 0,0 1 0,0 0 0,-2-3 0,1 2 0,0 1 0,-1-1 0,1 1 0,0 0 0,-1 0 0,1 0 0,-1 0 0,1 0 0,-1 0 0,1 1 0,-1-1 0,-4 1 0,-1-1 0,1 1 0,0 1 0,-1-1 0,1 1 0,0 1 0,-1-1 0,1 1 0,0 0 0,-9 5 0,13-6 0,1 0 0,-1 0 0,1 1 0,0-1 0,-1 1 0,1 0 0,0-1 0,0 1 0,0 0 0,0 0 0,0 0 0,1 1 0,-1-1 0,1 0 0,-1 1 0,1-1 0,0 1 0,0-1 0,0 1 0,0 0 0,0-1 0,1 1 0,-1 0 0,1 0 0,0-1 0,-1 1 0,2 3 0,0-1 0,0 1 0,0-1 0,1 1 0,0-1 0,0 0 0,1 0 0,-1 0 0,1 0 0,0 0 0,0-1 0,1 1 0,5 5 0,9 8 0,28 20 0,-31-26 0,0 0 0,0 0 0,-2 2 0,0 0 0,14 18 0,-24-28 0,-1 0 0,1 1 0,-1-1 0,0 1 0,0-1 0,-1 1 0,1 0 0,-1-1 0,0 1 0,-1 0 0,1 0 0,-1 0 0,0 0 0,0 0 0,0 0 0,-1 0 0,1 0 0,-1-1 0,-1 1 0,1 0 0,-1 0 0,1-1 0,-1 1 0,-5 7 0,4-7 0,0-1 0,0 0 0,0 1 0,0-1 0,-1-1 0,1 1 0,-1 0 0,0-1 0,0 0 0,0 0 0,-1 0 0,1 0 0,-1-1 0,-6 3 0,8-4 0,0 0 0,-1 0 0,1-1 0,0 1 0,0-1 0,0 0 0,-1 0 0,1 0 0,0 0 0,0 0 0,0-1 0,-1 1 0,1-1 0,0 0 0,0 0 0,0 0 0,0 0 0,0-1 0,0 1 0,1-1 0,-1 0 0,0 0 0,1 0 0,-4-3 0,2 1-124,0-1 0,0 0 0,0 0 0,0-1 0,1 1 0,0-1-1,0 0 1,0 1 0,1-1 0,-3-11 0,-2-12-6702</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33.652"/>
    </inkml:context>
    <inkml:brush xml:id="br0">
      <inkml:brushProperty name="width" value="0.05" units="cm"/>
      <inkml:brushProperty name="height" value="0.05" units="cm"/>
    </inkml:brush>
  </inkml:definitions>
  <inkml:trace contextRef="#ctx0" brushRef="#br0">0 64 24575,'63'-63'0,"-63"63"0,0 0 0,0 0 0,1 0 0,-1 0 0,0 0 0,0 0 0,0 0 0,0 0 0,0 0 0,0 0 0,0 0 0,0 0 0,1-1 0,-1 1 0,0 0 0,0 0 0,0 0 0,0 0 0,0 0 0,0 0 0,0 0 0,1 0 0,-1 0 0,0 0 0,0 0 0,0 0 0,0 0 0,0 0 0,0 0 0,0 0 0,1 1 0,-1-1 0,0 0 0,0 0 0,0 0 0,0 0 0,0 0 0,0 0 0,0 0 0,0 0 0,0 0 0,1 0 0,-1 0 0,0 0 0,0 1 0,0-1 0,0 0 0,0 0 0,0 0 0,0 0 0,0 0 0,2 11 0,-1 12 0,-1-22 0,-1 74 0,3 0 0,22 143 0,38 21-1365,-55-219-5461</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33.991"/>
    </inkml:context>
    <inkml:brush xml:id="br0">
      <inkml:brushProperty name="width" value="0.05" units="cm"/>
      <inkml:brushProperty name="height" value="0.05" units="cm"/>
    </inkml:brush>
  </inkml:definitions>
  <inkml:trace contextRef="#ctx0" brushRef="#br0">14 178 24575,'-3'-6'0,"-1"-7"0,0-8 0,1-2 0,4-2 0,4 2 0,5 2 0,6 3 0,7 6 0,4 5 0,4 3 0,5 3 0,3 1 0,0 1 0,-4 0 0,-4-3 0,-8-2-8191</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41.880"/>
    </inkml:context>
    <inkml:brush xml:id="br0">
      <inkml:brushProperty name="width" value="0.05" units="cm"/>
      <inkml:brushProperty name="height" value="0.05" units="cm"/>
    </inkml:brush>
  </inkml:definitions>
  <inkml:trace contextRef="#ctx0" brushRef="#br0">176 64 24575,'11'-1'0,"0"-1"0,0 0 0,0-1 0,0 0 0,-1-1 0,21-10 0,-14 6 0,-3 3 0,-8 3 0,0-1 0,0 1 0,-1-1 0,8-5 0,-12 5 0,-8 2 0,-8 3 0,-196 46 0,206-47 0,1 0 0,0 0 0,0 0 0,0 1 0,0-1 0,0 1 0,0 0 0,0 0 0,0 0 0,1 0 0,-1 1 0,1 0 0,-1 0 0,1 0 0,0 0 0,0 0 0,1 0 0,-1 1 0,1-1 0,0 1 0,-1 0 0,2 0 0,-1 0 0,0 0 0,1 0 0,0 0 0,0 0 0,0 0 0,0 1 0,1-1 0,-1 7 0,-15 450 0,15-411 0,-1-31 0,2-1 0,0 1 0,1 0 0,5 28 0,-5-45 0,0 1 0,0-1 0,0 1 0,0-1 0,0 1 0,0-1 0,1 0 0,-1 1 0,1-1 0,-1 0 0,1 0 0,0 0 0,0-1 0,0 1 0,0 0 0,3 1 0,-1-1 0,1 1 0,-1-1 0,1-1 0,0 1 0,0-1 0,-1 0 0,1 0 0,6 1 0,9-2 0,0 0 0,-1-1 0,30-6 0,-36 5 0,19-1 0,22-2 0,-50 4 0,0 0 0,0 0 0,0 0 0,0 0 0,0-1 0,0 1 0,-1-1 0,1 0 0,5-5 0,-1-2-1365,-3 0-5461</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42.389"/>
    </inkml:context>
    <inkml:brush xml:id="br0">
      <inkml:brushProperty name="width" value="0.05" units="cm"/>
      <inkml:brushProperty name="height" value="0.05" units="cm"/>
    </inkml:brush>
  </inkml:definitions>
  <inkml:trace contextRef="#ctx0" brushRef="#br0">13 55 24575,'0'-49'0,"0"44"0,0 31 0,-10 267 0,8-270 0,1 1 0,1-1 0,1 0 0,1 0 0,1 0 0,1 0 0,1 0 0,13 34 0,-17-54 0,0-1 0,0 1 0,1-1 0,-1 0 0,0 0 0,1 1 0,-1-1 0,1 0 0,0 0 0,0-1 0,0 1 0,0 0 0,3 1 0,-4-2 0,0-1 0,-1 0 0,1 0 0,0 1 0,0-1 0,0 0 0,0 0 0,0 0 0,0 0 0,0 0 0,0 0 0,0 0 0,0-1 0,0 1 0,0 0 0,0 0 0,0-1 0,0 1 0,0-1 0,0 1 0,0-1 0,-1 1 0,1-1 0,0 1 0,0-1 0,-1 0 0,1 1 0,0-1 0,-1 0 0,1 0 0,-1 0 0,1 1 0,-1-1 0,1 0 0,-1 0 0,1 0 0,-1-1 0,9-18-1365,-1 0-5461</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1:42.704"/>
    </inkml:context>
    <inkml:brush xml:id="br0">
      <inkml:brushProperty name="width" value="0.05" units="cm"/>
      <inkml:brushProperty name="height" value="0.05" units="cm"/>
    </inkml:brush>
  </inkml:definitions>
  <inkml:trace contextRef="#ctx0" brushRef="#br0">287 123 24575,'2'-3'0,"-1"1"0,1 0 0,0-1 0,-1 1 0,0-1 0,1 1 0,-1-1 0,0 0 0,0 1 0,-1-1 0,1 0 0,0 0 0,-1 0 0,0 0 0,0 1 0,0-1 0,0 0 0,0 0 0,0 0 0,-1 0 0,1 0 0,-1 1 0,-1-4 0,1 3 0,0 0 0,0 0 0,-1 0 0,1 0 0,-1 0 0,0 1 0,0-1 0,0 0 0,0 1 0,0 0 0,0-1 0,-1 1 0,1 0 0,-1 0 0,0 0 0,0 0 0,1 1 0,-1-1 0,-5-1 0,0 1 0,1 1 0,0 0 0,-1 0 0,1 1 0,-1 0 0,1 0 0,-1 1 0,1 0 0,-1 0 0,1 0 0,0 1 0,-1 0 0,1 1 0,0 0 0,0 0 0,1 0 0,-1 1 0,1 0 0,-7 6 0,8-7 0,1 0 0,0 1 0,0 0 0,0 0 0,0 0 0,1 0 0,0 1 0,0-1 0,0 1 0,0 0 0,1 0 0,0 0 0,0 0 0,0 0 0,1 1 0,-1-1 0,1 1 0,1-1 0,-1 1 0,1-1 0,0 1 0,0-1 0,0 1 0,1-1 0,0 0 0,2 10 0,1-4 0,1 1 0,0-1 0,1 0 0,0 0 0,1 0 0,0-1 0,1 0 0,0 0 0,17 16 0,6 0 0,58 39 0,-55-43 0,-29-18 0,0 0 0,0 0 0,0 0 0,-1 0 0,0 1 0,6 6 0,-9-10 0,-1 0 0,1 0 0,0 0 0,-1 0 0,1 1 0,-1-1 0,1 0 0,-1 0 0,1 0 0,-1 1 0,0-1 0,0 0 0,1 0 0,-1 1 0,0-1 0,0 0 0,0 1 0,-1-1 0,1 0 0,0 0 0,0 1 0,-1-1 0,1 0 0,-1 0 0,1 0 0,-1 0 0,1 1 0,-1-1 0,0 0 0,1 0 0,-1 0 0,0 0 0,0 0 0,0 0 0,0-1 0,0 1 0,-2 1 0,-4 3 0,0-1 0,-1 0 0,1-1 0,-1 0 0,0 0 0,0 0 0,0-1 0,-1-1 0,-14 2 0,7-1 0,0-2 0,0 0 0,1-1 0,-23-4 0,27 3-170,0-1-1,0 0 0,1 0 1,-1-1-1,1-1 0,0 0 1,-18-11-1,5-2-6655</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42.912"/>
    </inkml:context>
    <inkml:brush xml:id="br0">
      <inkml:brushProperty name="width" value="0.05" units="cm"/>
      <inkml:brushProperty name="height" value="0.05" units="cm"/>
    </inkml:brush>
  </inkml:definitions>
  <inkml:trace contextRef="#ctx0" brushRef="#br0">0 37 24575,'0'-1'0,"1"1"0,-1-1 0,0 0 0,1 0 0,-1 1 0,1-1 0,-1 0 0,1 1 0,-1-1 0,1 0 0,-1 1 0,1-1 0,0 1 0,-1-1 0,1 1 0,0-1 0,-1 1 0,1 0 0,0-1 0,0 1 0,-1 0 0,1 0 0,0-1 0,0 1 0,0 0 0,0 0 0,-1 0 0,3 0 0,23 0 0,-25 1 0,1 0 0,-1 0 0,0 0 0,1 0 0,-1 0 0,0 0 0,0 0 0,0 0 0,0 0 0,0 0 0,0 1 0,0-1 0,0 0 0,0 1 0,0-1 0,-1 1 0,1-1 0,-1 0 0,1 1 0,-1 0 0,0-1 0,1 1 0,-1-1 0,0 1 0,0-1 0,0 4 0,0-4 0,0 0 0,0 0 0,0 0 0,0 0 0,0 0 0,0 0 0,-1 0 0,1 0 0,0 0 0,-1 0 0,1 0 0,0 0 0,-1-1 0,1 1 0,-1 0 0,1 0 0,-1 0 0,0 0 0,1-1 0,-1 1 0,0 0 0,1-1 0,-1 1 0,0 0 0,0-1 0,0 1 0,0-1 0,0 1 0,1-1 0,-1 0 0,0 1 0,0-1 0,0 0 0,0 0 0,0 1 0,0-1 0,0 0 0,0 0 0,0 0 0,-2-1 0,2 1 0,0 0 0,0 0 0,0-1 0,0 1 0,0 0 0,1-1 0,-1 1 0,0-1 0,0 1 0,0-1 0,0 1 0,0-1 0,1 0 0,-1 0 0,0 1 0,1-1 0,-1 0 0,0 0 0,1 0 0,-1 0 0,1 1 0,0-1 0,-1 0 0,1 0 0,-1 0 0,1 0 0,0 0 0,0 0 0,0 0 0,0 0 0,0 0 0,0 0 0,0 0 0,0 0 0,0 0 0,0 0 0,0 0 0,1 0 0,-1 0 0,0 0 0,1 0 0,-1 0 0,1-1 0,0-1 0,0 0 0,1 0 0,-1 0 0,1 0 0,-1 0 0,1 0 0,0 0 0,0 1 0,1-1 0,-1 1 0,0-1 0,4-1 0,-1 1-170,0 1-1,-1 1 0,1-1 1,0 1-1,0 0 0,0 0 1,10-1-1,0 2-6655</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43.272"/>
    </inkml:context>
    <inkml:brush xml:id="br0">
      <inkml:brushProperty name="width" value="0.05" units="cm"/>
      <inkml:brushProperty name="height" value="0.05" units="cm"/>
    </inkml:brush>
  </inkml:definitions>
  <inkml:trace contextRef="#ctx0" brushRef="#br0">42 0 24575,'5'22'0,"4"13"0,-9-34 0,0 0 0,0-1 0,0 1 0,0 0 0,0 0 0,0-1 0,0 1 0,0 0 0,-1 0 0,1-1 0,0 1 0,0 0 0,-1-1 0,1 1 0,0 0 0,-1-1 0,1 1 0,-1 0 0,1-1 0,-1 1 0,1-1 0,-1 1 0,1-1 0,-1 1 0,1-1 0,-1 1 0,0-1 0,1 0 0,-1 1 0,0-1 0,1 0 0,-1 0 0,0 1 0,0-1 0,1 0 0,-1 0 0,-1 0 0,0 0 0,0 0 0,1 0 0,-1 0 0,0-1 0,1 1 0,-1 0 0,1-1 0,-1 0 0,1 1 0,-1-1 0,1 0 0,-1 0 0,1 0 0,-1 0 0,1 0 0,0 0 0,0 0 0,-1 0 0,1 0 0,0-1 0,0 1 0,0 0 0,0-1 0,1 1 0,-1-1 0,0 1 0,1-1 0,-1 1 0,1-1 0,-1 0 0,1 1 0,0-1 0,-1 0 0,1 1 0,0-1 0,0 0 0,0 1 0,1-1 0,-1 0 0,0 1 0,0-1 0,1 0 0,-1 1 0,1-1 0,0 1 0,-1-1 0,1 1 0,0-1 0,0 1 0,0 0 0,0-1 0,0 1 0,0 0 0,1 0 0,-1 0 0,0-1 0,0 1 0,1 1 0,-1-1 0,1 0 0,1-1 0,0 1-151,0 1-1,0-1 0,0 1 0,0-1 1,0 1-1,-1 0 0,1 0 1,5 1-1,7 2-6674</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45.582"/>
    </inkml:context>
    <inkml:brush xml:id="br0">
      <inkml:brushProperty name="width" value="0.05" units="cm"/>
      <inkml:brushProperty name="height" value="0.05" units="cm"/>
    </inkml:brush>
  </inkml:definitions>
  <inkml:trace contextRef="#ctx0" brushRef="#br0">0 151 24575,'2'0'0,"-1"-1"0,0 1 0,1 0 0,-1-1 0,0 1 0,1-1 0,-1 0 0,0 1 0,0-1 0,0 0 0,0 0 0,0 1 0,1-1 0,-1 0 0,-1 0 0,1 0 0,0 0 0,0-1 0,0 1 0,-1 0 0,1 0 0,0 0 0,-1-1 0,1 1 0,-1 0 0,1-1 0,-1 0 0,7-39 0,-6 37 0,0-1 0,0 0 0,0 0 0,0 1 0,1-1 0,-1 1 0,1-1 0,0 1 0,1 0 0,-1 0 0,1 0 0,-1 0 0,6-5 0,-7 8 0,1-1 0,-1 1 0,1 0 0,-1 0 0,1-1 0,-1 1 0,1 0 0,0 1 0,-1-1 0,1 0 0,0 0 0,0 1 0,0-1 0,0 1 0,0-1 0,0 1 0,0 0 0,0 0 0,-1 0 0,1 0 0,0 0 0,0 0 0,0 1 0,0-1 0,0 1 0,0-1 0,0 1 0,-1 0 0,1-1 0,0 1 0,0 0 0,-1 0 0,1 0 0,-1 1 0,3 1 0,4 4 0,0 1 0,-1 0 0,0 0 0,0 1 0,-1 0 0,0 0 0,-1 1 0,0-1 0,7 18 0,-3-1 0,0 2 0,6 41 0,-13-61 0,-1 0 0,-1 1 0,0-1 0,0 0 0,0 1 0,-2 8 0,1-13 0,0 1 0,0-1 0,0 0 0,-1 1 0,0-1 0,1 0 0,-1 0 0,-1 0 0,1 0 0,0 0 0,-1-1 0,-5 6 0,8-9 0,0 1 0,0-1 0,0 0 0,-1 0 0,1 1 0,0-1 0,0 0 0,0 0 0,-1 1 0,1-1 0,0 0 0,0 0 0,0 0 0,-1 0 0,1 1 0,0-1 0,0 0 0,-1 0 0,1 0 0,0 0 0,-1 0 0,1 0 0,0 0 0,0 0 0,-1 0 0,1 0 0,0 0 0,-1 0 0,1 0 0,0 0 0,0 0 0,-1 0 0,1 0 0,0 0 0,-1 0 0,1 0 0,0 0 0,0 0 0,-1 0 0,1-1 0,0 1 0,0 0 0,-1 0 0,1 0 0,0-1 0,0 1 0,0 0 0,-1 0 0,1 0 0,0-1 0,0 1 0,0 0 0,0 0 0,0-1 0,-1 1 0,1 0 0,0-1 0,0 1 0,0 0 0,0 0 0,0-1 0,0 1 0,0 0 0,0-1 0,0 1 0,0 0 0,0 0 0,0-1 0,0 1 0,2-24 0,3 4 0,1 0 0,1 1 0,0-1 0,2 1 0,15-27 0,-3 13 0,50-61 0,-65 86 0,2 0 0,-1 0 0,1 1 0,0 0 0,0 1 0,1 0 0,9-5 0,-16 10 0,0 0 0,0 0 0,0 0 0,0 0 0,0 0 0,0 1 0,0-1 0,1 1 0,-1 0 0,0 0 0,0-1 0,0 1 0,1 1 0,-1-1 0,0 0 0,0 0 0,0 1 0,1 0 0,-1-1 0,0 1 0,0 0 0,0 0 0,0 0 0,0 0 0,-1 0 0,1 0 0,0 1 0,0-1 0,-1 1 0,1-1 0,-1 1 0,1-1 0,-1 1 0,0 0 0,1 0 0,-1 0 0,0 0 0,0 0 0,1 3 0,5 14 0,-1 0 0,-1 1 0,0 0 0,-2 0 0,0 0 0,0 23 0,-1-21 0,0 20 0,-2-29 0,0 0 0,1 1 0,1-1 0,5 21 0,-6-32-97,-1-1-1,1 1 1,0-1-1,-1 1 1,1-1-1,0 1 1,0-1-1,0 1 1,0-1-1,0 0 1,1 0-1,-1 1 0,3 0 1,5 3-6729</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45.921"/>
    </inkml:context>
    <inkml:brush xml:id="br0">
      <inkml:brushProperty name="width" value="0.05" units="cm"/>
      <inkml:brushProperty name="height" value="0.05" units="cm"/>
    </inkml:brush>
  </inkml:definitions>
  <inkml:trace contextRef="#ctx0" brushRef="#br0">40 110 24575,'0'-5'0,"-1"0"0,0 0 0,0 0 0,-1 0 0,1 0 0,-1 0 0,0 0 0,-1 1 0,-4-9 0,4 8 0,0 1 0,1-1 0,0 1 0,0-1 0,0 0 0,0 0 0,-1-9 0,3 14 0,0 0 0,0-1 0,0 1 0,0 0 0,0 0 0,0 0 0,0-1 0,0 1 0,0 0 0,0 0 0,0 0 0,0-1 0,0 1 0,0 0 0,0 0 0,0 0 0,0-1 0,0 1 0,1 0 0,-1 0 0,0 0 0,0 0 0,0-1 0,0 1 0,0 0 0,1 0 0,-1 0 0,0 0 0,0 0 0,0 0 0,0 0 0,1-1 0,-1 1 0,0 0 0,0 0 0,0 0 0,1 0 0,-1 0 0,0 0 0,0 0 0,0 0 0,1 0 0,-1 0 0,0 0 0,0 0 0,0 0 0,1 0 0,-1 0 0,0 0 0,0 0 0,0 0 0,1 1 0,-1-1 0,0 0 0,0 0 0,0 0 0,0 0 0,1 0 0,-1 0 0,0 1 0,0-1 0,0 0 0,0 0 0,0 0 0,1 1 0,12 9 0,16 22 0,-1 2 0,-1 1 0,-2 1 0,-1 1 0,36 77 0,-52-96 0,-1 1 0,-1 0 0,0 1 0,-1-1 0,-2 1 0,0 0 0,1 39 0,-4-48 0,-1-1 0,0 1 0,0 0 0,-1-1 0,-1 0 0,0 1 0,0-1 0,-1 0 0,0 0 0,-1-1 0,0 1 0,-1-1 0,1 0 0,-2 0 0,1-1 0,-13 12 0,3-7-273,0 0 0,0-1 0,-1-1 0,-22 10 0,-15 5-6553</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47.037"/>
    </inkml:context>
    <inkml:brush xml:id="br0">
      <inkml:brushProperty name="width" value="0.05" units="cm"/>
      <inkml:brushProperty name="height" value="0.05" units="cm"/>
    </inkml:brush>
  </inkml:definitions>
  <inkml:trace contextRef="#ctx0" brushRef="#br0">101 53 24575,'1'0'0,"-1"0"0,1 0 0,-1 0 0,0 0 0,1 0 0,-1 0 0,1 0 0,-1 0 0,0 0 0,1 0 0,-1 0 0,0 0 0,1 0 0,-1-1 0,0 1 0,1 0 0,-1 0 0,0 0 0,1-1 0,-1 1 0,0 0 0,1 0 0,-1-1 0,0 1 0,0 0 0,1-1 0,-1 1 0,0 0 0,0-1 0,0 1 0,1 0 0,-1-1 0,0 1 0,0 0 0,0-1 0,0 1 0,0-1 0,0 1 0,0 0 0,0-1 0,0 1 0,0-1 0,0 1 0,0 0 0,0-1 0,0 1 0,0 0 0,-1-1 0,1 0 0,0 0 0,-1 0 0,1 0 0,-1 0 0,1 0 0,-1 0 0,0 0 0,1 0 0,-1 0 0,0 0 0,0 0 0,1 0 0,-1 0 0,0 1 0,0-1 0,0 0 0,-1 0 0,-14-4 0,0 1 0,-21-4 0,13 4 0,82 4 0,-21-1 0,-15 0 0,-15 1 0,1-1 0,-1 1 0,1 1 0,13 2 0,-19-3 0,0 1 0,0 0 0,0-1 0,0 1 0,0 0 0,0 1 0,0-1 0,0 0 0,-1 0 0,1 1 0,0-1 0,-1 1 0,1 0 0,-1-1 0,1 1 0,-1 0 0,0 0 0,0 0 0,0 0 0,1 3 0,2 7 0,0 0 0,-1 1 0,-1-1 0,0 1 0,-1 25 0,4 22 0,3-12 0,29 195 0,-28-162 0,-2 83 0,-7-163 0,0 0 0,0 0 0,0 0 0,0 1 0,0-1 0,0 0 0,-1 0 0,1 0 0,0 1 0,-1-1 0,1 0 0,-1 0 0,1 0 0,-1 0 0,1 0 0,-1 0 0,0 0 0,0 0 0,1 0 0,-1 0 0,-2 1 0,1-1 0,-1 0 0,0 0 0,1 0 0,-1 0 0,0 0 0,0-1 0,-4 1 0,-1 0 0,2 1 4,-185 26-1373,144-23-5457</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49.736"/>
    </inkml:context>
    <inkml:brush xml:id="br0">
      <inkml:brushProperty name="width" value="0.05" units="cm"/>
      <inkml:brushProperty name="height" value="0.05" units="cm"/>
    </inkml:brush>
  </inkml:definitions>
  <inkml:trace contextRef="#ctx0" brushRef="#br0">37 0 24575,'-14'136'0,"-9"403"-192,23 1-114,2-242 238,-2 514-1203,0-777-5083</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50.073"/>
    </inkml:context>
    <inkml:brush xml:id="br0">
      <inkml:brushProperty name="width" value="0.05" units="cm"/>
      <inkml:brushProperty name="height" value="0.05" units="cm"/>
    </inkml:brush>
  </inkml:definitions>
  <inkml:trace contextRef="#ctx0" brushRef="#br0">0 49 24575,'457'-14'-495,"-243"5"141,2597-17-5196,-2154 42 5101,218 1-116,-840-17 1141,72-9 0,-75 2-2506</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51.295"/>
    </inkml:context>
    <inkml:brush xml:id="br0">
      <inkml:brushProperty name="width" value="0.05" units="cm"/>
      <inkml:brushProperty name="height" value="0.05" units="cm"/>
    </inkml:brush>
  </inkml:definitions>
  <inkml:trace contextRef="#ctx0" brushRef="#br0">0 21 24575,'281'-11'47,"-89"2"-328,2610 10-10025,-1658 48 9900,807 22 2,-1833-68 1449,141 0-140,-89-14 2514,-162 10-3086,-3 1-30,0 0 1,0-1-1,0 0 1,0 0 0,0 0-1,0-1 1,0 1 0,6-4-1,-11 5-268,1 0-1,-1-1 1,0 1 0,0 0-1,0 0 1,0 0-1,0 0 1,0-1 0,1 1-1,-1 0 1,0 0-1,0 0 1,0 0 0,0-1-1,0 1 1,0 0 0,0 0-1,0 0 1,0-1-1,0 1 1,0 0 0,0 0-1,0 0 1,0-1-1,0 1 1,0 0 0,0 0-1,0 0 1,0-1-1,0 1 1,0 0 0,0 0-1,-1 0 1,1 0-1,0-1 1,0 1 0,0 0-1,0 0 1,0 0 0,0 0-1,-1 0 1,1-1-1,0 1 1,0 0 0,0 0-1,0 0 1,-1 0-1,1 0 1,0 0 0,0 0-1,0 0 1,-1 0-1,1 0 1,0 0 0,-12-6 159,-20-2 33,0 1 1,-54-4-1,13 1-91,46 5-136,18 3 0,0 0 0,0 0 0,0 1 0,0 0 0,-1 1 0,-16 1 0,25-1 0,0 1 0,0-1 0,0 1 0,0-1 0,0 1 0,0 0 0,0-1 0,0 1 0,0 0 0,0 0 0,0-1 0,0 1 0,1 0 0,-1 0 0,0 0 0,1 0 0,-1 0 0,0 0 0,1 0 0,-1 0 0,1 0 0,0 1 0,-1-1 0,1 0 0,0 0 0,0 0 0,0 0 0,-1 1 0,1-1 0,0 0 0,1 0 0,-1 0 0,0 1 0,1 1 0,0 7 0,1 0 0,1 0 0,4 12 0,-2-6 0,12 60 0,-3 1 0,5 119 0,-14 160 0,-6-242 0,1 16 0,2 434 0,27-2 0,-9-199 0,-21-354 0,0 0 0,-1-1 0,1 1 0,-2 0 0,1-1 0,-1 1 0,0-1 0,-9 15 0,11-20 0,-1 0 0,0 1 0,0-1 0,0 0 0,-1 0 0,1 0 0,-1 0 0,1 0 0,-1-1 0,0 1 0,0-1 0,0 0 0,-1 0 0,1 0 0,-1 0 0,1 0 0,-1-1 0,1 1 0,-1-1 0,0 0 0,1 0 0,-7 0 0,6-2 0,-1 0 0,0 0 0,1-1 0,-1 1 0,1-1 0,0 0 0,-1 0 0,1-1 0,-7-5 0,-22-10 0,-6 7 0,-1 1 0,0 2 0,-62-5 0,59 8 0,-761-66-1141,713 64 955,-1691-47-2683,1663 55-1126</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51.841"/>
    </inkml:context>
    <inkml:brush xml:id="br0">
      <inkml:brushProperty name="width" value="0.05" units="cm"/>
      <inkml:brushProperty name="height" value="0.05" units="cm"/>
    </inkml:brush>
  </inkml:definitions>
  <inkml:trace contextRef="#ctx0" brushRef="#br0">16 42 24575,'-2'-2'0,"1"0"0,-1 0 0,1 0 0,0 0 0,0-1 0,0 1 0,0 0 0,0-1 0,0 1 0,0-1 0,0-4 0,-1-3 0,3 56 0,10 51 83,50 413-1531,-56-474-5378</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53.252"/>
    </inkml:context>
    <inkml:brush xml:id="br0">
      <inkml:brushProperty name="width" value="0.05" units="cm"/>
      <inkml:brushProperty name="height" value="0.05" units="cm"/>
    </inkml:brush>
  </inkml:definitions>
  <inkml:trace contextRef="#ctx0" brushRef="#br0">16 421 24575,'-14'-36'0,"13"28"0,1-1 0,0 1 0,0 0 0,1 0 0,0 0 0,0-1 0,1 1 0,0 0 0,0 0 0,1 1 0,0-1 0,1 0 0,0 1 0,6-10 0,3-3 0,1 1 0,1 1 0,31-30 0,-23 27 0,0 2 0,1 0 0,28-15 0,-36 24 0,0 2 0,0 0 0,1 1 0,0 0 0,0 2 0,27-6 0,-39 10 0,0 1 0,0-1 0,0 1 0,0 0 0,0 1 0,1-1 0,-1 1 0,0 0 0,0 0 0,0 1 0,0-1 0,-1 1 0,1 0 0,0 1 0,-1-1 0,1 1 0,-1 0 0,0 0 0,0 0 0,0 0 0,0 1 0,-1 0 0,1-1 0,-1 1 0,0 1 0,0-1 0,3 8 0,4 7 0,-2 0 0,0 0 0,-1 1 0,-1 1 0,5 29 0,55 324 0,-28-151 0,-31-181-1365,-2-9-5461</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1:43.078"/>
    </inkml:context>
    <inkml:brush xml:id="br0">
      <inkml:brushProperty name="width" value="0.05" units="cm"/>
      <inkml:brushProperty name="height" value="0.05" units="cm"/>
    </inkml:brush>
  </inkml:definitions>
  <inkml:trace contextRef="#ctx0" brushRef="#br0">170 67 24575,'2'0'0,"0"-1"0,0 1 0,0-1 0,0 1 0,0-1 0,0 0 0,0 0 0,0 0 0,-1 0 0,1 0 0,0 0 0,-1-1 0,1 1 0,-1-1 0,1 1 0,-1-1 0,0 1 0,1-1 0,-1 0 0,0 1 0,0-1 0,0 0 0,0-2 0,0 3 0,-1 0 0,1 0 0,-1 0 0,0 0 0,1 0 0,-1 0 0,0 0 0,0 0 0,0 0 0,0 0 0,0 0 0,0 0 0,0 0 0,0 0 0,0 0 0,0 0 0,0 0 0,-1 0 0,1 0 0,0 0 0,-1 0 0,1 0 0,-1 1 0,1-1 0,-1 0 0,0 0 0,1 0 0,-1 0 0,0 1 0,1-1 0,-1 0 0,0 1 0,0-1 0,0 1 0,1-1 0,-1 1 0,0-1 0,0 1 0,0-1 0,0 1 0,0 0 0,0-1 0,0 1 0,0 0 0,0 0 0,0 0 0,-2 0 0,-2 0 0,-1 0 0,1 0 0,-1 1 0,1 0 0,-1 0 0,1 1 0,-1-1 0,1 1 0,0 0 0,0 0 0,0 1 0,0 0 0,0 0 0,1 0 0,-1 0 0,1 1 0,0-1 0,0 1 0,-4 5 0,-2 2 0,2 0 0,-1 0 0,1 1 0,1 0 0,0 1 0,-8 18 0,11-21 0,1 0 0,0 0 0,1 1 0,0-1 0,0 0 0,1 1 0,0 0 0,1-1 0,0 1 0,1-1 0,3 19 0,-3-24 0,1 0 0,0 1 0,0-1 0,0 0 0,0 0 0,1-1 0,0 1 0,0 0 0,0-1 0,0 0 0,1 0 0,-1 0 0,1 0 0,0 0 0,1-1 0,-1 0 0,0 1 0,1-2 0,0 1 0,0-1 0,0 1 0,0-1 0,0-1 0,6 3 0,-4-3 0,1 1 0,-1-1 0,1 0 0,0-1 0,-1 0 0,1 0 0,-1 0 0,1-1 0,-1 0 0,1-1 0,-1 0 0,1 0 0,-1 0 0,0-1 0,0 0 0,0 0 0,-1-1 0,1 0 0,-1 0 0,0-1 0,0 0 0,0 0 0,-1 0 0,1 0 0,-1-1 0,-1 0 0,1 0 0,-1-1 0,0 1 0,0-1 0,-1 0 0,0 0 0,0 0 0,-1 0 0,0 0 0,0-1 0,0 1 0,-1-1 0,0 1 0,-1-1 0,0 1 0,0-1 0,-2-14 0,0 13-45,0 1-1,-1 0 1,0-1-1,0 1 1,-1 0-1,0 1 1,0-1-1,-1 1 1,0 0-1,0 0 1,0 0-1,-1 1 1,0 0-1,-1 0 1,1 0-1,-1 1 1,0 0-1,-1 0 1,1 1-1,-1 0 1,0 0-1,0 1 1,0 0-1,0 0 0,0 1 1,-1 0-1,1 0 1,-1 1-1,-14 0 1,5 1-6781</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53.579"/>
    </inkml:context>
    <inkml:brush xml:id="br0">
      <inkml:brushProperty name="width" value="0.05" units="cm"/>
      <inkml:brushProperty name="height" value="0.05" units="cm"/>
    </inkml:brush>
  </inkml:definitions>
  <inkml:trace contextRef="#ctx0" brushRef="#br0">27 149 24575,'-3'-3'0,"-4"-4"0,0-3 0,0-3 0,5-3 0,5 2 0,9 0 0,10 3 0,7 0 0,11 2 0,7 0 0,7 1 0,3 2 0,1-1 0,1 1 0,-8 2-8191</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53.935"/>
    </inkml:context>
    <inkml:brush xml:id="br0">
      <inkml:brushProperty name="width" value="0.05" units="cm"/>
      <inkml:brushProperty name="height" value="0.05" units="cm"/>
    </inkml:brush>
  </inkml:definitions>
  <inkml:trace contextRef="#ctx0" brushRef="#br0">0 382 24575,'13'-36'0,"-13"36"0,7-27 0,1 20 0,-8 7 0,1 0 0,-1 1 0,1-1 0,0 0 0,-1 0 0,1 1 0,-1-1 0,1 0 0,-1 1 0,1-1 0,-1 1 0,1-1 0,-1 1 0,1-1 0,-1 1 0,0-1 0,1 1 0,-1-1 0,0 1 0,0-1 0,1 2 0,9 16 0,-2 1 0,1 1 0,-2-1 0,7 33 0,11 87 0,-16-78 0,-3-22-1365,-1-7-5461</inkml:trace>
  <inkml:trace contextRef="#ctx0" brushRef="#br0" timeOffset="1">16 59 24575,'0'-6'0,"0"-8"0,-2-4 0,-2 4 0,0 7 0,2 8 0,2 6 0</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54.278"/>
    </inkml:context>
    <inkml:brush xml:id="br0">
      <inkml:brushProperty name="width" value="0.05" units="cm"/>
      <inkml:brushProperty name="height" value="0.05" units="cm"/>
    </inkml:brush>
  </inkml:definitions>
  <inkml:trace contextRef="#ctx0" brushRef="#br0">1 89 24575,'1'4'0,"0"-1"0,1 1 0,-1-1 0,1 1 0,0-1 0,0 1 0,1-1 0,-1 0 0,0 0 0,1 0 0,5 4 0,1 3 0,-3-3 0,113 148 0,-107-137 0,-2 0 0,0 1 0,0 0 0,-2 0 0,-1 1 0,0 1 0,4 23 0,-10-39 0,-1 1 0,1-1 0,-1 1 0,0 0 0,-2 11 0,2-17 0,0 1 0,0 0 0,-1 0 0,1 0 0,0 0 0,-1 0 0,1-1 0,-1 1 0,1 0 0,0 0 0,-1 0 0,0-1 0,1 1 0,-1 0 0,1-1 0,-1 1 0,0-1 0,-1 2 0,1-2 0,0 0 0,0 0 0,0 0 0,1 1 0,-1-1 0,0 0 0,0-1 0,0 1 0,0 0 0,0 0 0,0 0 0,0 0 0,0-1 0,0 1 0,0-1 0,0 1 0,0 0 0,0-1 0,1 1 0,-1-1 0,-1-1 0,-3-2 0,1 0 0,0 0 0,-1-1 0,2 1 0,-1-1 0,1 0 0,-1 0 0,1 0 0,1-1 0,-1 1 0,1-1 0,-2-7 0,-1-4 0,0-1 0,-3-32 0,6 29 0,2 0 0,0 0 0,1 0 0,1 1 0,1-1 0,0 0 0,9-25 0,-8 33 0,1 0 0,0 0 0,1 1 0,0 0 0,1 0 0,0 0 0,1 1 0,0 0 0,1 0 0,0 1 0,0 0 0,13-9 0,-17 15-97,0 1-1,0 0 1,1 0-1,-1 0 1,1 0-1,0 1 1,0 0-1,-1 0 1,1 1-1,1 0 1,-1 0-1,0 0 0,9 0 1,9 4-6729</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54.619"/>
    </inkml:context>
    <inkml:brush xml:id="br0">
      <inkml:brushProperty name="width" value="0.05" units="cm"/>
      <inkml:brushProperty name="height" value="0.05" units="cm"/>
    </inkml:brush>
  </inkml:definitions>
  <inkml:trace contextRef="#ctx0" brushRef="#br0">0 89 24575,'4'67'0,"26"127"0,-11-80 0,-4-21 0,4 186 0,-22-311 0,-9-35 0,2 15 0,-5-37 0,-22-145 0,32 179 0,1 0 0,5-68 0,0 110 0,0 1 0,1-1 0,1 1 0,0 0 0,6-16 0,-8 25 0,0 1 0,1-1 0,-1 0 0,1 1 0,0-1 0,-1 1 0,1-1 0,0 1 0,0 0 0,1 0 0,-1 0 0,3-2 0,-3 3 0,0 0 0,0 1 0,-1-1 0,1 0 0,0 1 0,0-1 0,0 1 0,0 0 0,1-1 0,-1 1 0,0 0 0,0 0 0,0 1 0,0-1 0,0 0 0,0 1 0,0-1 0,0 1 0,3 1 0,3 2 0,0 0 0,-1 1 0,0 0 0,0 0 0,0 1 0,0 0 0,-1 0 0,0 1 0,0-1 0,-1 1 0,0 0 0,8 16 0,-3-5 0,-1 0 0,-1 1 0,-1 0 0,8 31 0,-13-40 0,0 0 0,-1 0 0,0 0 0,0 0 0,-1 1 0,0-1 0,-1 0 0,0 0 0,-1 0 0,-4 13 0,5-19 0,0 0 0,-1 0 0,0 0 0,0-1 0,0 1 0,0-1 0,0 0 0,-1 1 0,1-1 0,-1 0 0,0 0 0,0-1 0,0 1 0,0-1 0,0 1 0,-1-1 0,1 0 0,-1 0 0,0-1 0,1 1 0,-1-1 0,0 1 0,0-1 0,0 0 0,0-1 0,0 1 0,0-1 0,-7 0 0,5 0-114,-1-1 1,1 0-1,-1 0 0,1 0 0,0-1 1,-1 0-1,1-1 0,0 1 0,0-1 1,0 0-1,-9-7 0,-8-8-6712</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54.958"/>
    </inkml:context>
    <inkml:brush xml:id="br0">
      <inkml:brushProperty name="width" value="0.05" units="cm"/>
      <inkml:brushProperty name="height" value="0.05" units="cm"/>
    </inkml:brush>
  </inkml:definitions>
  <inkml:trace contextRef="#ctx0" brushRef="#br0">1 12 24575,'30'-6'0,"-27"5"0,0 0 0,1 0 0,-1 0 0,0 1 0,1-1 0,6 1 0,-9 0 0,1 0 0,0 1 0,-1-1 0,1 1 0,-1-1 0,1 1 0,-1 0 0,1-1 0,-1 1 0,0 0 0,1 0 0,-1 0 0,0 0 0,0 0 0,0 0 0,1 1 0,-1-1 0,0 0 0,1 2 0,9 19 0,0 0 0,-1 0 0,-1 1 0,-2 0 0,8 32 0,-15-54 0,17 70-341,-3 1 0,-3 0-1,2 101 1,-12-145-6485</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55.301"/>
    </inkml:context>
    <inkml:brush xml:id="br0">
      <inkml:brushProperty name="width" value="0.05" units="cm"/>
      <inkml:brushProperty name="height" value="0.05" units="cm"/>
    </inkml:brush>
  </inkml:definitions>
  <inkml:trace contextRef="#ctx0" brushRef="#br0">258 255 24575,'1'-2'0,"1"-1"0,0 0 0,-1 1 0,1-1 0,-1 0 0,0 0 0,0 0 0,0 0 0,0 0 0,-1 0 0,1 0 0,-1 0 0,0 0 0,0 0 0,0-1 0,0 1 0,-1 0 0,1 0 0,-2-4 0,-1-6 0,-1 0 0,0 0 0,-6-12 0,4 11 0,0 0 0,-1 1 0,0 0 0,-1 1 0,-17-21 0,23 30 0,0 1 0,0 0 0,-1 0 0,1 0 0,0 0 0,-1 0 0,1 0 0,-1 0 0,0 1 0,1 0 0,-1-1 0,0 1 0,0 0 0,0 0 0,0 0 0,0 1 0,0-1 0,0 1 0,0 0 0,0 0 0,0 0 0,0 0 0,0 0 0,0 1 0,0-1 0,0 1 0,0 0 0,0 0 0,0 0 0,0 0 0,0 0 0,1 1 0,-1-1 0,0 1 0,-2 2 0,-2 2 0,0 0 0,1 1 0,-1 0 0,2 0 0,-1 0 0,1 1 0,0 0 0,0 0 0,1 0 0,0 1 0,0-1 0,-3 15 0,3-8 0,1-1 0,0 1 0,1 0 0,0 0 0,1 0 0,1 0 0,2 16 0,0-21 0,0 0 0,0-1 0,1 1 0,0-1 0,1 0 0,0 0 0,1 0 0,0 0 0,0-1 0,0 1 0,1-2 0,1 1 0,7 8 0,-10-13 0,-1 0 0,0 0 0,0 0 0,1-1 0,0 1 0,-1-1 0,1 0 0,0 0 0,0 0 0,0-1 0,0 1 0,1-1 0,-1 0 0,0 0 0,1-1 0,-1 1 0,0-1 0,1 0 0,-1 0 0,0 0 0,1-1 0,-1 1 0,1-1 0,-1 0 0,0 0 0,0-1 0,0 1 0,0-1 0,0 0 0,0 0 0,6-5 0,-4 3 0,-1 0 0,0-1 0,0 0 0,0 0 0,0-1 0,-1 1 0,0-1 0,6-11 0,0-3 0,10-31 0,-16 40 0,0-1 0,0 1 0,2 0 0,-1 0 0,1 0 0,0 1 0,1-1 0,12-12 0,-19 23 0,1-1 0,0 0 0,0 0 0,-1 1 0,1-1 0,0 0 0,0 1 0,0-1 0,0 1 0,0-1 0,0 1 0,0 0 0,0-1 0,0 1 0,0 0 0,0 0 0,1-1 0,-1 1 0,0 1 0,-1-1 0,1 0 0,-1 0 0,1 0 0,-1 1 0,1-1 0,0 0 0,-1 1 0,1-1 0,-1 0 0,0 1 0,1-1 0,-1 1 0,1-1 0,-1 1 0,1-1 0,-1 1 0,0-1 0,0 1 0,1 0 0,1 5 0,0-1 0,-1 0 0,1 1 0,-1-1 0,0 7 0,0-3 0,9 66 287,9 51-1939,-13-99-5174</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55.704"/>
    </inkml:context>
    <inkml:brush xml:id="br0">
      <inkml:brushProperty name="width" value="0.05" units="cm"/>
      <inkml:brushProperty name="height" value="0.05" units="cm"/>
    </inkml:brush>
  </inkml:definitions>
  <inkml:trace contextRef="#ctx0" brushRef="#br0">1 65 24575,'0'-8'0,"0"5"0,-1 0 0,1 0 0,0 0 0,0 0 0,1 1 0,-1-1 0,1 0 0,-1 0 0,1 0 0,0 1 0,0-1 0,2-3 0,-3 5 0,0 1 0,0 0 0,1 0 0,-1 0 0,0 0 0,0 0 0,1-1 0,-1 1 0,0 0 0,0 0 0,0 0 0,1 0 0,-1 0 0,0 0 0,0 0 0,1 0 0,-1 0 0,0 0 0,0 0 0,1 0 0,-1 0 0,0 0 0,0 0 0,1 0 0,-1 0 0,0 0 0,0 1 0,0-1 0,1 0 0,-1 0 0,0 0 0,0 0 0,1 0 0,-1 1 0,0-1 0,0 0 0,0 0 0,0 0 0,0 0 0,1 1 0,-1-1 0,0 0 0,0 0 0,0 1 0,0-1 0,0 0 0,0 0 0,0 0 0,0 1 0,7 12 0,-7-13 0,19 54 0,-3 0 0,-2 0 0,-3 1 0,-2 1 0,3 76 0,-13-168 0,2 1 0,1-1 0,10-49 0,-7 61 0,1-1 0,1 1 0,1 1 0,1 0 0,1 0 0,16-26 0,-23 44 0,0 0 0,0 1 0,1-1 0,0 1 0,0 0 0,0 0 0,0 1 0,0-1 0,1 1 0,0 0 0,7-4 0,-10 6 0,0 0 0,0 1 0,0-1 0,0 1 0,0 0 0,0-1 0,0 1 0,0 0 0,0 0 0,0 0 0,0 0 0,0 1 0,0-1 0,0 1 0,0-1 0,0 1 0,0 0 0,0-1 0,-1 1 0,1 0 0,0 0 0,0 1 0,-1-1 0,1 0 0,-1 0 0,1 1 0,-1-1 0,1 1 0,-1-1 0,0 1 0,0 0 0,0-1 0,0 1 0,1 3 0,5 8 34,-1 0 1,-1 0-1,0 1 0,-1 0 0,0 0 0,-1 0 0,-1 0 0,0 0 0,-1 18 1,-1 5-604,-1 0 0,-10 51 0,7-65-6257</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56.137"/>
    </inkml:context>
    <inkml:brush xml:id="br0">
      <inkml:brushProperty name="width" value="0.05" units="cm"/>
      <inkml:brushProperty name="height" value="0.05" units="cm"/>
    </inkml:brush>
  </inkml:definitions>
  <inkml:trace contextRef="#ctx0" brushRef="#br0">1 198 24575,'0'6'0,"0"6"0,0 0 0,1-1 0,0 1 0,4 15 0,-4-25 0,-1 1 0,1 0 0,1 0 0,-1 0 0,0 0 0,1-1 0,-1 1 0,1-1 0,0 1 0,0-1 0,0 0 0,0 1 0,0-1 0,1 0 0,-1-1 0,0 1 0,1 0 0,0-1 0,-1 1 0,1-1 0,5 2 0,-3-1 0,0 0 0,1-1 0,-1 0 0,1 0 0,0 0 0,-1-1 0,1 0 0,0 0 0,-1 0 0,1-1 0,0 1 0,-1-2 0,1 1 0,-1 0 0,0-1 0,1 0 0,-1 0 0,0-1 0,0 0 0,0 1 0,0-2 0,-1 1 0,1 0 0,-1-1 0,0 0 0,0 0 0,0 0 0,3-5 0,0-1 0,-1 0 0,0 0 0,-1 0 0,0-1 0,0 0 0,-1 0 0,0 0 0,-1-1 0,-1 1 0,0-1 0,0 1 0,-1-20 0,-1 23 0,0 0 0,-1 0 0,0 1 0,0-1 0,-1 1 0,0-1 0,-1 1 0,0 0 0,0-1 0,-4-6 0,6 12 0,-1-1 0,1 1 0,-1 0 0,1 0 0,-1 0 0,0 1 0,0-1 0,0 0 0,0 1 0,0-1 0,0 1 0,0-1 0,0 1 0,-1 0 0,1 0 0,0 0 0,-1 0 0,1 1 0,-1-1 0,1 1 0,-1-1 0,1 1 0,-1 0 0,1 0 0,-1 0 0,1 0 0,-1 1 0,0-1 0,1 1 0,0-1 0,-1 1 0,1 0 0,-5 2 0,-1 1 0,1 0 0,0 0 0,0 1 0,0 0 0,0 0 0,1 0 0,0 1 0,0 0 0,1 1 0,-1-1 0,1 1 0,1 0 0,-1 0 0,1 0 0,0 1 0,1 0 0,0 0 0,0 0 0,1 0 0,0 0 0,0 0 0,0 9 0,0-2 0,1 0 0,0 1 0,1-1 0,1 0 0,1 0 0,0 1 0,1-1 0,0-1 0,1 1 0,1 0 0,8 18 0,-5-19 0,0-1 0,1 1 0,0-2 0,1 1 0,0-1 0,1-1 0,0 0 0,1 0 0,0-1 0,1-1 0,16 10 0,-18-12 0,0-2 0,0 1 0,1-1 0,-1-1 0,1 0 0,0-1 0,0 0 0,1-1 0,-1 0 0,0-1 0,1 0 0,-1-1 0,1-1 0,19-3 0,4-7-1365,-9-5-5461</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57.382"/>
    </inkml:context>
    <inkml:brush xml:id="br0">
      <inkml:brushProperty name="width" value="0.05" units="cm"/>
      <inkml:brushProperty name="height" value="0.05" units="cm"/>
    </inkml:brush>
  </inkml:definitions>
  <inkml:trace contextRef="#ctx0" brushRef="#br0">24 145 24575,'0'-7'0,"1"-7"0,-1 0 0,0 0 0,-1 1 0,-1-1 0,0 0 0,-1 1 0,-7-19 0,6 23 0,2 9 0,3 15 0,22 122 0,9 221 0,-28 141 0,-6-325 0,1 345-1365,1-485-5461</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57.759"/>
    </inkml:context>
    <inkml:brush xml:id="br0">
      <inkml:brushProperty name="width" value="0.05" units="cm"/>
      <inkml:brushProperty name="height" value="0.05" units="cm"/>
    </inkml:brush>
  </inkml:definitions>
  <inkml:trace contextRef="#ctx0" brushRef="#br0">1 1 24575,'0'0'0,"0"1"0,0-1 0,0 1 0,1-1 0,-1 1 0,0-1 0,0 1 0,0-1 0,1 1 0,-1-1 0,0 0 0,1 1 0,-1-1 0,0 0 0,1 1 0,-1-1 0,1 0 0,-1 1 0,0-1 0,1 0 0,-1 0 0,1 1 0,-1-1 0,1 0 0,-1 0 0,1 0 0,-1 0 0,1 1 0,17 1 0,-14-1 0,243 4 0,-147-6 0,86 1-140,1689 20-6864,-477 44 3956,-23-1 2719,-1294-60 352,219-1 2484,-247-9-271,-53 7-2189,1 0 1,0 0 0,0 0-1,0 0 1,-1 0-1,1 0 1,0-1-1,0 1 1,-1 0-1,1-1 1,0 1-1,0 0 1,-1-1 0,1 1-1,0-1 1,-1 1-1,1-1 1,-1 1-1,1-1 1,-1 0-1,1 1 1,-1-1 0,1 0-1,0 0 1,-2 0 55,1 0-1,0 0 1,-1 0 0,1 0 0,-1 0 0,1 0 0,-1 1-1,1-1 1,-1 0 0,0 0 0,1 1 0,-1-1 0,0 0-1,0 1 1,1-1 0,-1 1 0,0-1 0,-1 0 0,-26-13 345,0 1 1,-1 2 0,-1 0 0,-48-10-1,25 7-1512,-22-7-5694</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1:43.402"/>
    </inkml:context>
    <inkml:brush xml:id="br0">
      <inkml:brushProperty name="width" value="0.05" units="cm"/>
      <inkml:brushProperty name="height" value="0.05" units="cm"/>
    </inkml:brush>
  </inkml:definitions>
  <inkml:trace contextRef="#ctx0" brushRef="#br0">392 63 24575,'0'-1'0,"-1"0"0,1 0 0,0 0 0,0 0 0,-1-1 0,1 1 0,-1 0 0,1 0 0,-1 0 0,0 0 0,1 0 0,-1 0 0,0 0 0,0 0 0,0 1 0,1-1 0,-1 0 0,0 0 0,0 1 0,-2-2 0,-22-11 0,21 12 0,-8-4 0,0 0 0,0 1 0,0 0 0,-1 1 0,1 1 0,-1 0 0,0 1 0,0 0 0,1 0 0,-21 3 0,24 0 0,0 0 0,1 0 0,-1 0 0,0 1 0,1 1 0,0-1 0,0 1 0,0 1 0,0-1 0,1 1 0,0 1 0,0-1 0,0 1 0,0 1 0,-9 12 0,9-10 0,0 1 0,1 0 0,0 0 0,1 0 0,1 1 0,-1 0 0,2 0 0,-1 0 0,2 0 0,-1 1 0,1-1 0,1 1 0,0-1 0,2 18 0,-1-23 0,0 1 0,1-1 0,0 0 0,1 0 0,-1 0 0,1 1 0,1-2 0,-1 1 0,1 0 0,0 0 0,0-1 0,0 1 0,1-1 0,0 0 0,0 0 0,0-1 0,1 1 0,-1-1 0,1 0 0,0 0 0,1 0 0,-1-1 0,0 0 0,1 0 0,0 0 0,0-1 0,10 3 0,-4-2-136,1 0-1,-1-2 1,1 0-1,0 0 1,0-1-1,-1 0 1,1-1-1,0-1 0,12-3 1,20-7-6690</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58.971"/>
    </inkml:context>
    <inkml:brush xml:id="br0">
      <inkml:brushProperty name="width" value="0.05" units="cm"/>
      <inkml:brushProperty name="height" value="0.05" units="cm"/>
    </inkml:brush>
  </inkml:definitions>
  <inkml:trace contextRef="#ctx0" brushRef="#br0">94 80 24575,'-9'-1'0,"-1"0"0,1-1 0,0 0 0,0 0 0,0-1 0,0 0 0,0-1 0,-8-4 0,17 8 0,0 0 0,-1 0 0,1 0 0,0 0 0,0 0 0,0 0 0,0 0 0,0 0 0,-1 0 0,1-1 0,0 1 0,0 0 0,0 0 0,0 0 0,0 0 0,0 0 0,0 0 0,0 0 0,-1 0 0,1 0 0,0-1 0,0 1 0,0 0 0,0 0 0,0 0 0,0 0 0,0 0 0,0 0 0,0-1 0,0 1 0,0 0 0,0 0 0,0 0 0,0 0 0,0 0 0,0-1 0,0 1 0,0 0 0,0 0 0,0 0 0,0 0 0,0 0 0,0-1 0,0 1 0,0 0 0,0 0 0,0 0 0,0 0 0,0 0 0,0 0 0,1-1 0,-1 1 0,0 0 0,0 0 0,0 0 0,0 0 0,0 0 0,0 0 0,0 0 0,1 0 0,-1 0 0,11-4 0,12-1 0,0 2 0,0 1 0,27 0 0,-10 1 0,1303-29-4797,-1277 29 4638,991 7-4585,0 30 3741,1052 102 1090,-2030-132 522,224 10 4083,-299-16-4320,0 0 0,1-1 0,-1 1 0,0-1 1,1 0-1,4-1 0,-9 2-334,0-1 1,0 1-1,1 0 0,-1 0 1,0 0-1,0 0 0,0 0 1,1 0-1,-1 0 0,0 0 1,0-1-1,0 1 0,0 0 1,1 0-1,-1 0 0,0 0 0,0 0 1,0-1-1,0 1 0,0 0 1,0 0-1,0 0 0,1-1 1,-1 1-1,0 0 0,0 0 1,0 0-1,0-1 0,0 1 1,0 0-1,0 0 0,0-1 1,0 1-1,0 0 0,0 0 1,0 0-1,0-1 0,0 1 1,-15-10 562,-24-8-443,-126-51 298,165 68-456,-1 1 0,0-1 0,0 1 0,0 0 0,0-1 0,0 1 0,0 0 0,0 0 0,0 0 0,0 0 0,0 0 0,0 0 0,0 0 0,0 0 0,0 0 0,0 0 0,0 1 0,0-1 0,0 0 0,0 1 0,1-1 0,-1 0 0,0 1 0,0-1 0,0 1 0,0 0 0,1-1 0,-1 1 0,0 0 0,1-1 0,-1 1 0,0 0 0,1 0 0,-1-1 0,1 1 0,-1 0 0,1 0 0,-1 0 0,1 0 0,0 0 0,-1 0 0,1 0 0,0 1 0,-1 6 0,0 0 0,0 0 0,1 1 0,1 11 0,0-7 0,2 119 0,-24 240 0,-95 305 0,68-422 0,31-153 0,4 1 0,5 1 0,7 157 0,1-254 0,7 57 0,-6-61 0,-1 1 0,1 0 0,0 0 0,1 0 0,-1 0 0,1-1 0,-1 1 0,1-1 0,0 1 0,1-1 0,-1 0 0,0 0 0,4 3 0,-6-5 0,1-1 0,-1 1 0,1-1 0,-1 1 0,1-1 0,0 1 0,-1-1 0,1 0 0,-1 1 0,1-1 0,0 0 0,-1 0 0,1 1 0,0-1 0,-1 0 0,1 0 0,0 0 0,0 0 0,-1 0 0,1 0 0,0 0 0,-1 0 0,1 0 0,0 0 0,0 0 0,-1 0 0,1-1 0,1 1 0,-3-7 0,-13 0 0,-17-2 0,-1 1 0,-48-6 0,32 7 0,-154-22-1365,95 15-5461</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59.637"/>
    </inkml:context>
    <inkml:brush xml:id="br0">
      <inkml:brushProperty name="width" value="0.05" units="cm"/>
      <inkml:brushProperty name="height" value="0.05" units="cm"/>
    </inkml:brush>
  </inkml:definitions>
  <inkml:trace contextRef="#ctx0" brushRef="#br0">1 74 24575,'1'-3'0,"1"-1"0,0 0 0,0 1 0,0 0 0,0-1 0,1 1 0,-1 0 0,1 0 0,0 0 0,0 0 0,0 1 0,4-4 0,0 1 0,-4 2 0,0 0 0,0 0 0,1 1 0,-1 0 0,1 0 0,0 0 0,-1 0 0,1 0 0,5-1 0,-8 3 0,0 0 0,0-1 0,0 1 0,0 0 0,1 0 0,-1 0 0,0 0 0,0 1 0,0-1 0,0 0 0,0 0 0,1 1 0,-1-1 0,0 0 0,0 1 0,0-1 0,0 1 0,0 0 0,0-1 0,0 1 0,0 0 0,0-1 0,-1 1 0,1 0 0,0 0 0,0 0 0,-1 0 0,1 0 0,0 0 0,-1 0 0,1 0 0,-1 0 0,1 0 0,-1 0 0,0 0 0,0 0 0,1 0 0,-1 2 0,4 19 0,-1 0 0,-1 1 0,-1-1 0,-4 39 0,2-13 0,-1 287-1365,2-309-5461</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59.980"/>
    </inkml:context>
    <inkml:brush xml:id="br0">
      <inkml:brushProperty name="width" value="0.05" units="cm"/>
      <inkml:brushProperty name="height" value="0.05" units="cm"/>
    </inkml:brush>
  </inkml:definitions>
  <inkml:trace contextRef="#ctx0" brushRef="#br0">69 530 24575,'-2'-30'0,"-1"0"0,-2 0 0,-12-41 0,2 4 0,9 37 0,-1-1 0,-5-59 0,11 82 0,1 1 0,0-1 0,0 1 0,1 0 0,0-1 0,0 1 0,1 0 0,0 0 0,0-1 0,1 1 0,0 1 0,0-1 0,7-10 0,-8 14 0,1 0 0,0 0 0,0 0 0,0 0 0,0 0 0,0 1 0,1-1 0,-1 1 0,1 0 0,-1 0 0,1 0 0,0 1 0,7-3 0,-4 3 0,-1 0 0,1 0 0,0 0 0,-1 1 0,1 0 0,-1 1 0,1-1 0,7 3 0,0 0 0,0 1 0,0 1 0,-1 0 0,0 1 0,0 1 0,0 0 0,16 11 0,-16-7 0,0 0 0,-1 0 0,0 1 0,-1 0 0,0 1 0,-1 1 0,0-1 0,-1 2 0,-1-1 0,0 1 0,-1 0 0,8 29 0,-11-33 0,-1 0 0,-1 1 0,0-1 0,-1 1 0,0 0 0,0-1 0,-1 1 0,-1 0 0,0-1 0,-1 1 0,0-1 0,0 1 0,-2-1 0,1 0 0,-1 0 0,-1 0 0,0 0 0,0-1 0,-8 10 0,2-6 0,0-1 0,-1 0 0,-1-1 0,0 0 0,0-1 0,-1-1 0,-1 0 0,1-1 0,-2 0 0,1-2 0,-1 1 0,-1-2 0,1 0 0,-1-1 0,0-1 0,0 0 0,0-2 0,-20 2 0,35-4-39,1 0 0,-1 0 0,0 0 0,0 0 0,0 0 0,1 0 0,-1 0 0,0-1 0,0 1 0,0-1 0,1 1 0,-1-1 0,0 0 0,1 1 0,-1-1 0,0 0 0,1 0 0,-1 0 0,1 0 0,0-1 0,-1 1 0,1 0 0,0-1 0,0 1 0,0-1 0,0 1 0,0-1 0,0 1 0,0-1 0,0 0 0,1 1 0,-1-1 0,0 0 0,0-2 0,0-10-6787</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3:00.437"/>
    </inkml:context>
    <inkml:brush xml:id="br0">
      <inkml:brushProperty name="width" value="0.05" units="cm"/>
      <inkml:brushProperty name="height" value="0.05" units="cm"/>
    </inkml:brush>
  </inkml:definitions>
  <inkml:trace contextRef="#ctx0" brushRef="#br0">158 170 24575,'1'0'0,"1"0"0,-1-1 0,0 1 0,1-1 0,-1 1 0,0-1 0,0 1 0,0-1 0,1 0 0,-1 1 0,0-1 0,0 0 0,0 0 0,0 0 0,0 0 0,0 0 0,-1 0 0,1 0 0,0 0 0,0 0 0,-1 0 0,1 0 0,-1-1 0,1 1 0,-1 0 0,1-1 0,-1-1 0,2-2 0,-1 1 0,0-1 0,-1 0 0,1 1 0,-1-1 0,0-7 0,-1 5 0,0 0 0,-1 1 0,1 0 0,-1-1 0,-1 1 0,1 0 0,-1 0 0,0 0 0,0 0 0,-1 1 0,-7-10 0,10 13 0,-1 0 0,0 1 0,1-1 0,-1 1 0,0-1 0,0 1 0,0 0 0,0-1 0,0 1 0,0 0 0,-1 0 0,1 1 0,0-1 0,0 0 0,-1 1 0,1-1 0,0 1 0,-1 0 0,1 0 0,0 0 0,-1 0 0,1 0 0,0 1 0,-1-1 0,1 0 0,0 1 0,-1 0 0,1 0 0,0 0 0,0 0 0,0 0 0,0 0 0,0 0 0,0 0 0,0 1 0,-2 1 0,-2 3 0,0 0 0,0 1 0,0-1 0,1 1 0,-1 1 0,2-1 0,-1 1 0,1-1 0,0 1 0,1 1 0,0-1 0,0 0 0,-1 12 0,1-10 0,1 0 0,1 1 0,0-1 0,0 1 0,1-1 0,1 1 0,-1-1 0,2 1 0,-1-1 0,7 19 0,-7-25 0,1-1 0,-1 1 0,1-1 0,0 1 0,0-1 0,0 0 0,1 1 0,-1-1 0,1-1 0,0 1 0,0 0 0,0-1 0,0 1 0,0-1 0,0 0 0,1 0 0,-1 0 0,1 0 0,-1-1 0,1 1 0,0-1 0,0 0 0,-1 0 0,1-1 0,7 1 0,-6-1 0,1 0 0,-1 0 0,1-1 0,-1 1 0,0-2 0,1 1 0,-1 0 0,0-1 0,0 0 0,0 0 0,0-1 0,0 1 0,0-1 0,-1 0 0,1-1 0,-1 1 0,8-8 0,-5 2 0,0 0 0,0-1 0,-1 1 0,0-1 0,-1-1 0,0 1 0,-1-1 0,0 0 0,4-18 0,-3 6 0,-1-1 0,-2 1 0,0-40 0,-3 120 136,2 72 15,0-113-387,0-1 0,2 1 0,0-1 0,1 1 0,0-1 0,10 20 0,-2-11-6590</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3:00.818"/>
    </inkml:context>
    <inkml:brush xml:id="br0">
      <inkml:brushProperty name="width" value="0.05" units="cm"/>
      <inkml:brushProperty name="height" value="0.05" units="cm"/>
    </inkml:brush>
  </inkml:definitions>
  <inkml:trace contextRef="#ctx0" brushRef="#br0">201 140 24575,'3'-3'0,"-1"0"0,0 0 0,-1-1 0,1 1 0,0-1 0,-1 1 0,0-1 0,0 1 0,0-1 0,0 0 0,0-7 0,0 6 0,-1-1 0,0 1 0,0-1 0,0 1 0,-1 0 0,1-1 0,-4-8 0,3 11 0,-1 1 0,1-1 0,-1 1 0,0-1 0,0 1 0,0 0 0,0-1 0,0 1 0,-1 0 0,1 1 0,0-1 0,-1 0 0,0 1 0,1-1 0,-1 1 0,0 0 0,0 0 0,0 0 0,0 0 0,0 0 0,0 1 0,0-1 0,0 1 0,0 0 0,0 0 0,-5 1 0,-2-1 0,-1 1 0,1 0 0,0 1 0,0 0 0,0 1 0,-15 6 0,21-8 0,0 1 0,0 0 0,0 0 0,0 1 0,1-1 0,-1 1 0,1-1 0,0 1 0,0 0 0,0 1 0,0-1 0,0 0 0,-3 7 0,5-8 0,0 0 0,1 0 0,-1 0 0,0 0 0,1 1 0,-1-1 0,1 0 0,0 0 0,0 1 0,0-1 0,0 0 0,0 0 0,0 1 0,1-1 0,-1 0 0,1 0 0,0 0 0,-1 1 0,1-1 0,0 0 0,0 0 0,0 0 0,1 0 0,-1-1 0,0 1 0,1 0 0,1 2 0,14 12 0,1 0 0,0-1 0,2 0 0,21 11 0,24 19 0,-59-40 0,8 5 0,1 2 0,-2 0 0,1 1 0,14 18 0,-26-28 0,1-1 0,-1 1 0,0 0 0,0 0 0,-1 0 0,1 0 0,-1 0 0,1 1 0,-1-1 0,0 0 0,0 1 0,-1-1 0,1 1 0,-1-1 0,1 0 0,-1 1 0,0-1 0,-1 1 0,1-1 0,0 1 0,-1-1 0,0 1 0,0-1 0,0 0 0,0 1 0,0-1 0,-1 0 0,0 0 0,-3 5 0,1-4 0,1 0 0,-2 0 0,1 0 0,0-1 0,-1 0 0,1 0 0,-1 0 0,0-1 0,0 1 0,0-1 0,0 0 0,0 0 0,-1-1 0,1 0 0,-1 0 0,1 0 0,-1-1 0,1 1 0,-8-2 0,5 1 0,-1 0 0,0-1 0,0 0 0,1-1 0,-1 0 0,1 0 0,0-1 0,0 0 0,0-1 0,0 1 0,-11-8 0,-2-8-1365,5-1-5461</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3:01.205"/>
    </inkml:context>
    <inkml:brush xml:id="br0">
      <inkml:brushProperty name="width" value="0.05" units="cm"/>
      <inkml:brushProperty name="height" value="0.05" units="cm"/>
    </inkml:brush>
  </inkml:definitions>
  <inkml:trace contextRef="#ctx0" brushRef="#br0">83 80 24575,'24'1'0,"22"0"0,-43-1 0,0-1 0,-1 1 0,1 0 0,0-1 0,0 0 0,0 0 0,0 0 0,0 0 0,-1 0 0,1 0 0,3-3 0,-5 4 0,-1-1 0,0 1 0,1 0 0,-1 0 0,1-1 0,-1 1 0,0-1 0,1 1 0,-1 0 0,0-1 0,0 1 0,1-1 0,-1 1 0,0-1 0,0 1 0,0-1 0,1 1 0,-1 0 0,0-1 0,0 1 0,0-1 0,0 1 0,0-1 0,0 0 0,0 1 0,0-1 0,0 1 0,0-1 0,0 1 0,0 0 0,-1-1 0,1 1 0,0-1 0,-1-1 0,0 1 0,-1-1 0,1 1 0,0-1 0,0 1 0,-1 0 0,1 0 0,-1 0 0,-2-2 0,-35-15 0,28 15 0,1-1 0,-1 0 0,0 1 0,0 1 0,0-1 0,-11 1 0,20 1 0,0 1 0,0 0 0,0 0 0,0 0 0,0 1 0,0-1 0,0 0 0,0 1 0,0 0 0,0-1 0,0 1 0,0 0 0,1 0 0,-1 0 0,0 0 0,0 0 0,1 0 0,-1 0 0,1 1 0,-1-1 0,1 0 0,0 1 0,-1 0 0,1-1 0,0 1 0,0 0 0,0-1 0,0 1 0,1 0 0,-1 0 0,0 0 0,1 0 0,-1 0 0,1 0 0,-1 2 0,1 1 0,0 0 0,0 0 0,0 0 0,1 0 0,-1 0 0,1 0 0,0 0 0,1 0 0,-1 0 0,1 0 0,0-1 0,3 7 0,6 8 0,21 27 0,-17-25 0,12 17 0,38 63 0,-59-91 0,0 2 0,-1-1 0,-1 0 0,0 1 0,0 0 0,-1 0 0,2 17 0,-5-27 0,0 0 0,0 0 0,1-1 0,-1 1 0,0 0 0,-1 0 0,1-1 0,0 1 0,0 0 0,-1-1 0,1 1 0,-1 0 0,0-1 0,1 1 0,-1-1 0,0 1 0,0-1 0,0 1 0,-1 1 0,1-2 0,-1 0 0,1-1 0,0 1 0,0 0 0,-1-1 0,1 1 0,0-1 0,-1 1 0,1-1 0,-1 0 0,1 1 0,-1-1 0,1 0 0,0 0 0,-1 0 0,1 0 0,-1 0 0,-1-1 0,-2 0 0,0-1 0,0 1 0,0-1 0,0 0 0,0 0 0,0-1 0,0 1 0,1-1 0,-1 0 0,1-1 0,-5-3 0,3 0-273,1 0 0,-1 0 0,1-1 0,-7-14 0,0-4-6553</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3:01.608"/>
    </inkml:context>
    <inkml:brush xml:id="br0">
      <inkml:brushProperty name="width" value="0.05" units="cm"/>
      <inkml:brushProperty name="height" value="0.05" units="cm"/>
    </inkml:brush>
  </inkml:definitions>
  <inkml:trace contextRef="#ctx0" brushRef="#br0">0 153 24575,'29'35'0,"-26"-31"0,0 1 0,1 0 0,-1-1 0,1 0 0,0 0 0,0 0 0,0 0 0,1-1 0,-1 1 0,1-1 0,0 0 0,0-1 0,0 1 0,0-1 0,9 3 0,0-3 0,0 1 0,1-2 0,-1 0 0,1-1 0,-1 0 0,1-2 0,-1 1 0,20-6 0,-24 5 0,0-1 0,0 0 0,0-1 0,0 0 0,-1 0 0,1-1 0,-1 0 0,0-1 0,-1 0 0,0 0 0,0-1 0,11-11 0,-17 15 0,1 0 0,-1 0 0,0 0 0,0-1 0,0 1 0,0-1 0,-1 1 0,1-1 0,-1 0 0,0 0 0,0 0 0,0 1 0,-1-1 0,1 0 0,-1 0 0,0 0 0,0 0 0,0 0 0,-1 0 0,0 0 0,1 0 0,-1 1 0,0-1 0,-1 0 0,1 0 0,-1 1 0,0-1 0,1 1 0,-2-1 0,-3-4 0,2 3 0,0 1 0,0-1 0,0 1 0,-1 0 0,1 1 0,-1-1 0,0 1 0,0 0 0,0 0 0,0 1 0,-1-1 0,1 1 0,-1 0 0,0 1 0,1-1 0,-1 1 0,0 0 0,0 1 0,0-1 0,-6 1 0,5 1 0,0 0 0,-1 0 0,1 1 0,0 0 0,0 0 0,0 1 0,1 0 0,-1 0 0,1 1 0,-1-1 0,1 1 0,0 1 0,1-1 0,-1 1 0,1 0 0,0 0 0,0 1 0,0-1 0,1 1 0,0 0 0,0 0 0,0 1 0,1-1 0,0 1 0,0 0 0,1 0 0,0 0 0,-2 8 0,2-5 0,0-1 0,1 1 0,0 0 0,1 0 0,0-1 0,0 1 0,1 0 0,0 0 0,1-1 0,0 1 0,0-1 0,1 1 0,0-1 0,1 0 0,0 0 0,1-1 0,-1 1 0,2-1 0,-1 0 0,13 13 0,-10-13-91,0-1 0,1-1 0,0 0 0,1 0 0,-1-1 0,1 0 0,0 0 0,0-1 0,1-1 0,-1 0 0,1 0 0,0-1 0,-1 0 0,18 0 0,2 0-6735</inkml:trace>
</inkml:ink>
</file>

<file path=ppt/ink/ink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3:01.998"/>
    </inkml:context>
    <inkml:brush xml:id="br0">
      <inkml:brushProperty name="width" value="0.05" units="cm"/>
      <inkml:brushProperty name="height" value="0.05" units="cm"/>
    </inkml:brush>
  </inkml:definitions>
  <inkml:trace contextRef="#ctx0" brushRef="#br0">12 217 24575,'-10'-189'0,"9"187"0,1 1 0,0-1 0,0 1 0,-1 0 0,1 0 0,0-1 0,0 1 0,0 0 0,0-1 0,0 1 0,0 0 0,1-1 0,-1 1 0,0 0 0,1 0 0,-1-1 0,1 1 0,-1 0 0,2-1 0,-2 2 0,1 0 0,0 0 0,-1 0 0,1 1 0,0-1 0,-1 0 0,1 1 0,0-1 0,-1 0 0,1 1 0,-1-1 0,1 1 0,0-1 0,-1 1 0,1-1 0,-1 1 0,0 0 0,1-1 0,-1 1 0,1-1 0,-1 2 0,27 48 0,-27-49 0,24 50 0,20 63 0,-38-96 0,-1 1 0,-1 0 0,-1 0 0,0 0 0,-2 0 0,0 1 0,-2 22 0,2-74 0,2-36 0,0 52 0,1 1 0,1-1 0,0 1 0,0 0 0,2 0 0,0 0 0,12-18 0,-15 27 0,1 1 0,-1-1 0,1 0 0,0 1 0,1 0 0,-1 0 0,1 1 0,8-5 0,-11 7 0,1 0 0,0 0 0,0 0 0,0 1 0,0 0 0,0 0 0,1 0 0,-1 0 0,0 1 0,0-1 0,1 1 0,-1 0 0,0 1 0,1-1 0,3 2 0,-3-1 0,1 0 0,-1 1 0,0 0 0,0 0 0,0 1 0,0-1 0,0 1 0,-1 0 0,1 1 0,-1-1 0,6 6 0,-3-1 0,-1 0 0,1 0 0,-2 0 0,1 1 0,7 15 0,-4 0 0,0-1 0,-1 1 0,-2 1 0,4 28 0,7 40-1365,-14-77-5461</inkml:trace>
</inkml:ink>
</file>

<file path=ppt/ink/ink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3:02.583"/>
    </inkml:context>
    <inkml:brush xml:id="br0">
      <inkml:brushProperty name="width" value="0.05" units="cm"/>
      <inkml:brushProperty name="height" value="0.05" units="cm"/>
    </inkml:brush>
  </inkml:definitions>
  <inkml:trace contextRef="#ctx0" brushRef="#br0">114 121 24575,'7'-8'0,"0"0"0,0-1 0,6-11 0,-11 17 0,0 0 0,-1 0 0,1 0 0,-1 0 0,0-1 0,0 1 0,0 0 0,0-1 0,-1 1 0,1-1 0,-1 1 0,0 0 0,0-7 0,0 8 0,-1 1 0,1 0 0,0 0 0,0 0 0,-1 0 0,1 0 0,-1 0 0,1 0 0,-1 0 0,0 0 0,1 0 0,-1 0 0,0 1 0,1-1 0,-1 0 0,0 0 0,0 1 0,0-1 0,0 0 0,0 1 0,0-1 0,-1 0 0,0 1 0,0-1 0,0 1 0,-1-1 0,1 1 0,0 0 0,0 0 0,-1 0 0,1 0 0,0 0 0,-4 1 0,-1 1 0,-1 0 0,0 0 0,1 1 0,0 0 0,-9 5 0,10-4 0,0 0 0,0 0 0,0 0 0,1 1 0,-1 0 0,1 0 0,0 0 0,-7 10 0,11-13 0,1-1 0,-1 1 0,0-1 0,0 1 0,1 0 0,-1-1 0,0 1 0,1 0 0,0 0 0,-1-1 0,1 1 0,0 0 0,0 0 0,0 0 0,0-1 0,0 1 0,1 0 0,-1 0 0,1-1 0,-1 1 0,1 0 0,-1 0 0,1-1 0,0 1 0,0-1 0,0 1 0,0-1 0,0 1 0,0-1 0,0 1 0,0-1 0,1 0 0,-1 0 0,0 0 0,1 1 0,-1-1 0,1-1 0,2 3 0,3 0 0,-1 0 0,0 0 0,1 0 0,0 0 0,0-1 0,-1-1 0,1 1 0,0-1 0,0 0 0,1 0 0,11-1 0,-14-1 0,0 1 0,0-1 0,0 1 0,0-1 0,0-1 0,0 1 0,0-1 0,0 0 0,0 0 0,-1 0 0,1 0 0,-1-1 0,0 0 0,0 0 0,0 0 0,7-7 0,-9 8 0,12-12 0,-14 13 0,0 1 0,0 0 0,1 0 0,-1 0 0,0 0 0,1 0 0,-1 0 0,0-1 0,1 1 0,-1 0 0,0 0 0,1 0 0,-1 0 0,0 0 0,1 0 0,-1 0 0,0 0 0,1 1 0,-1-1 0,0 0 0,0 0 0,1 0 0,-1 0 0,0 0 0,1 0 0,-1 1 0,0-1 0,0 0 0,1 0 0,-1 0 0,0 1 0,0-1 0,1 0 0,-1 0 0,0 1 0,0-1 0,0 0 0,0 1 0,1-1 0,-1 0 0,0 1 0,0-1 0,0 0 0,0 0 0,0 1 0,0-1 0,0 0 0,0 1 0,0-1 0,0 0 0,0 1 0,0-1 0,0 0 0,0 1 0,16 94 0,19 93 0,-14-93 0,30 158 0,-49-241 0,0 1 0,-2 0 0,1 0 0,-1 0 0,-3 16 0,3-26 0,-1 1 0,0 0 0,0-1 0,0 0 0,0 1 0,-1-1 0,1 0 0,-1 0 0,0 1 0,0-1 0,0-1 0,0 1 0,0 0 0,-1 0 0,1-1 0,-1 0 0,0 1 0,0-1 0,0 0 0,0 0 0,0 0 0,0-1 0,-6 3 0,3-2 0,-1 0 0,0 0 0,0-1 0,0 0 0,0 0 0,0-1 0,0 0 0,0 0 0,0 0 0,0-1 0,0 0 0,0-1 0,1 1 0,-1-1 0,0 0 0,1-1 0,-1 0 0,1 0 0,0 0 0,-9-7 0,7 4 0,0-1 0,1 0 0,0 0 0,0 0 0,0-1 0,1 0 0,0-1 0,1 1 0,0-1 0,0 0 0,1 0 0,0-1 0,-4-16 0,3 5 0,1-1 0,1 0 0,1 0 0,2 0 0,0-1 0,1 1 0,1 0 0,6-27 0,-2 20 0,2 0 0,1 1 0,1 0 0,1 1 0,25-43 0,-31 61 0,0 1 0,1 0 0,0 1 0,0-1 0,1 1 0,0 1 0,0-1 0,0 1 0,1 0 0,11-6 0,-16 10 0,1 1 0,-1-1 0,1 1 0,-1-1 0,1 1 0,0 1 0,-1-1 0,1 0 0,0 1 0,0 0 0,0 0 0,-1 0 0,1 0 0,0 1 0,0-1 0,-1 1 0,1 0 0,0 0 0,-1 0 0,1 1 0,-1-1 0,1 1 0,-1 0 0,0 0 0,0 0 0,0 0 0,0 1 0,4 3 0,24 27-1365,-19-19-5461</inkml:trace>
</inkml:ink>
</file>

<file path=ppt/ink/ink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3:02.972"/>
    </inkml:context>
    <inkml:brush xml:id="br0">
      <inkml:brushProperty name="width" value="0.05" units="cm"/>
      <inkml:brushProperty name="height" value="0.05" units="cm"/>
    </inkml:brush>
  </inkml:definitions>
  <inkml:trace contextRef="#ctx0" brushRef="#br0">6 214 24575,'-3'-16'0,"1"2"0,2 13 0,0 1 0,1-1 0,-1 1 0,0 0 0,1-1 0,-1 1 0,0-1 0,1 1 0,-1 0 0,0-1 0,1 1 0,-1 0 0,1-1 0,-1 1 0,1 0 0,-1 0 0,1 0 0,-1-1 0,1 1 0,-1 0 0,1 0 0,-1 0 0,1 0 0,-1 0 0,1 0 0,0 0 0,-1 0 0,1 0 0,71 3 0,0 0 0,-64-3 0,0-1 0,0 0 0,-1 0 0,1 0 0,0-1 0,12-5 0,-17 6 0,-1 0 0,0-1 0,1 1 0,-1 0 0,0-1 0,0 0 0,0 1 0,0-1 0,0 0 0,0 0 0,0 0 0,0-1 0,-1 1 0,1 0 0,-1 0 0,0-1 0,0 1 0,0-1 0,0 1 0,0-1 0,0 0 0,-1 1 0,1-1 0,-1 0 0,0 1 0,0-1 0,0 0 0,0 0 0,-1-3 0,0 0 0,0 1 0,0 0 0,-1 0 0,1 0 0,-1 0 0,-1 0 0,1 0 0,-1 1 0,1-1 0,-1 1 0,-1-1 0,1 1 0,-8-7 0,8 8 0,0 0 0,-1 1 0,1-1 0,0 1 0,-1 0 0,0 0 0,1 0 0,-1 1 0,0-1 0,0 1 0,0 0 0,0 0 0,0 0 0,0 1 0,0-1 0,0 1 0,0 0 0,-1 0 0,-3 1 0,3 0 0,0 1 0,1-1 0,-1 1 0,1 0 0,0 0 0,0 1 0,0-1 0,0 1 0,0 0 0,0 0 0,1 0 0,-1 1 0,1-1 0,0 1 0,0-1 0,-3 7 0,-2 2 25,1 0-1,1 1 0,0-1 1,1 1-1,1 1 1,0-1-1,0 1 0,1-1 1,1 1-1,1 0 0,0 0 1,0 0-1,3 19 1,-1-21-132,1 0 0,0-1 1,0 1-1,1-1 0,1 1 1,0-1-1,1 0 0,0 0 1,1-1-1,0 0 0,0 0 1,1 0-1,0 0 0,1-1 1,16 15-1,1-5-6719</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1:43.741"/>
    </inkml:context>
    <inkml:brush xml:id="br0">
      <inkml:brushProperty name="width" value="0.05" units="cm"/>
      <inkml:brushProperty name="height" value="0.05" units="cm"/>
    </inkml:brush>
  </inkml:definitions>
  <inkml:trace contextRef="#ctx0" brushRef="#br0">34 410 24575,'-4'-38'0,"4"36"0,-1 0 0,1-1 0,-1 1 0,0 0 0,0 0 0,0 0 0,0-1 0,0 1 0,0 0 0,0 1 0,-1-1 0,1 0 0,-3-2 0,4 4 0,0 0 0,-1-1 0,1 1 0,0 0 0,0 0 0,-1 0 0,1 0 0,0 0 0,0 0 0,0 0 0,-1 0 0,1 0 0,0-1 0,0 1 0,-1 0 0,1 0 0,0 0 0,0 0 0,-1 1 0,1-1 0,0 0 0,0 0 0,-1 0 0,1 0 0,0 0 0,0 0 0,-1 0 0,1 0 0,0 0 0,0 1 0,0-1 0,-1 0 0,1 0 0,0 0 0,0 0 0,0 1 0,0-1 0,-1 0 0,1 0 0,0 0 0,0 1 0,0-1 0,0 0 0,0 0 0,0 1 0,0-1 0,0 0 0,-1 0 0,1 1 0,-3 13 0,3-13 0,0 16 0,0 1 0,1-1 0,0 0 0,1 1 0,2-1 0,-1 0 0,2 0 0,0 0 0,1-1 0,1 0 0,11 20 0,-17-34-114,1 1 1,0-1-1,-1 0 0,1 1 0,0-1 1,0 0-1,0 0 0,0 0 0,1 0 1,-1-1-1,5 3 0,3-1-6712</inkml:trace>
  <inkml:trace contextRef="#ctx0" brushRef="#br0" timeOffset="1">153 69 24575,'0'-6'0,"0"-8"0,0-4 0,-3 1 0,-1 6 0,-2 8 0,-1 8 0,1 8 0,2 2-8191</inkml:trace>
</inkml:ink>
</file>

<file path=ppt/ink/ink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3:03.344"/>
    </inkml:context>
    <inkml:brush xml:id="br0">
      <inkml:brushProperty name="width" value="0.05" units="cm"/>
      <inkml:brushProperty name="height" value="0.05" units="cm"/>
    </inkml:brush>
  </inkml:definitions>
  <inkml:trace contextRef="#ctx0" brushRef="#br0">2 248 24575,'-1'-51'0,"2"-60"0,-1 109 0,0 0 0,0 0 0,1 0 0,-1 0 0,0 0 0,1 0 0,0 0 0,-1 0 0,1 0 0,0 0 0,0 0 0,1-2 0,-1 4 0,0 0 0,-1-1 0,1 1 0,-1-1 0,1 1 0,0 0 0,-1-1 0,1 1 0,0 0 0,0 0 0,-1-1 0,1 1 0,0 0 0,0 0 0,-1 0 0,1 0 0,0 0 0,0 0 0,-1 0 0,1 0 0,0 1 0,-1-1 0,1 0 0,0 0 0,0 0 0,-1 1 0,1-1 0,0 1 0,-1-1 0,1 0 0,-1 1 0,1-1 0,0 1 0,-1-1 0,1 1 0,0 0 0,8 7 0,-1 0 0,1 1 0,-1 0 0,-1 1 0,0-1 0,8 15 0,32 66 0,8 43 0,-50-117 0,-1 0 0,0 0 0,-1 0 0,-1 0 0,0 1 0,-1 27 0,-1-40 0,-1 0 0,1-1 0,-1 1 0,0 0 0,0-1 0,0 1 0,0-1 0,-1 1 0,1-1 0,-1 0 0,0 1 0,0-1 0,0 0 0,-1 0 0,1-1 0,-5 5 0,6-6 0,-1 0 0,0 1 0,0-1 0,0 0 0,0-1 0,0 1 0,0 0 0,0-1 0,-1 1 0,1-1 0,0 1 0,0-1 0,0 0 0,0 0 0,-1 0 0,1 0 0,0 0 0,0-1 0,0 1 0,-1-1 0,1 1 0,0-1 0,0 0 0,0 0 0,0 0 0,0 0 0,0 0 0,-2-3 0,-1 1 0,0-1 0,1 0 0,0-1 0,0 1 0,0-1 0,0 0 0,1 0 0,0 0 0,0 0 0,0-1 0,1 1 0,0-1 0,0 0 0,0 1 0,0-1 0,0-11 0,0 1 0,0 0 0,2 0 0,0 0 0,1 1 0,3-20 0,0 12 0,1 1 0,1 0 0,1 0 0,1 0 0,1 1 0,1 0 0,1 1 0,1 0 0,0 1 0,1 0 0,2 1 0,-1 0 0,28-24 0,-36 38 0,0-1 0,0 0 0,0 1 0,1 1 0,-1-1 0,1 1 0,0 0 0,0 0 0,0 1 0,10-2 0,-14 3 0,0 1 0,1 0 0,-1 0 0,0 0 0,0 0 0,1 0 0,-1 1 0,0-1 0,0 1 0,0 0 0,0 0 0,0 0 0,0 0 0,0 1 0,0-1 0,0 1 0,-1 0 0,1-1 0,0 1 0,-1 1 0,0-1 0,1 0 0,-1 0 0,0 1 0,0 0 0,2 3 0,-1-1 27,-1 0-1,1 0 0,-1 1 0,0-1 1,0 1-1,-1-1 0,0 1 0,0 0 1,0-1-1,0 1 0,-1 0 0,-1 9 1,0-3-312,-1-1 1,0 0-1,-1 1 1,0-1-1,-6 13 1,-9 17-6542</inkml:trace>
</inkml:ink>
</file>

<file path=ppt/ink/ink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3:10.790"/>
    </inkml:context>
    <inkml:brush xml:id="br0">
      <inkml:brushProperty name="width" value="0.05" units="cm"/>
      <inkml:brushProperty name="height" value="0.05" units="cm"/>
    </inkml:brush>
  </inkml:definitions>
  <inkml:trace contextRef="#ctx0" brushRef="#br0">626 1 24575,'-7'3'0,"1"0"0,-1 0 0,0 1 0,-5 5 0,-8 3 0,-172 99 0,-113 69 0,290-171 134,9-6-271,1 0 1,0 0 0,0 0 0,0 0-1,1 1 1,-1 0 0,1 0 0,0 0-1,0 1 1,-4 4 0</inkml:trace>
</inkml:ink>
</file>

<file path=ppt/ink/ink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3:11.128"/>
    </inkml:context>
    <inkml:brush xml:id="br0">
      <inkml:brushProperty name="width" value="0.05" units="cm"/>
      <inkml:brushProperty name="height" value="0.05" units="cm"/>
    </inkml:brush>
  </inkml:definitions>
  <inkml:trace contextRef="#ctx0" brushRef="#br0">1 0 24575,'2'1'0,"1"0"0,-1-1 0,0 1 0,0 0 0,0 0 0,1 0 0,-1 1 0,0-1 0,2 3 0,9 4 0,35 19 0,-1 2 0,-1 2 0,-2 3 0,-1 1 0,-2 2 0,47 54 0,-84-87 18,5 7-363,2 0-1,-1-1 0,14 10 0</inkml:trace>
</inkml:ink>
</file>

<file path=ppt/ink/ink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3:11.482"/>
    </inkml:context>
    <inkml:brush xml:id="br0">
      <inkml:brushProperty name="width" value="0.05" units="cm"/>
      <inkml:brushProperty name="height" value="0.05" units="cm"/>
    </inkml:brush>
  </inkml:definitions>
  <inkml:trace contextRef="#ctx0" brushRef="#br0">0 269 24575,'14'-1'0,"1"-1"0,-1 0 0,0-1 0,0-1 0,17-7 0,17-3 0,-33 10 0,270-78 0,-236 65 0,-1-3 0,-1-1 0,76-47 0,-120 66 43,-2 1-136,0 0-1,1 1 0,-1-1 0,0 0 0,0 0 0,1 0 0,-1 0 0,0 0 0,0 0 0,0 0 1,0-1-1,-1 1 0,1 0 0,1-2 0</inkml:trace>
</inkml:ink>
</file>

<file path=ppt/ink/ink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3:12.015"/>
    </inkml:context>
    <inkml:brush xml:id="br0">
      <inkml:brushProperty name="width" value="0.05" units="cm"/>
      <inkml:brushProperty name="height" value="0.05" units="cm"/>
    </inkml:brush>
  </inkml:definitions>
  <inkml:trace contextRef="#ctx0" brushRef="#br0">24 7 24575,'-9'-3'0,"-3"0"0,12 3 0,0 0 0,0 1 0,-1-1 0,1 0 0,0 0 0,0 0 0,0 1 0,0-1 0,-1 0 0,1 1 0,0-1 0,0 0 0,0 0 0,0 1 0,0-1 0,0 0 0,0 1 0,0-1 0,0 0 0,0 0 0,0 1 0,0-1 0,0 0 0,0 1 0,0-1 0,0 0 0,0 0 0,0 1 0,0-1 0,0 0 0,0 1 0,1-1 0,-1 0 0,0 0 0,0 1 0,0-1 0,1 0 0,-1 0 0,0 0 0,0 1 0,0-1 0,1 0 0,2 6 0,1-1 0,0 0 0,0 0 0,0 0 0,0 0 0,1 0 0,0-1 0,9 6 0,49 29 0,-38-24 0,106 61 0,128 83 0,-219-126-1365,-27-18-5461</inkml:trace>
</inkml:ink>
</file>

<file path=ppt/ink/ink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3:13.125"/>
    </inkml:context>
    <inkml:brush xml:id="br0">
      <inkml:brushProperty name="width" value="0.05" units="cm"/>
      <inkml:brushProperty name="height" value="0.05" units="cm"/>
    </inkml:brush>
  </inkml:definitions>
  <inkml:trace contextRef="#ctx0" brushRef="#br0">9 1266 24575,'-1'-1'0,"1"1"0,-1 0 0,1 0 0,-1-1 0,1 1 0,0-1 0,-1 1 0,1 0 0,-1-1 0,1 1 0,0-1 0,-1 1 0,1-1 0,0 1 0,-1-1 0,1 1 0,0-1 0,0 1 0,-1-1 0,1 0 0,0 1 0,0-1 0,0 1 0,0-1 0,0 1 0,0-1 0,0 0 0,0 0 0,21-2 0,-19 3 0,134-2 0,105-6 0,-238 7 0,22-2 0,0 0 0,0 2 0,0 1 0,1 1 0,36 5 0,-19 1 0,0-2 0,0-3 0,69-3 0,-37 0 0,903 0 0,-828-4 0,-131 3 0,1 0 0,-1-2 0,0 0 0,0-2 0,29-11 0,-47 17 0,0-1 0,0 1 0,-1-1 0,1 1 0,0-1 0,0 1 0,0-1 0,0 1 0,0-1 0,-1 0 0,1 0 0,0 1 0,-1-1 0,1 0 0,0 0 0,-1 0 0,1 0 0,-1 0 0,0 1 0,1-1 0,-1 0 0,0 0 0,1 0 0,-1 0 0,0 0 0,0 0 0,0-1 0,0 1 0,0 0 0,0 0 0,0 0 0,0 0 0,0 0 0,0 0 0,-1 0 0,1 0 0,0 0 0,-1 0 0,1 0 0,-2-1 0,-2-5 0,-1 0 0,0 0 0,0 0 0,-8-7 0,-1-2 0,8 8 0,2 1 0,-1-1 0,1-1 0,0 1 0,0 0 0,1-1 0,0 0 0,-2-12 0,0-10 0,-2-35 0,5 40 0,-20-686 0,32 597 218,-5 56-1801,-3 41-5243</inkml:trace>
</inkml:ink>
</file>

<file path=ppt/ink/ink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3:14.046"/>
    </inkml:context>
    <inkml:brush xml:id="br0">
      <inkml:brushProperty name="width" value="0.05" units="cm"/>
      <inkml:brushProperty name="height" value="0.05" units="cm"/>
    </inkml:brush>
  </inkml:definitions>
  <inkml:trace contextRef="#ctx0" brushRef="#br0">19 75 24575,'-5'-5'0,"4"4"0,-1 0 0,1 0 0,0-1 0,-1 1 0,1-1 0,0 1 0,0-1 0,0 1 0,-1-4 0,5-2 0,13 3 0,8 2 0,0 1 0,0 1 0,37 6 0,-2-1 0,773 14 0,-670-25-33,744-18-473,-732 26 506,150-3 0,-323 1 1,25-3 275,-26 3-272,0 0 1,1-1 0,-1 1 0,0 0-1,1 0 1,-1 0 0,0 0 0,1 0 0,-1 0-1,0-1 1,1 1 0,-1 0 0,0 0-1,1 0 1,-1-1 0,0 1 0,1 0 0,-1 0-1,0-1 1,0 1 0,0 0 0,1-1-1,-1 1 1,0 0 0,0-1 0,0 1 0,0 0-1,1-1 1,-1 1 0,0-1 0,0 1-1,0 0 1,0-1 0,0 1 0,0 0 0,0-1-1,0 1 1,0-1 0,0 1 0,0 0-1,-1-1 1,1 1 0,0 0 0,0-1-1,0 1 1,0 0 0,0-1 0,-1 1 0,1 0-1,0-1 1,0 1 0,-1 0 0,1 0-1,-1-1 1,1 1-5,0 0 0,0-1 0,-1 1 0,1 0 0,0 0 0,0 0 0,0-1 0,0 1 0,-1 0 0,1 0 0,0-1 0,0 1 0,0 0 0,0 0 0,0-1 0,0 1 0,0 0 0,0-1 0,0 1 0,0 0 0,0 0 0,0-1 0,0 1 0,0 0 0,0-1 0,0 1 0,0 0 0,0 0 0,0-1 0,0 1 0,0 0 0,0 0 0,0-1 0,1 1 0,-1 0 0,0 0 0,0-1 0,0 1 0,0 0 0,1 0 0,-1-1 0,16-3 0,29 3 0,-37 2 0,405 0 0,-409-1 38,-2 0-146,1 0 1,-1 0-1,1 0 0,-1 0 0,1-1 0,-1 1 0,0 0 0,1-1 0,-1 0 0,1 0 0,-1 0 0,3-1 0</inkml:trace>
</inkml:ink>
</file>

<file path=ppt/ink/ink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3:17.219"/>
    </inkml:context>
    <inkml:brush xml:id="br0">
      <inkml:brushProperty name="width" value="0.05" units="cm"/>
      <inkml:brushProperty name="height" value="0.05" units="cm"/>
    </inkml:brush>
  </inkml:definitions>
  <inkml:trace contextRef="#ctx0" brushRef="#br0">1 26 24575,'0'-1'0,"0"0"0,1 0 0,-1-1 0,1 1 0,0 0 0,-1 0 0,1 0 0,0 0 0,0 0 0,-1 0 0,1 0 0,0 0 0,0 0 0,0 0 0,0 0 0,1 0 0,-1 1 0,0-1 0,0 0 0,0 1 0,0-1 0,1 1 0,1-1 0,-2 0 0,1 1 0,-1-1 0,1 1 0,-1-1 0,1 1 0,-1 0 0,1 0 0,-1-1 0,1 1 0,0 0 0,-1 0 0,1 0 0,-1 1 0,1-1 0,-1 0 0,1 1 0,-1-1 0,1 1 0,1 0 0,-1 1 0,-1 0 0,1 0 0,-1-1 0,0 1 0,0 0 0,0 0 0,0 0 0,0 0 0,0 1 0,-1-1 0,1 0 0,-1 0 0,1 3 0,1 34 0,-2-30 0,0 25 29,6 137 275,-3-137-870,2 0 0,17 65 0,-17-83-6260</inkml:trace>
</inkml:ink>
</file>

<file path=ppt/ink/ink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3:17.621"/>
    </inkml:context>
    <inkml:brush xml:id="br0">
      <inkml:brushProperty name="width" value="0.05" units="cm"/>
      <inkml:brushProperty name="height" value="0.05" units="cm"/>
    </inkml:brush>
  </inkml:definitions>
  <inkml:trace contextRef="#ctx0" brushRef="#br0">1 1 24575,'1'2'0,"0"0"0,1-1 0,-1 1 0,1 0 0,-1-1 0,1 1 0,0-1 0,-1 1 0,1-1 0,0 0 0,0 0 0,0 0 0,0 0 0,0 0 0,5 1 0,7 5 0,-11-4 0,0-1 0,-1 1 0,1-1 0,-1 1 0,1 0 0,-1 0 0,0 0 0,3 5 0,-5-7 0,1 0 0,-1-1 0,0 1 0,1 0 0,-1-1 0,0 1 0,0 0 0,1 0 0,-1-1 0,0 1 0,0 0 0,0 0 0,0-1 0,0 1 0,0 0 0,0 0 0,0-1 0,-1 1 0,1 0 0,0 0 0,0-1 0,0 1 0,-1 0 0,1-1 0,-1 1 0,1 0 0,0-1 0,-1 1 0,1 0 0,-1-1 0,1 1 0,-1-1 0,1 1 0,-1-1 0,0 1 0,1-1 0,-1 0 0,0 1 0,1-1 0,-1 0 0,0 1 0,1-1 0,-1 0 0,0 0 0,0 0 0,1 1 0,-2-1 0,1 0 7,0 0 0,1 0 0,-1 0 0,0 0 0,1 0 0,-1 0 0,1 0 0,-1 0 0,0 0 0,1-1 0,-1 1 0,0 0 0,1 0 0,-1-1 0,1 1 0,-1 0 0,1 0 0,-1-1 0,0 1 0,1-1 0,0 1 0,-1-1-1,1 1 1,-1 0 0,1-1 0,-1 0 0,1 1 0,0-1 0,-1 1 0,1-1 0,0 1 0,0-1 0,-1 0 0,1 1 0,0-1 0,0 1 0,0-1 0,0 0 0,0 1 0,0-1 0,0 0 0,0 1 0,0-1 0,0 0 0,0 1 0,0-1 0,1 1 0,-1-2 0,0 1-50,0 1 0,0-1 1,0 0-1,0 0 0,0 1 1,0-1-1,0 0 0,1 0 1,-1 1-1,0-1 0,0 0 1,1 1-1,-1-1 0,0 0 1,1 1-1,-1-1 0,0 1 1,1-1-1,-1 1 0,1-1 1,-1 1-1,1-1 0,-1 1 1,1-1-1,0 1 0,-1-1 1,1 1-1,-1 0 0,1-1 1,0 1-1,-1 0 0,1 0 1,0-1-1,0 1 0,-1 0 1,1 0-1,0 0 0,-1 0 1,2 0-1</inkml:trace>
</inkml:ink>
</file>

<file path=ppt/ink/ink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3:18.029"/>
    </inkml:context>
    <inkml:brush xml:id="br0">
      <inkml:brushProperty name="width" value="0.05" units="cm"/>
      <inkml:brushProperty name="height" value="0.05" units="cm"/>
    </inkml:brush>
  </inkml:definitions>
  <inkml:trace contextRef="#ctx0" brushRef="#br0">11 1 24575,'20'16'0,"-14"-12"0,-1 0 0,0 1 0,0-1 0,9 11 0,-14-14 0,1 0 0,0 0 0,0 0 0,-1 0 0,1 1 0,-1-1 0,1 0 0,-1 1 0,1-1 0,-1 0 0,0 1 0,1-1 0,-1 0 0,0 1 0,0-1 0,0 1 0,0-1 0,-1 0 0,1 1 0,0-1 0,0 0 0,-1 1 0,1-1 0,-1 0 0,1 1 0,-1-1 0,0 0 0,1 0 0,-2 1 0,1 0 0,-1-1 0,1 1 0,-1-1 0,1 0 0,-1 0 0,0 0 0,0 0 0,1 0 0,-1 0 0,0 0 0,0-1 0,0 1 0,0 0 0,0-1 0,0 0 0,0 0 0,0 1 0,0-1 0,0 0 0,0 0 0,0-1 0,-2 1 0,3 0 0,0-1 0,0 1 0,0 0 0,0 0 0,0 0 0,0-1 0,0 1 0,1 0 0,-1-1 0,0 1 0,0-1 0,0 1 0,1-1 0,-1 1 0,0-1 0,0 1 0,1-1 0,-1 0 0,1 0 0,-1 1 0,0-1 0,1 0 0,0 0 0,-1 1 0,1-1 0,-1 0 0,1 0 0,0 0 0,0 0 0,-1 0 0,1 0 0,0 0 0,0 1 0,0-1 0,0 0 0,0 0 0,0 0 0,0 0 0,0 0 0,1 0 0,-1 0 0,0 0 0,0 0 0,1 1 0,-1-1 0,1 0 0,0-1 0,1-1 19,-1 1 0,1-1 0,0 1 0,0 0 0,0 0 0,0 0 0,0 0 0,0 0 0,1 0 0,-1 1 0,1-1 0,-1 1 0,1-1 0,0 1 0,-1 0 0,1 0 0,5-1 0,-3 1-190,0 0 0,0 1 1,0-1-1,0 1 0,0 0 1,0 0-1,0 1 0,1-1 1,5 3-1,1 1-6655</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1:44.365"/>
    </inkml:context>
    <inkml:brush xml:id="br0">
      <inkml:brushProperty name="width" value="0.05" units="cm"/>
      <inkml:brushProperty name="height" value="0.05" units="cm"/>
    </inkml:brush>
  </inkml:definitions>
  <inkml:trace contextRef="#ctx0" brushRef="#br0">209 592 24575,'1'0'0,"1"0"0,-1 0 0,0 0 0,1 0 0,-1-1 0,0 1 0,0 0 0,1-1 0,-1 1 0,0-1 0,0 1 0,0-1 0,1 0 0,-1 1 0,0-1 0,0 0 0,0 0 0,0 0 0,0 0 0,-1 0 0,1 0 0,1-2 0,0 1 0,-1-1 0,0 0 0,0 0 0,0 1 0,-1-1 0,1 0 0,0 0 0,-1 0 0,0 0 0,0-3 0,0 1 0,0 1 0,0 0 0,-1 0 0,0 0 0,1 0 0,-1 0 0,-1 0 0,1 0 0,-1 0 0,1 0 0,-1 0 0,0 0 0,-1 1 0,1-1 0,-4-3 0,3 5 0,-1-1 0,1 0 0,-1 1 0,0 0 0,0 0 0,0 0 0,0 0 0,0 1 0,-1 0 0,1 0 0,0 0 0,-1 0 0,1 0 0,-1 1 0,1 0 0,0 0 0,-1 0 0,1 1 0,-1-1 0,1 1 0,-1 0 0,-4 2 0,4-1 0,-1 1 0,0 0 0,1 0 0,-1 0 0,1 0 0,0 1 0,0 0 0,0 0 0,1 0 0,-1 1 0,1 0 0,0 0 0,0 0 0,1 0 0,-4 6 0,0 3 0,1 1 0,1 0 0,0 0 0,0 0 0,2 1 0,0-1 0,0 1 0,2 0 0,0 0 0,1 0 0,0 0 0,4 21 0,-3-33 0,0 0 0,0 0 0,0 0 0,1 0 0,-1-1 0,1 1 0,0 0 0,0-1 0,1 0 0,-1 1 0,0-1 0,1 0 0,0 0 0,3 3 0,-4-5 0,-1 0 0,1 0 0,0 0 0,-1-1 0,1 1 0,0 0 0,-1-1 0,1 1 0,0-1 0,0 1 0,-1-1 0,1 0 0,0 0 0,0 0 0,0 0 0,-1 0 0,1 0 0,0-1 0,0 1 0,0 0 0,-1-1 0,1 1 0,0-1 0,-1 0 0,1 0 0,0 0 0,-1 0 0,1 0 0,-1 0 0,0 0 0,1 0 0,-1 0 0,2-3 0,6-6 0,0 0 0,-1-1 0,0 0 0,-1-1 0,0 0 0,-1 0 0,0 0 0,-1-1 0,4-14 0,-2 3 0,-1 0 0,-1-1 0,-2 1 0,1-27 0,-4 46 0,-2 6 0,-2 13 0,-4 21 0,6-21 0,1 0 0,1 0 0,0 0 0,1 0 0,1 0 0,0 0 0,6 22 0,-7-33 0,0 1 0,1-1 0,-1 1 0,1-1 0,-1 0 0,1 0 0,0 0 0,0 0 0,0 0 0,1 0 0,-1 0 0,1-1 0,-1 1 0,1-1 0,0 0 0,0 0 0,0 0 0,0 0 0,0 0 0,1-1 0,-1 1 0,0-1 0,1 0 0,-1 0 0,1 0 0,-1 0 0,1-1 0,0 0 0,-1 1 0,1-1 0,0-1 0,-1 1 0,1 0 0,5-2 0,1-1 0,0 0 0,-1 0 0,0-1 0,0 0 0,0-1 0,0 1 0,-1-2 0,1 1 0,-1-1 0,-1-1 0,1 1 0,-1-1 0,0-1 0,-1 1 0,0-1 0,0 0 0,0-1 0,-1 1 0,4-11 0,3-6 0,-2 0 0,-1 0 0,-1-1 0,-1 0 0,6-52 0,-8 38 0,-2-1 0,-2 0 0,-2 0 0,-2 0 0,-1 0 0,-2 0 0,-13-44 0,17 78 0,0 0 0,-1 1 0,0 0 0,-5-10 0,8 16 0,0-1 0,-1 0 0,1 1 0,0-1 0,-1 1 0,1-1 0,0 1 0,-1-1 0,1 0 0,-1 1 0,1-1 0,-1 1 0,1 0 0,-1-1 0,1 1 0,-1-1 0,1 1 0,-1 0 0,1 0 0,-1-1 0,0 1 0,1 0 0,-1 0 0,0 0 0,1-1 0,-1 1 0,0 0 0,1 0 0,-1 0 0,0 0 0,1 0 0,-1 0 0,0 0 0,1 1 0,-1-1 0,0 0 0,1 0 0,-1 0 0,1 1 0,-1-1 0,0 0 0,1 1 0,-1-1 0,1 1 0,-1-1 0,1 0 0,-1 1 0,1-1 0,-1 1 0,1-1 0,0 1 0,-1-1 0,1 1 0,0 0 0,-1-1 0,1 1 0,0 0 0,0-1 0,-1 2 0,-2 5 0,-1 1 0,2 0 0,-1 0 0,1 0 0,0 0 0,-1 14 0,-1 56 0,3-56 0,0 50 0,11 89 0,-5-119 0,2-1 0,2 0 0,21 62 0,-17-73-1365,-1-6-5461</inkml:trace>
</inkml:ink>
</file>

<file path=ppt/ink/ink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3:21.260"/>
    </inkml:context>
    <inkml:brush xml:id="br0">
      <inkml:brushProperty name="width" value="0.05" units="cm"/>
      <inkml:brushProperty name="height" value="0.05" units="cm"/>
    </inkml:brush>
  </inkml:definitions>
  <inkml:trace contextRef="#ctx0" brushRef="#br0">424 106 24575,'1'-6'0,"-1"1"0,-1-1 0,1 1 0,-1-1 0,0 1 0,0-1 0,-1 1 0,1-1 0,-4-6 0,3 10 0,1 0 0,0 0 0,0 1 0,-1-1 0,1 1 0,-1-1 0,0 1 0,1 0 0,-1-1 0,0 1 0,0 0 0,0 0 0,0 0 0,0 0 0,0 1 0,0-1 0,0 0 0,0 1 0,0 0 0,0-1 0,0 1 0,0 0 0,0 0 0,-1 0 0,1 0 0,0 1 0,-4 0 0,-10 2 0,0 0 0,1 1 0,-1 1 0,1 1 0,0 0 0,0 1 0,-26 16 0,36-18 0,-1 0 0,1 1 0,0 0 0,0 0 0,1 0 0,-1 1 0,1-1 0,1 1 0,-1 0 0,1 0 0,1 0 0,-1 0 0,1 1 0,0-1 0,1 1 0,0 0 0,0 12 0,0-6 0,1 0 0,0 0 0,2 0 0,-1 0 0,2 0 0,0-1 0,0 1 0,11 25 0,-10-31 0,0-1 0,1 1 0,0-1 0,0 0 0,1 0 0,-1 0 0,2-1 0,-1 1 0,1-2 0,0 1 0,0-1 0,0 0 0,1 0 0,0-1 0,8 4 0,-9-6 0,0 1 0,0-1 0,0 0 0,0 0 0,1-1 0,-1 0 0,0-1 0,1 1 0,-1-1 0,0-1 0,1 1 0,-1-1 0,0-1 0,1 1 0,-1-1 0,0-1 0,0 1 0,7-5 0,-2 1 0,0-1 0,-1 0 0,1-1 0,-1-1 0,-1 1 0,0-2 0,0 1 0,-1-2 0,0 1 0,-1-1 0,0 0 0,-1-1 0,0 0 0,-1 0 0,0 0 0,-1-1 0,0 0 0,-1 0 0,-1 0 0,0-1 0,0 1 0,-2-1 0,1-18 0,-2 21 0,0-2 0,0 1 0,-1-1 0,0 1 0,-4-16 0,4 24 0,0 1 0,0-1 0,-1 1 0,1-1 0,-1 1 0,0 0 0,0-1 0,0 1 0,-1 0 0,1 0 0,-1 0 0,0 1 0,1-1 0,-1 1 0,0 0 0,0-1 0,-1 1 0,-4-2 0,-6-2 0,0 1 0,-1 0 0,1 1 0,-1 1 0,0 0 0,-30-2 0,1 4 0,-49 6 0,83-5 0,1 1 0,-1 1 0,0 0 0,0 0 0,-17 7 0,21-6 0,1 0 0,0 0 0,0 0 0,0 1 0,0 0 0,0 0 0,1 0 0,0 0 0,0 1 0,-7 8 0,-4 9 0,-5 5 0,-21 40 0,36-57 0,0 0 0,1 1 0,0 0 0,1 0 0,0 1 0,0-1 0,-1 20 0,4-18 0,-1 0 0,1 1 0,1-1 0,1 0 0,0 0 0,0 0 0,1 0 0,6 14 0,-6-18 0,2-1 0,-1 0 0,1 0 0,0 0 0,0 0 0,1-1 0,0 0 0,1 0 0,0-1 0,0 1 0,0-2 0,11 8 0,-5-6 0,0 0 0,1 0 0,-1-1 0,1-1 0,1-1 0,-1 0 0,1 0 0,-1-2 0,20 2 0,-10-3 0,0 0 0,-1-2 0,1-1 0,0-1 0,23-5 0,-30 4 0,-1-1 0,0 0 0,0-1 0,0-1 0,-1 0 0,26-17 0,-33 18 0,-1 0 0,1 0 0,-1 0 0,-1-1 0,1 0 0,-1-1 0,-1 1 0,1-1 0,-1 0 0,-1 0 0,1-1 0,-1 1 0,4-15 0,-4 9 0,-1 0 0,0 0 0,-1-1 0,-1 1 0,0-1 0,-1 1 0,0-1 0,-1 1 0,-1-1 0,-4-17 0,4 24 0,-1-1 0,0 1 0,0 0 0,-1 0 0,0 0 0,0 0 0,-1 1 0,0-1 0,0 1 0,0 0 0,-1 1 0,-1-1 0,1 1 0,-1 0 0,0 1 0,0 0 0,-15-8 0,5 5 0,-2 0 0,1 2 0,-1 1 0,1 0 0,-1 1 0,-25-2 0,2 3 0,-77 6 0,108-3 0,0 2 0,0 0 0,1 0 0,-1 1 0,-19 7 0,27-8 0,-1-1 0,1 1 0,-1 0 0,1 0 0,0 0 0,0 0 0,0 0 0,0 1 0,0 0 0,1-1 0,-1 1 0,1 0 0,0 0 0,-1 1 0,1-1 0,1 0 0,-1 1 0,0-1 0,1 1 0,-1 3 0,1-4 0,0 1 0,0-1 0,0-1 0,-1 1 0,1 0 0,-1 0 0,1 0 0,-1-1 0,0 1 0,0-1 0,-4 4 0,-31 24 0,-1 2 0,34-28 0,1-1 0,0 1 0,1 0 0,-1 0 0,0 0 0,1 0 0,0 1 0,0-1 0,1 1 0,-1-1 0,1 1 0,0-1 0,0 1 0,0 0 0,1 0 0,-1-1 0,1 1 0,1 0 0,0 5 0,0-4 0,1-1 0,-1 1 0,1-1 0,1 0 0,-1 0 0,1 0 0,0 0 0,0 0 0,0-1 0,1 1 0,0-1 0,0 0 0,0 0 0,0 0 0,9 5 0,3 2 0,0-2 0,1 0 0,0 0 0,1-2 0,0 0 0,0-1 0,0-1 0,22 3 0,-18-5 0,1 0 0,-1-2 0,1 0 0,0-2 0,-1 0 0,36-8 0,-54 9 0,0-1 0,0 0 0,0-1 0,0 1 0,-1-1 0,1 0 0,0 0 0,-1 0 0,1 0 0,-1 0 0,0-1 0,0 1 0,0-1 0,0 0 0,0 0 0,-1 0 0,4-6 0,-3 3 0,0 0 0,0 0 0,-1 0 0,0-1 0,0 1 0,-1-1 0,0 1 0,0-1 0,0-13 0,-1 5 0,0 0 0,-1 0 0,-1 0 0,0 0 0,-1 1 0,0-1 0,-1 1 0,-1-1 0,-8-16 0,9 24 0,1 1 0,-2-1 0,1 1 0,-1-1 0,0 1 0,0 1 0,-1-1 0,1 1 0,-1 0 0,-1 0 0,1 0 0,-1 1 0,1 0 0,-1 1 0,0-1 0,-1 1 0,1 0 0,0 1 0,-12-2 0,2 0 38,1 2 0,0 0 0,0 1 0,-1 1 0,1 0 0,0 1 0,-1 1 0,-18 5 0,30-6-99,0 0 0,-1 1 0,1 0 0,0 0 0,0 1 0,0-1 0,0 1 0,0 0 0,1 0 0,-1 1 0,1-1 0,0 1 0,0 0 0,0 0 0,0 1 0,1-1 0,0 1 0,0 0 1,0 0-1,1 0 0,-1 0 0,1 0 0,0 0 0,1 1 0,-1-1 0,1 1 0,-1 5 0,1 4-6765</inkml:trace>
</inkml:ink>
</file>

<file path=ppt/ink/ink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3:22.437"/>
    </inkml:context>
    <inkml:brush xml:id="br0">
      <inkml:brushProperty name="width" value="0.05" units="cm"/>
      <inkml:brushProperty name="height" value="0.05" units="cm"/>
    </inkml:brush>
  </inkml:definitions>
  <inkml:trace contextRef="#ctx0" brushRef="#br0">0 46 24575,'92'-14'0,"18"6"0,160-6 0,-263 14 171,-12-2 0,-10-2-1872,15 4 1695,-20-3-6820</inkml:trace>
</inkml:ink>
</file>

<file path=ppt/ink/ink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3:22.797"/>
    </inkml:context>
    <inkml:brush xml:id="br0">
      <inkml:brushProperty name="width" value="0.05" units="cm"/>
      <inkml:brushProperty name="height" value="0.05" units="cm"/>
    </inkml:brush>
  </inkml:definitions>
  <inkml:trace contextRef="#ctx0" brushRef="#br0">0 26 24575,'0'-1'0,"2"-21"0,2 19 0,4 14 0,-1 5 0,-1 1 0,-1-1 0,-1 1 0,0 0 0,3 31 0,-2-11 0,3 22 164,-5-33-419,1 0 0,1 0 0,1 0 1,1-1-1,11 26 0,-12-39-6571</inkml:trace>
</inkml:ink>
</file>

<file path=ppt/ink/ink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3:23.140"/>
    </inkml:context>
    <inkml:brush xml:id="br0">
      <inkml:brushProperty name="width" value="0.05" units="cm"/>
      <inkml:brushProperty name="height" value="0.05" units="cm"/>
    </inkml:brush>
  </inkml:definitions>
  <inkml:trace contextRef="#ctx0" brushRef="#br0">417 8 24575,'0'-3'0,"-3"-1"0,-3 4 0,-5 6 0,-2 6 0,-3 7 0,-1 3 0,0 3 0,-1 3 0,0 4 0,1 1 0,-1-2 0,4-1 0,0-4 0,1-5 0,2-3 0,3-4-8191</inkml:trace>
  <inkml:trace contextRef="#ctx0" brushRef="#br0" timeOffset="1">8 25 24575,'-3'-3'0,"0"2"0,2 4 0,4 8 0,9 7 0,7 6 0,9 6 0,8 3 0,8 1 0,4 5 0,3 0 0,1-3 0,1-2 0,-9-6-8191</inkml:trace>
</inkml:ink>
</file>

<file path=ppt/ink/ink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3:56.733"/>
    </inkml:context>
    <inkml:brush xml:id="br0">
      <inkml:brushProperty name="width" value="0.05" units="cm"/>
      <inkml:brushProperty name="height" value="0.05" units="cm"/>
    </inkml:brush>
  </inkml:definitions>
  <inkml:trace contextRef="#ctx0" brushRef="#br0">1 6 24575,'0'0'0,"0"-1"0,0 1 0,1-1 0,-1 1 0,0 0 0,1-1 0,-1 1 0,0 0 0,1 0 0,-1-1 0,0 1 0,1 0 0,-1 0 0,0-1 0,1 1 0,-1 0 0,1 0 0,-1 0 0,0 0 0,1 0 0,-1 0 0,1 0 0,-1 0 0,1 0 0,-1 0 0,0 0 0,1 0 0,-1 0 0,1 0 0,-1 0 0,1 0 0,-1 0 0,5 14 0,-6 24 0,1-37 0,-4 52 0,3 0 0,6 71 0,25 107 0,1 17 0,-21 39 0,-1-23 0,-3-187 0,22 106 0,-27-176 0,1-1 0,-1 0 0,1 0 0,0-1 0,1 1 0,-1 0 0,1-1 0,6 10 0,-6-12 0,-1-1 0,1 0 0,-1 1 0,1-1 0,0-1 0,0 1 0,-1 0 0,1-1 0,1 1 0,-1-1 0,0 0 0,0 0 0,0 0 0,1 0 0,-1-1 0,0 1 0,6-1 0,27 1 0,53-7 0,-17 0 0,1004 4-2816,-185 54 949,-1 29 681,-582-52 756,540 25 2910,-836-54-2118,1 1 104,-1-1 0,1-1 0,16-2 0,-29 3-433,1 0-1,-1 0 1,1 0 0,-1 0 0,1 0 0,-1 0 0,1 0 0,-1 0 0,1 0-1,0 0 1,-1-1 0,1 1 0,-1 0 0,1 0 0,-1-1 0,1 1-1,-1 0 1,0 0 0,1-1 0,-1 1 0,1-1 0,-1 1 0,0 0-1,1-1 1,-1 1 0,0-1 0,1 1 0,-1-1 0,0 1 0,0-1-1,1 1 1,-1-1 0,0 1 0,0-1 0,0 1 0,0-1 0,0 1-1,0-1 1,0 0 0,0 0 0,0 0-139,-1-1 0,0 0 0,0 1-1,0-1 1,-1 1 0,1 0 0,0-1 0,0 1 0,-1 0 0,-2-2-1,-15-10-6670</inkml:trace>
</inkml:ink>
</file>

<file path=ppt/ink/ink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3:57.652"/>
    </inkml:context>
    <inkml:brush xml:id="br0">
      <inkml:brushProperty name="width" value="0.05" units="cm"/>
      <inkml:brushProperty name="height" value="0.05" units="cm"/>
    </inkml:brush>
  </inkml:definitions>
  <inkml:trace contextRef="#ctx0" brushRef="#br0">10 228 24575,'-5'-24'0,"4"23"0,0-1 0,1 1 0,-1-1 0,1 1 0,-1-1 0,1 1 0,0-1 0,-1 1 0,1-1 0,0 0 0,0 1 0,0-1 0,1 1 0,-1-1 0,0 0 0,0 1 0,1-1 0,-1 1 0,1-1 0,0 1 0,-1-1 0,1 1 0,0 0 0,1-2 0,1-1 0,1 0 0,0 0 0,0 1 0,0-1 0,0 1 0,0 0 0,0 1 0,1-1 0,0 1 0,4-2 0,55-17 0,-57 20 0,82-21-189,120-11 1,95 7-513,647 0-3392,4 50 2737,800 89-260,-553-29 1110,-1078-77 1605,157 11 3498,-262-14-4008,-19-4-567,1 0 1,-1 0-1,0 0 0,0 0 0,1 0 0,-1 1 0,0-1 1,0 0-1,0 0 0,0 0 0,1 0 0,-1 1 1,0-1-1,0 0 0,0 0 0,0 0 0,0 0 0,1 1 1,-1-1-1,0 0 0,0 0 0,0 1 0,0-1 1,0 0-1,0 0 0,0 0 0,0 1 0,0-1 1,0 0-1,0 0 0,0 1 0,0-1 0,0 0 0,0 1 1,-2 1 129,1 0 0,-1 0 0,1-1 0,-1 1 0,0 0 0,0 0 0,0-1 0,-3 3 0,-7 5 67,1 1-219,1 1 0,1-1 0,0 2 0,1-1 0,0 1 0,1 0 0,0 1 0,1 0 0,0 0 0,1 0 0,0 1 0,1-1 0,-2 17 0,-2 20 0,3 1 0,0 65 0,6-4 0,23 168 0,41 109 0,-41-255 0,4 14 0,35 251 0,-62-394 0,-1 0 0,1 0 0,-1 0 0,-1 1 0,1-1 0,-1 0 0,0 0 0,0 0 0,0 0 0,0 0 0,-1-1 0,0 1 0,0 0 0,-1-1 0,-3 6 0,3-6 0,-2 1 0,1-1 0,0 0 0,-1 0 0,0-1 0,0 1 0,0-1 0,0 0 0,0-1 0,-1 1 0,1-1 0,-12 3 0,-34 8 0,-1-2 0,-70 6 0,-107-4 0,-205-28-596,1-34-527,-383-75-635,243 34 973,383 62-3144</inkml:trace>
</inkml:ink>
</file>

<file path=ppt/ink/ink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3:58.442"/>
    </inkml:context>
    <inkml:brush xml:id="br0">
      <inkml:brushProperty name="width" value="0.05" units="cm"/>
      <inkml:brushProperty name="height" value="0.05" units="cm"/>
    </inkml:brush>
  </inkml:definitions>
  <inkml:trace contextRef="#ctx0" brushRef="#br0">138 123 24575,'-50'-112'0,"50"111"0,-1 1 0,1-1 0,0 1 0,0-1 0,-1 1 0,1-1 0,0 1 0,-1-1 0,1 1 0,0-1 0,-1 1 0,1-1 0,-1 1 0,1-1 0,-1 1 0,1 0 0,-1-1 0,1 1 0,-1 0 0,1 0 0,-1-1 0,0 1 0,1 0 0,-1 0 0,1 0 0,-1 0 0,0-1 0,1 1 0,-2 0 0,1 1 0,0-1 0,0 1 0,0 0 0,0-1 0,0 1 0,1 0 0,-1 0 0,0-1 0,0 1 0,0 0 0,1 0 0,-1 0 0,1 0 0,-2 2 0,-15 42 0,16-42 0,-10 36 0,1 1 0,2-1 0,3 1 0,0 0 0,3 0 0,4 70 0,0-98 0,0 0 0,0 0 0,1 0 0,1 0 0,0 0 0,0-1 0,1 0 0,1 0 0,0 0 0,0-1 0,1 0 0,13 15 0,-17-21 0,1 0 0,1 0 0,-1-1 0,0 1 0,1-1 0,0 0 0,0 0 0,-1 0 0,2 0 0,-1-1 0,0 0 0,1 0 0,-1-1 0,1 1 0,-1-1 0,1-1 0,-1 1 0,1-1 0,0 0 0,-1 0 0,1 0 0,0-1 0,-1 0 0,1 0 0,-1 0 0,1-1 0,-1 0 0,10-4 0,-7 1 0,0 1 0,-1-1 0,0-1 0,0 1 0,0-1 0,0 0 0,-1-1 0,0 0 0,10-14 0,2-8 0,19-41 0,-14 24 0,-14 30 0,18-31 0,-25 43 0,0 1 0,1-1 0,0 1 0,0 0 0,0 0 0,0 0 0,0 0 0,1 0 0,5-2 0,-8 4 0,-1 1 0,1 0 0,0-1 0,0 1 0,0 0 0,0 0 0,0 0 0,-1 0 0,1 0 0,0 0 0,0 0 0,0 0 0,0 0 0,0 0 0,0 1 0,-1-1 0,1 0 0,0 1 0,0-1 0,0 0 0,-1 1 0,1-1 0,0 1 0,0-1 0,-1 1 0,1-1 0,-1 1 0,1 0 0,0-1 0,-1 1 0,1 0 0,-1 0 0,1-1 0,-1 1 0,0 0 0,1 1 0,13 34 0,-13-32 0,-1-3 0,8 28 0,1 0 0,2 0 0,22 43 0,-28-64 0,-1-1 0,1 0 0,0 0 0,1 0 0,-1-1 0,1 0 0,1 0 0,-1 0 0,1-1 0,0 0 0,0 0 0,1-1 0,-1 0 0,1 0 0,0-1 0,0 1 0,14 2 0,-15-4 0,0-1 0,0 0 0,0 0 0,0-1 0,0 0 0,0 0 0,0 0 0,0-1 0,0 0 0,-1 0 0,1-1 0,0 0 0,-1 0 0,1-1 0,-1 0 0,1 0 0,-1 0 0,0-1 0,-1 1 0,1-2 0,0 1 0,-1 0 0,0-1 0,0 0 0,-1-1 0,1 1 0,-1-1 0,0 1 0,-1-1 0,1 0 0,-1-1 0,3-8 0,-1 0 0,-1 0 0,-1-1 0,0 1 0,-1-1 0,-1 0 0,0 0 0,-1 0 0,-1 0 0,0 0 0,-1 1 0,-6-25 0,3 22 0,0 1 0,-1 0 0,-1 0 0,-1 0 0,0 1 0,-1 0 0,0 1 0,-2 0 0,-22-26 0,27 36 49,0-1 0,-1 1 0,1 0-1,-1 1 1,0 0 0,-12-5 0,17 8-74,0 0 1,0 0-1,0 1 1,0-1 0,0 1-1,0-1 1,0 1 0,0 0-1,0 0 1,0 0-1,0 0 1,0 0 0,-3 1-1,4 0-29,-1 0-1,1-1 0,0 1 1,0 0-1,0-1 1,0 1-1,0 0 0,0 0 1,1 0-1,-1 0 1,0 0-1,0 0 0,1 0 1,-1 0-1,0 0 0,1 0 1,-1 0-1,1 1 1,0-1-1,-1 0 0,1 0 1,0 0-1,0 1 1,-1 1-1,1 11-6771</inkml:trace>
</inkml:ink>
</file>

<file path=ppt/ink/ink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3:58.770"/>
    </inkml:context>
    <inkml:brush xml:id="br0">
      <inkml:brushProperty name="width" value="0.05" units="cm"/>
      <inkml:brushProperty name="height" value="0.05" units="cm"/>
    </inkml:brush>
  </inkml:definitions>
  <inkml:trace contextRef="#ctx0" brushRef="#br0">1 31 24575,'0'-3'0,"0"-4"0,0-4 0,0 4 0,0 5 0,0 6 0,0 8 0,0 8 0,0 6 0,0 8 0,0 3 0,3 5 0,1 0 0,2-3 0,1-6 0,-1-6 0,1-7 0,-1-7-8191</inkml:trace>
</inkml:ink>
</file>

<file path=ppt/ink/ink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3:59.096"/>
    </inkml:context>
    <inkml:brush xml:id="br0">
      <inkml:brushProperty name="width" value="0.05" units="cm"/>
      <inkml:brushProperty name="height" value="0.05" units="cm"/>
    </inkml:brush>
  </inkml:definitions>
  <inkml:trace contextRef="#ctx0" brushRef="#br0">1 39 24575,'0'-6'0,"0"-8"0,0 2 0,0 6 0</inkml:trace>
</inkml:ink>
</file>

<file path=ppt/ink/ink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3:59.437"/>
    </inkml:context>
    <inkml:brush xml:id="br0">
      <inkml:brushProperty name="width" value="0.05" units="cm"/>
      <inkml:brushProperty name="height" value="0.05" units="cm"/>
    </inkml:brush>
  </inkml:definitions>
  <inkml:trace contextRef="#ctx0" brushRef="#br0">1 0 24575,'28'26'0,"-21"-21"0,-1 0 0,0 1 0,0-1 0,-1 1 0,7 10 0,-4-1 0,0 1 0,-1 0 0,-1 0 0,-1 0 0,-1 1 0,5 31 0,-7-38 0,-2-10 0,0 1 0,0 0 0,0 0 0,1-1 0,-1 1 0,0 0 0,0 0 0,0 0 0,1-1 0,-1 1 0,0 0 0,1-1 0,-1 1 0,1 0 0,-1-1 0,1 1 0,-1 0 0,1-1 0,-1 1 0,1-1 0,0 1 0,-1-1 0,1 1 0,0-1 0,-1 0 0,1 1 0,0-1 0,-1 0 0,1 1 0,0-1 0,0 0 0,0 0 0,-1 0 0,1 0 0,0 0 0,0 0 0,0 0 0,-1 0 0,1 0 0,0 0 0,0 0 0,-1 0 0,1-1 0,0 1 0,0 0 0,-1 0 0,1-1 0,0 1 0,-1-1 0,1 1 0,0-1 0,6-3 0,-1 0 0,0-1 0,0 0 0,6-6 0,-10 9 0,29-27 0,-6 4 0,44-34 0,-61 54 0,-1 0 0,2 0 0,-1 0 0,0 1 0,1 0 0,0 0 0,0 1 0,0 1 0,0-1 0,17-1 0,-24 4 0,1 0 0,-1 1 0,1-1 0,-1 1 0,1-1 0,-1 1 0,0 0 0,1 0 0,-1 0 0,0 0 0,0 0 0,1 0 0,-1 1 0,0-1 0,0 1 0,-1 0 0,1-1 0,0 1 0,0 0 0,-1 0 0,1 0 0,-1 0 0,0 0 0,0 0 0,2 4 0,3 8 0,0 0 0,-1 0 0,3 18 0,-1-9 0,1 2-682,20 40-1,-20-48-6143</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1:44.721"/>
    </inkml:context>
    <inkml:brush xml:id="br0">
      <inkml:brushProperty name="width" value="0.05" units="cm"/>
      <inkml:brushProperty name="height" value="0.05" units="cm"/>
    </inkml:brush>
  </inkml:definitions>
  <inkml:trace contextRef="#ctx0" brushRef="#br0">43 82 24575,'-2'-2'0,"0"0"0,0 1 0,-1 0 0,1-1 0,0 1 0,0 0 0,-1 0 0,1 1 0,-1-1 0,1 0 0,-5 0 0,-3-1 0,71-10 0,15 5 0,-39 5 0,0-2 0,64-14 0,-97 17 0,-1 0 0,0-1 0,1 0 0,-1 1 0,0-1 0,0 0 0,6-5 0,-4 3 0,-4 4 0,-1 0 0,0 0 0,0 0 0,0 0 0,1 0 0,-1 0 0,0 0 0,0 0 0,0 0 0,0 0 0,1 0 0,-1 0 0,0 0 0,0 0 0,0 1 0,0-1 0,1 0 0,-1 0 0,0 0 0,0 0 0,0 0 0,0 0 0,0 1 0,0-1 0,1 0 0,-1 0 0,0 0 0,0 0 0,0 1 0,0-1 0,0 0 0,0 0 0,0 0 0,0 1 0,0-1 0,0 0 0,0 0 0,0 0 0,0 1 0,0-1 0,0 0 0,0 0 0,0 0 0,0 1 0,0-1 0,0 0 0,0 0 0,0 0 0,-1 1 0,1 14 0,0-14 0,-1 35 0,-2 187 0,5-198-1365,2-7-5461</inkml:trace>
</inkml:ink>
</file>

<file path=ppt/ink/ink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3:59.776"/>
    </inkml:context>
    <inkml:brush xml:id="br0">
      <inkml:brushProperty name="width" value="0.05" units="cm"/>
      <inkml:brushProperty name="height" value="0.05" units="cm"/>
    </inkml:brush>
  </inkml:definitions>
  <inkml:trace contextRef="#ctx0" brushRef="#br0">222 171 24575,'4'-4'0,"4"-4"0,0 0 0,-1 0 0,0-1 0,0 1 0,6-12 0,-12 18 0,0 0 0,-1 0 0,1 1 0,0-1 0,-1 0 0,1 0 0,-1 0 0,1 0 0,-1 0 0,0 0 0,0 0 0,0 0 0,0 0 0,0 0 0,0 1 0,0-1 0,-1 0 0,1 0 0,-1 0 0,1 0 0,-1 0 0,0 0 0,0 1 0,0-1 0,0 0 0,0 1 0,0-1 0,0 1 0,-1-1 0,1 1 0,0-1 0,-1 1 0,1 0 0,-1 0 0,0 0 0,-2-2 0,-6-3 0,-1 1 0,0 0 0,-1 0 0,1 1 0,-1 0 0,-18-2 0,22 4 0,-1 1 0,0 0 0,0 0 0,-1 1 0,1 0 0,0 1 0,0 0 0,0 0 0,-12 4 0,18-4 0,0 0 0,-1 1 0,1-1 0,0 1 0,0 0 0,0 0 0,0 0 0,1 0 0,-1 0 0,0 0 0,1 1 0,0 0 0,-1-1 0,1 1 0,0 0 0,0 0 0,1 0 0,-3 4 0,3-2 0,-1 1 0,1-1 0,0 0 0,0 1 0,1-1 0,0 0 0,-1 1 0,2-1 0,-1 1 0,3 9 0,0-3 0,0 1 0,1-1 0,1 0 0,0 0 0,1-1 0,0 1 0,0-1 0,1-1 0,11 13 0,-15-20 0,0 1 0,0-1 0,0 0 0,1 0 0,0 0 0,-1 0 0,1 0 0,0-1 0,0 0 0,9 4 0,-10-6 0,-1 1 0,1-1 0,0 0 0,-1 0 0,1 0 0,0 0 0,0 0 0,-1-1 0,1 1 0,0-1 0,-1 1 0,1-1 0,0 0 0,-1 0 0,1-1 0,-1 1 0,0 0 0,1-1 0,2-2 0,8-6 0,-2-1 0,15-16 0,-16 17 0,-1-1 0,2 2 0,12-11 0,-22 20 0,0-1 0,0 0 0,-1 1 0,1-1 0,0 0 0,0 1 0,0-1 0,0 1 0,0-1 0,0 1 0,0 0 0,0-1 0,0 1 0,0 0 0,0 0 0,0 0 0,0 0 0,0 0 0,0 0 0,0 0 0,0 0 0,0 0 0,0 0 0,0 1 0,0-1 0,0 0 0,0 1 0,0-1 0,0 0 0,0 1 0,0-1 0,0 1 0,-1 0 0,1-1 0,0 1 0,0 0 0,-1-1 0,1 1 0,0 0 0,-1 0 0,1 0 0,0 0 0,-1 0 0,1 0 0,-1 1 0,3 5 0,0 0 0,-1 1 0,0 0 0,1 15 0,-2-16 0,45 360 0,-42-339 0,-1-13 0,0 1 0,-1 0 0,-1-1 0,-1 1 0,0-1 0,-5 31 0,5-43 0,-1-1 0,0 0 0,1 1 0,-1-1 0,0 0 0,0 0 0,0 1 0,-1-1 0,1 0 0,0 0 0,-1 0 0,0 0 0,1-1 0,-1 1 0,0 0 0,0-1 0,0 1 0,0-1 0,0 0 0,-2 2 0,1-2 0,-1 0 0,1-1 0,0 1 0,-1-1 0,1 1 0,0-1 0,-1 0 0,1 0 0,0-1 0,-1 1 0,1-1 0,0 1 0,-4-2 0,-3-1 0,1-1 0,-1 0 0,1-1 0,0 0 0,0 0 0,0-1 0,1 0 0,-11-10 0,7 4 0,2-1 0,0 1 0,0-2 0,1 1 0,1-1 0,0-1 0,1 1 0,-9-25 0,12 27 0,0-1 0,1-1 0,0 1 0,1 0 0,1 0 0,0-1 0,1 1 0,0-1 0,1 1 0,4-24 0,-3 30 22,0 1-1,0 0 0,1 0 1,0-1-1,0 2 0,0-1 1,1 0-1,-1 1 0,1-1 1,1 1-1,-1 0 0,1 1 1,0-1-1,0 1 0,11-7 1,-7 5-193,0 1 0,1 1 1,0 0-1,0 0 0,0 1 1,0 0-1,1 0 0,-1 2 1,13-2-1,1 2-6655</inkml:trace>
</inkml:ink>
</file>

<file path=ppt/ink/ink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4:00.181"/>
    </inkml:context>
    <inkml:brush xml:id="br0">
      <inkml:brushProperty name="width" value="0.05" units="cm"/>
      <inkml:brushProperty name="height" value="0.05" units="cm"/>
    </inkml:brush>
  </inkml:definitions>
  <inkml:trace contextRef="#ctx0" brushRef="#br0">384 185 24575,'10'-10'0,"36"-40"0,-42 44 0,0 1 0,0 0 0,0-1 0,-1 0 0,0 0 0,0 0 0,3-10 0,-6 14 0,1 0 0,-1 0 0,0 0 0,0 0 0,0 0 0,0 1 0,-1-1 0,1 0 0,0 0 0,-1 0 0,1 0 0,-1 1 0,0-1 0,0 0 0,1 1 0,-1-1 0,0 0 0,0 1 0,-1-1 0,1 1 0,0-1 0,0 1 0,-1 0 0,1 0 0,-1-1 0,1 1 0,-1 0 0,1 0 0,-1 1 0,0-1 0,0 0 0,-1 0 0,-6-3 0,0 1 0,0 0 0,0 1 0,0 0 0,-11 0 0,-3 0 0,0 2 0,0 0 0,0 2 0,0 0 0,0 2 0,0 1 0,0 0 0,-37 16 0,55-20 0,1 1 0,0 0 0,-1 1 0,1-1 0,0 1 0,0 0 0,0 0 0,1 0 0,-1 0 0,-4 5 0,8-6 0,-1-1 0,0 0 0,0 1 0,1-1 0,-1 0 0,1 1 0,-1-1 0,1 1 0,0-1 0,-1 1 0,1-1 0,0 1 0,0-1 0,0 1 0,0-1 0,0 1 0,0-1 0,1 1 0,-1-1 0,0 1 0,1-1 0,-1 0 0,1 1 0,0-1 0,-1 1 0,1-1 0,0 0 0,0 0 0,0 1 0,0-1 0,0 0 0,0 0 0,0 0 0,0 0 0,0 0 0,2 1 0,21 15 0,0 0 0,1-1 0,1-2 0,36 15 0,43 25 0,-92-46 0,0 1 0,-1 0 0,0 1 0,0 0 0,16 18 0,-24-22 0,0-1 0,0 0 0,-1 1 0,1 0 0,-1 0 0,0 0 0,-1 0 0,1 0 0,-1 1 0,-1-1 0,1 1 0,-1-1 0,0 1 0,-1 0 0,1 8 0,-2-10 0,1 0 0,-1 0 0,0 0 0,-1-1 0,1 1 0,-1 0 0,0 0 0,0-1 0,0 1 0,-1-1 0,1 0 0,-1 0 0,0 0 0,0 0 0,-1 0 0,1-1 0,-1 1 0,0-1 0,0 0 0,-8 5 0,1-2 0,0-1 0,-1 0 0,0-1 0,0 0 0,0-1 0,-1-1 0,1 1 0,-1-2 0,1 0 0,-1 0 0,-18-3 0,5 0 0,0-1 0,1-2 0,0 0 0,-41-15 0,-4-11-1365,43 16-5461</inkml:trace>
</inkml:ink>
</file>

<file path=ppt/ink/ink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4:01.404"/>
    </inkml:context>
    <inkml:brush xml:id="br0">
      <inkml:brushProperty name="width" value="0.05" units="cm"/>
      <inkml:brushProperty name="height" value="0.05" units="cm"/>
    </inkml:brush>
  </inkml:definitions>
  <inkml:trace contextRef="#ctx0" brushRef="#br0">779 19 24575,'3'0'0,"1"-1"0,0 0 0,-1 1 0,1-1 0,0-1 0,-1 1 0,5-3 0,-5 3 0,0-1 0,0 1 0,1 0 0,-1 0 0,0 0 0,1 0 0,5 0 0,-7 4 0,-7 3 0,-7 5 0,-51 32 0,-2-3 0,-74 33 0,-146 51 0,135-61 0,139-58 0,-8 2 0,1 1 0,1 1 0,-34 22 0,51-30 14,-1-1 0,0 1-1,0-1 1,0 1 0,1 0-1,-1 0 1,0-1-1,1 1 1,-1 0 0,1 0-1,-1 0 1,1 0 0,-1 0-1,1-1 1,0 1 0,0 0-1,-1 0 1,1 0 0,0 0-1,0 0 1,0 0 0,0 0-1,0 0 1,0 2 0,0-2-71,1 0 0,-1-1 0,1 1 0,-1 0 0,0-1 0,1 1 0,0 0 0,-1-1 1,1 1-1,-1-1 0,1 1 0,0-1 0,-1 1 0,1-1 0,0 1 0,-1-1 0,1 0 1,0 1-1,0-1 0,-1 0 0,1 0 0,0 1 0,0-1 0,0 0 0,-1 0 1,1 0-1,0 0 0,0 0 0,1 0 0,7-2-6769</inkml:trace>
</inkml:ink>
</file>

<file path=ppt/ink/ink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4:02.330"/>
    </inkml:context>
    <inkml:brush xml:id="br0">
      <inkml:brushProperty name="width" value="0.05" units="cm"/>
      <inkml:brushProperty name="height" value="0.05" units="cm"/>
    </inkml:brush>
  </inkml:definitions>
  <inkml:trace contextRef="#ctx0" brushRef="#br0">0 400 24575,'1'4'0,"-1"-1"0,1 0 0,0 0 0,0 0 0,0 1 0,0-1 0,1 0 0,-1 0 0,1 0 0,0-1 0,-1 1 0,1 0 0,1-1 0,-1 1 0,0-1 0,0 0 0,1 1 0,0-1 0,-1-1 0,5 3 0,8 6 0,0-2 0,26 11 0,-27-13 0,56 25 0,163 77 0,-165-73 0,86 61 0,-109-64 0,-15-9 0,1-2 0,62 32 0,-92-53 0,0 1 0,-1-1 0,1 0 0,0 0 0,0 0 0,-1 0 0,1 0 0,0 0 0,-1 0 0,1 0 0,0 0 0,0 0 0,-1 0 0,1-1 0,0 1 0,0 0 0,-1 0 0,1-1 0,0 1 0,-1-1 0,1 1 0,-1 0 0,1-1 0,-1 1 0,1-1 0,0 1 0,-1-1 0,0 0 0,1 1 0,-1-1 0,1 1 0,-1-1 0,0 0 0,1 1 0,-1-1 0,0 0 0,0 1 0,1-1 0,-1 0 0,0-1 0,8-40 0,-6 27 0,7-14 0,0 1 0,2 0 0,1 1 0,1 0 0,2 1 0,30-43 0,-24 41 0,0 1 0,2 1 0,30-26 0,-36 37 0,0 2 0,1 0 0,0 1 0,1 0 0,1 2 0,21-9 0,-40 19 0,0 0 0,0 0 0,0 0 0,0-1 0,0 1 0,-1 0 0,1-1 0,0 1 0,0-1 0,0 1 0,-1 0 0,1-1 0,0 0 0,-1 1 0,1-1 0,0 1 0,-1-1 0,1 0 0,-1 1 0,1-1 0,-1 0 0,1 0 0,-1 0 0,0 1 0,1-1 0,-1 0 0,0 0 0,0 0 0,1 0 0,-1 0 0,0 1 0,0-1 0,0-2 0,-1 1 0,0 0 0,0 0 0,-1 0 0,1 0 0,0 0 0,-1 0 0,1 0 0,-1 1 0,0-1 0,0 1 0,0-1 0,-2-1 0,-48-31 0,-93-43 0,39 22 0,-9-2 0,-29-16 0,132 65 120,-12-7 55,23 15-230,1 0-1,-1-1 1,0 1 0,0 0-1,0 0 1,0 0 0,1 0-1,-1 0 1,0 0 0,0 0-1,0 0 1,0 0 0,1 0-1,-1 1 1,0-1 0,0 0-1,1 1 1,-1-1 0,0 0-1,0 1 1,1-1 0,-1 1-1,0-1 1,1 1 0,-1-1-1,0 1 1,1 0 0,-1-1-1,0 2 1,-5 7-6771</inkml:trace>
</inkml:ink>
</file>

<file path=ppt/ink/ink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4:03.346"/>
    </inkml:context>
    <inkml:brush xml:id="br0">
      <inkml:brushProperty name="width" value="0.05" units="cm"/>
      <inkml:brushProperty name="height" value="0.05" units="cm"/>
    </inkml:brush>
  </inkml:definitions>
  <inkml:trace contextRef="#ctx0" brushRef="#br0">1 34 24575,'0'-1'0,"0"-1"0,0 1 0,1 0 0,-1 0 0,0-1 0,0 1 0,1 0 0,-1 0 0,1-1 0,0 1 0,-1 0 0,1 0 0,0 0 0,-1 0 0,1 0 0,0 0 0,0 0 0,0 0 0,0 0 0,0 0 0,0 0 0,0 1 0,0-1 0,1 0 0,-1 1 0,0-1 0,0 1 0,0-1 0,1 1 0,2-1 0,4 0 0,0 0 0,1 0 0,15 1 0,-16 0 0,255 7 0,-91 0 0,553 8-602,320 10-1305,-2 26 776,-976-47 1255,76 8 606,-118-7-274,-21-1 749,-11 1-745,-13 2-93,19-7-219,-12 4-111,0 0 1,0 0 0,1 1-1,-17 10 1,25-13-40,0 1-1,0 0 1,0 0 0,1 1 0,0-1 0,0 0-1,0 1 1,0 0 0,0 0 0,1 0 0,-1 0-1,1 0 1,0 0 0,1 1 0,-1-1-1,-1 8 1,0 3 2,1 0 0,0 0 0,1 1 0,2 29 0,13 63 0,-7-60 0,37 242 0,44 425 0,-84-360 0,-5-353 0,1 0 0,0 0 0,0 0 0,1 0 0,-1 0 0,0 0 0,1 0 0,-1 0 0,1 0 0,-1 0 0,1 0 0,0 0 0,0 0 0,0-1 0,0 1 0,0 0 0,2 1 0,-2-2 0,1 1 0,0-1 0,0 0 0,0 0 0,0-1 0,0 1 0,0 0 0,0-1 0,0 1 0,0-1 0,0 1 0,0-1 0,0 0 0,0 0 0,0 0 0,0 0 0,3-1 0,213-25 0,100 23 27,1 28-96,-227-16-3,269 27-188,314 22-49,-657-57 299,25 1-5,-40-2 26,0 0 0,-1 0-1,1-1 1,-1 1 0,1-1-1,0 1 1,-1-1 0,1 0-1,-1 0 1,0 0 0,1 0-1,2-2 1,-5 2-3,0 1 0,0-1 0,1 1 0,-1 0-1,0-1 1,0 1 0,0-1 0,0 1 0,0-1 0,0 1 0,1 0 0,-1-1 0,0 1-1,0-1 1,0 1 0,-1-1 0,1 1 0,0-1 0,0 1 0,0 0 0,0-1 0,0 1-1,0-1 1,-1 1 0,1-1 0,0 1 0,0 0 0,0-1 0,-1 1 0,1 0 0,0-1-1,-1 1 1,1 0 0,0-1 0,-1 1 0,1 0 0,0 0 0,-1-1 0,1 1 0,-1 0-1,1 0 1,-1-1 0,-22-12 215,21 12-216,-14-8-1372,1 1-5461</inkml:trace>
</inkml:ink>
</file>

<file path=ppt/ink/ink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4:08.206"/>
    </inkml:context>
    <inkml:brush xml:id="br0">
      <inkml:brushProperty name="width" value="0.05" units="cm"/>
      <inkml:brushProperty name="height" value="0.05" units="cm"/>
    </inkml:brush>
  </inkml:definitions>
  <inkml:trace contextRef="#ctx0" brushRef="#br0">128 184 24575,'-14'6'0,"14"-6"0,-1 1 0,0-1 0,0 1 0,1-1 0,-1 1 0,0-1 0,0 0 0,1 1 0,-1-1 0,0 0 0,0 0 0,0 1 0,0-1 0,1 0 0,-1 0 0,0 0 0,-1 0 0,2 0 0,0-1 0,0 1 0,0 0 0,0-1 0,0 1 0,0 0 0,0 0 0,0-1 0,0 1 0,0 0 0,0 0 0,1-1 0,-1 1 0,0 0 0,0 0 0,0 0 0,0-1 0,0 1 0,1 0 0,-1 0 0,0 0 0,0-1 0,0 1 0,1 0 0,-1 0 0,0 0 0,0 0 0,1 0 0,-1 0 0,0-1 0,0 1 0,1 0 0,-1 0 0,0 0 0,0 0 0,1 0 0,13-7 0,141-38 0,163-26 0,-237 54 0,-15 3 0,-24 3 0,1 3 0,82-6 0,-118 16 0,-15 3 0,-17 5 0,-82 24 0,0-5 0,-2-4 0,-202 18 0,300-42 0,7 0 0,0 0 0,0 0 0,0-1 0,0 0 0,0 0 0,0 0 0,0 0 0,0-1 0,0 0 0,0 1 0,0-1 0,1-1 0,-5-1 0,8 3 0,0 0 0,-1 0 0,1 0 0,0 0 0,0 0 0,0-1 0,0 1 0,0 0 0,0 0 0,0 0 0,0 0 0,0 0 0,0-1 0,-1 1 0,1 0 0,0 0 0,0 0 0,0 0 0,0-1 0,0 1 0,0 0 0,0 0 0,0 0 0,0-1 0,0 1 0,1 0 0,-1 0 0,0 0 0,0 0 0,0 0 0,0-1 0,0 1 0,0 0 0,0 0 0,0 0 0,0 0 0,0 0 0,1-1 0,-1 1 0,0 0 0,0 0 0,11-7 0,13-3 0,-23 10 0,80-25 0,0 4 0,89-10 0,-161 29 0,95-12 0,-87 13 0,0 0 0,-1 1 0,1 1 0,18 3 0,-34-4 0,0 0 0,0 0 0,0 0 0,0 0 0,0 0 0,0 0 0,0 1 0,0-1 0,-1 0 0,1 1 0,0-1 0,0 0 0,0 1 0,0-1 0,0 1 0,0 0 0,-1-1 0,1 1 0,0-1 0,-1 1 0,1 0 0,0 0 0,-1-1 0,1 1 0,-1 0 0,1 0 0,-1 0 0,1 0 0,-1 0 0,0 0 0,1 1 0,-2-1 0,1 1 0,-1-1 0,1 0 0,-1 1 0,0-1 0,0 0 0,0 1 0,0-1 0,0 0 0,0 0 0,0 0 0,0 0 0,-1 0 0,1 0 0,0 0 0,0 0 0,-1-1 0,1 1 0,-1 0 0,-1 0 0,-32 13 0,-1 0 0,-54 11 0,-77 9 0,-143 6 0,303-40 0,7-2 0,12-3 0,23-6 0,81-10 0,150-7 0,-130 16 0,-130 12 0,1-1 0,0 0 0,-1 1 0,1 0 0,12 1 0,-19-1 0,1 0 0,-1 0 0,0 0 0,1 0 0,-1 0 0,0 0 0,0 0 0,1 0 0,-1 0 0,0 0 0,1 0 0,-1 0 0,0 0 0,0 1 0,1-1 0,-1 0 0,0 0 0,1 0 0,-1 0 0,0 1 0,0-1 0,0 0 0,1 0 0,-1 0 0,0 1 0,0-1 0,0 0 0,0 1 0,1-1 0,-1 0 0,0 0 0,0 1 0,0-1 0,0 0 0,0 0 0,0 1 0,0-1 0,0 0 0,0 1 0,0-1 0,0 0 0,0 1 0,0-1 0,0 0 0,0 0 0,0 1 0,0-1 0,0 0 0,0 1 0,0-1 0,-1 0 0,1 0 0,0 1 0,0-1 0,0 0 0,0 0 0,-1 1 0,1-1 0,0 0 0,0 0 0,-1 0 0,1 1 0,0-1 0,0 0 0,-1 0 0,1 0 0,-20 13 0,-23 4 0,-1-2 0,-1-2 0,-66 10 0,60-13 0,-7 2 0,0-3 0,-89 2 0,146-13 0,8-1 0,15-4 0,216-34 0,5 19 0,-189 18 0,-13 1 0,5-1 0,0 1 0,63 6 0,-78 5 0,-31-8 0,1 0 0,-1 0 0,0 0 0,1 0 0,-1 0 0,1 0 0,-1 0 0,0 1 0,1-1 0,-1 0 0,0 0 0,1 1 0,-1-1 0,0 0 0,1 0 0,-1 1 0,0-1 0,1 0 0,-1 1 0,0-1 0,0 0 0,0 1 0,1-1 0,-1 1 0,0-1 0,0 0 0,0 1 0,0-1 0,0 1 0,0-1 0,0 0 0,1 1 0,-1-1 0,0 1 0,-1-1 0,1 1 0,0-1 0,0 0 0,0 1 0,0-1 0,0 1 0,0-1 0,0 0 0,-1 1 0,1-1 0,0 0 0,0 1 0,-1-1 0,1 1 0,0-1 0,0 0 0,-1 0 0,1 1 0,0-1 0,-1 0 0,1 0 0,0 1 0,-1-1 0,1 0 0,-1 0 0,1 0 0,0 1 0,-1-1 0,1 0 0,-1 0 0,0 0 0,-9 5 0,-1 1 0,0-2 0,0 0 0,-24 6 0,-54 5 0,49-10 0,-109 16 0,-2-6 0,-247-9 0,387-6 0,1-1 0,0 0 0,-17-4 0,27 5 0,0 0 0,-1 0 0,1 0 0,0 0 0,0 0 0,0 0 0,0 0 0,0 0 0,-1 0 0,1 0 0,0 0 0,0 0 0,0 0 0,0 0 0,-1 0 0,1-1 0,0 1 0,0 0 0,0 0 0,0 0 0,0 0 0,0 0 0,-1 0 0,1 0 0,0 0 0,0-1 0,0 1 0,0 0 0,0 0 0,0 0 0,0 0 0,0 0 0,0 0 0,0-1 0,0 1 0,-1 0 0,1 0 0,0 0 0,0 0 0,0-1 0,0 1 0,0 0 0,0 0 0,0 0 0,0 0 0,0 0 0,1-1 0,-1 1 0,9-5 0,15-2 0,60-8 0,114-7 0,87 12 0,-240 9 0,-12 0 0,0 1 0,41 6 0,-74-7 0,1 1 0,0 0 0,0 0 0,-1 1 0,1-1 0,0 0 0,0 0 0,-1 0 0,1 0 0,0 1 0,0-1 0,-1 0 0,1 0 0,0 1 0,-1-1 0,1 1 0,-1-1 0,1 1 0,0-1 0,-1 1 0,1-1 0,0 1 0,-2 0 0,1 0 0,0-1 0,-1 1 0,1-1 0,0 1 0,-1-1 0,1 1 0,-1-1 0,1 1 0,-1-1 0,1 0 0,-1 1 0,1-1 0,-1 0 0,0 1 0,1-1 0,-1 0 0,1 0 0,-2 1 0,-37 11 0,-256 38 0,-5-24 0,232-21 0,34-2 0,-76 3 0,98-8 0,14 0 0,20-4 0,395-28 0,-367 32 0,-1 0 0,134-3 0,-138 5 0,0 3 0,45 9 0,-84-12 0,1 1 0,-1 1 0,0-1 0,1 1 0,-1 1 0,0-1 0,10 6 0,-16-8 0,0 0 0,1 1 0,-1-1 0,0 0 0,1 0 0,-1 1 0,0-1 0,1 0 0,-1 1 0,0-1 0,0 0 0,0 1 0,1-1 0,-1 0 0,0 1 0,0-1 0,0 0 0,0 1 0,1-1 0,-1 1 0,0-1 0,0 0 0,0 1 0,0-1 0,0 1 0,0-1 0,0 1 0,0-1 0,0 0 0,-1 1 0,1 0 0,-11 9 0,-20 3 0,-24 0 0,0-1 0,-111 6 0,101-12 0,-415 16 0,636-17 0,358 46 0,-500-49 0,-1-1 0,-1 1 0,0 0 0,0 1 0,0 0 0,14 7 0,-25-10 0,-1 0 0,0 0 0,1 0 0,-1 0 0,0 1 0,1-1 0,-1 0 0,0 0 0,1 0 0,-1 0 0,0 0 0,1 1 0,-1-1 0,0 0 0,0 0 0,1 0 0,-1 1 0,0-1 0,0 0 0,0 0 0,1 1 0,-1-1 0,0 0 0,0 1 0,0-1 0,0 0 0,1 1 0,-1-1 0,0 0 0,0 1 0,0-1 0,0 0 0,0 1 0,0-1 0,0 0 0,0 1 0,0-1 0,0 0 0,0 1 0,-14 5 0,-24-1 0,-63-2 0,1-5 0,0-4 0,-165-32 0,263 37 0,-3 0 0,-1 0 0,1 0 0,0-1 0,-1 1 0,-9-6 0,15 7 0,0 0 0,0 0 0,-1 0 0,1 0 0,0 0 0,0 0 0,0 0 0,0-1 0,0 1 0,0 0 0,0 0 0,-1 0 0,1 0 0,0 0 0,0 0 0,0 0 0,0 0 0,0 0 0,0-1 0,0 1 0,0 0 0,0 0 0,0 0 0,-1 0 0,1 0 0,0 0 0,0-1 0,0 1 0,0 0 0,0 0 0,0 0 0,0 0 0,0 0 0,0 0 0,0-1 0,0 1 0,0 0 0,0 0 0,0 0 0,0 0 0,1 0 0,-1 0 0,0-1 0,0 1 0,0 0 0,0 0 0,8-3 0,11 0 0,20 2 0,0 2 0,0 2 0,-1 2 0,1 1 0,-1 2 0,0 1 0,53 22 0,-90-31 0,0 0 0,0 0 0,0 1 0,1-1 0,-1 0 0,0 1 0,0-1 0,0 1 0,0 0 0,0-1 0,0 1 0,0 0 0,0-1 0,-1 1 0,1 0 0,0 0 0,0 0 0,1 1 0,-3-1 0,1 0 0,-1-1 0,1 1 0,0-1 0,-1 0 0,1 1 0,-1-1 0,1 1 0,-1-1 0,1 0 0,-1 1 0,1-1 0,-1 0 0,1 1 0,-1-1 0,0 0 0,1 0 0,-1 0 0,0 1 0,1-1 0,-1 0 0,1 0 0,-2 0 0,-49 4 0,-236-36 0,279 31 0,0 0 0,0-1 0,-11-4 0,19 6 0,0 0 0,0 0 0,0 0 0,0 0 0,1-1 0,-1 1 0,0 0 0,0 0 0,0 0 0,0 0 0,0 0 0,0 0 0,0 0 0,0 0 0,0 0 0,0 0 0,0-1 0,0 1 0,0 0 0,0 0 0,0 0 0,0 0 0,0 0 0,0 0 0,0 0 0,0 0 0,0-1 0,0 1 0,0 0 0,0 0 0,0 0 0,0 0 0,0 0 0,0 0 0,0 0 0,0 0 0,0 0 0,-1-1 0,1 1 0,0 0 0,0 0 0,0 0 0,0 0 0,0 0 0,0 0 0,0 0 0,0 0 0,0 0 0,0 0 0,-1 0 0,1 0 0,0 0 0,0 0 0,0 0 0,0 0 0,0 0 0,0 0 0,0 0 0,0 0 0,-1 0 0,1 0 0,0 0 0,0 0 0,0 0 0,0 0 0,0 0 0,0 0 0,0 0 0,0 0 0,11-1 0,17 3 0,29 9 0,0 4 0,70 26 0,103 60 0,-224-99 0,-4-1 0,1 0 0,-1 0 0,0 0 0,0 0 0,0 0 0,0 0 0,0 1 0,0-1 0,0 1 0,0-1 0,0 1 0,-1 0 0,3 3 0,-30-18 0,24 12 0,1-1 0,-1 1 0,0-1 0,1 0 0,-1 0 0,1 1 0,0-1 0,0 0 0,0 0 0,0 0 0,0 0 0,0-1 0,0 1 0,0 0 0,1 0 0,-1-1 0,1 1 0,0 0 0,0 0 0,0-1 0,0 1 0,0 0 0,0-1 0,0 1 0,1 0 0,-1 0 0,1-1 0,0 1 0,0 0 0,1-3 0,3-6 0,1 0 0,1 0 0,-1 0 0,12-12 0,-13 16 0,73-87 0,-65 81 0,0 1 0,0 0 0,1 1 0,27-17 0,-40 27 0,-1 1 0,1 0 0,0-1 0,-1 1 0,1 0 0,0-1 0,-1 1 0,1 0 0,0-1 0,-1 1 0,1 0 0,0 0 0,0 0 0,-1 0 0,1 0 0,0 0 0,0 0 0,-1 0 0,1 0 0,0 0 0,1 1 0,-2-1 0,1 1 0,-1-1 0,0 1 0,1-1 0,-1 1 0,0-1 0,1 1 0,-1-1 0,0 1 0,0-1 0,0 1 0,0-1 0,1 1 0,-1 0 0,0-1 0,0 1 0,0-1 0,0 1 0,0-1 0,0 2 0,-10 35 0,9-34 0,-52 120 0,37-91 0,2 0 0,1 0 0,-12 49 0,24-72 0,3-8 0,9-14 0,11-25 0,24-54 0,-21 39 0,36-54 0,-158 286 0,89-165 0,0 1 0,-9 26 0,17-41 0,0 0 0,0 0 0,0 0 0,0 0 0,0 0 0,0 0 0,0 0 0,0 0 0,0 1 0,1-1 0,-1 0 0,0 0 0,0 0 0,0 0 0,0 0 0,0 0 0,0 0 0,0 0 0,0 0 0,0 0 0,0 0 0,0 0 0,0 0 0,0 0 0,0 0 0,0 0 0,0 0 0,0 1 0,0-1 0,0 0 0,0 0 0,0 0 0,0 0 0,0 0 0,0 0 0,10-13 0,9-20 0,111-195 0,-118 210 0,-12 18 0,0 0 0,0 0 0,0 0 0,0 0 0,0 1 0,0-1 0,0 0 0,0 0 0,0 0 0,0 0 0,0 0 0,0 0 0,0 0 0,0 0 0,0 0 0,0 0 0,0 0 0,0 0 0,0 1 0,0-1 0,0 0 0,0 0 0,0 0 0,0 0 0,0 0 0,0 0 0,0 0 0,1 0 0,-1 0 0,0 0 0,0 0 0,0 0 0,0 0 0,0 0 0,0 0 0,0 0 0,0 0 0,0 0 0,0 0 0,0 0 0,0 0 0,1 0 0,-1 0 0,0 0 0,0 0 0,0 0 0,0 0 0,0 0 0,0 0 0,0 0 0,0 0 0,0 0 0,0 0 0,0 0 0,1 0 0,-12 35 0,-8 6 0,-1-2 0,-1 0 0,-3-2 0,-1 0 0,-35 39 0,98-106 0,93-111 0,-20 19 0,-158 167 0,-2-2 0,-103 70 0,150-112 0,0 0 0,0 0 0,-1 0 0,1 0 0,0 0 0,0 0 0,0-1 0,-1 1 0,1-1 0,0 0 0,-1 1 0,-2-1 0,5 0 0,-1 0 0,1 0 0,-1-1 0,1 1 0,0 0 0,-1 0 0,1 0 0,-1 0 0,1-1 0,0 1 0,-1 0 0,1 0 0,0-1 0,0 1 0,-1 0 0,1 0 0,0-1 0,-1 1 0,1 0 0,0-1 0,0 1 0,0 0 0,-1-1 0,1 1 0,0-1 0,0 0 0,0 0 0,0 0 0,0-1 0,0 1 0,0-1 0,0 1 0,0-1 0,1 1 0,-1 0 0,0-1 0,1 1 0,1-3 0,10-18 0,1 0 0,1 1 0,1 0 0,22-23 0,-5 5 0,-18 21 0,0 0 0,1 1 0,1 1 0,0 0 0,25-17 0,-31 29 0,-13 12 0,-14 13 0,9-13 0,-51 47 0,53-50 0,0 0 0,0-1 0,0 0 0,0 0 0,-1-1 0,0 0 0,0 0 0,-10 3 0,17-6 0,-1 0 0,1 1 0,0-1 0,-1 0 0,1 0 0,0 0 0,0 0 0,-1 0 0,1 0 0,0 0 0,-1 0 0,1 0 0,0 0 0,-1 0 0,1 0 0,0 0 0,-1 0 0,1 0 0,0 0 0,-1 0 0,1 0 0,0 0 0,0-1 0,-1 1 0,1 0 0,0 0 0,-1 0 0,1 0 0,0-1 0,0 1 0,-1 0 0,1 0 0,0-1 0,0 1 0,-1-1 0,5-10 0,16-13 0,-4 11 0,1 0 0,24-14 0,-26 19 0,-2-1 0,1 0 0,-1-1 0,-1 0 0,14-16 0,-25 26 0,0-1 0,0 0 0,0 0 0,-1 0 0,1 1 0,-1-1 0,1 0 0,0 0 0,-1 0 0,1 0 0,-1 0 0,0 0 0,1 0 0,-1 0 0,0-1 0,0 1 0,0 0 0,0 0 0,0 0 0,0 0 0,0-2 0,0 2 0,-1 0 0,0 0 0,1 1 0,-1-1 0,1 0 0,-1 0 0,0 1 0,0-1 0,1 1 0,-1-1 0,0 1 0,0-1 0,0 1 0,0-1 0,0 1 0,0 0 0,0-1 0,0 1 0,-1 0 0,-7-2 0,-1 1 0,0 0 0,-18 2 0,20-1 0,-48 3 0,29-1 0,-1-1 0,1-1 0,0-2 0,0 0 0,-28-7 0,51 8 0,1 0 0,-1 0 0,1-1 0,-1 0 0,1 1 0,0-1 0,-4-3 0,7 5 0,-1 0 0,1-1 0,0 1 0,-1 0 0,1 0 0,0-1 0,0 1 0,-1 0 0,1-1 0,0 1 0,0 0 0,0-1 0,0 1 0,-1 0 0,1-1 0,0 1 0,0 0 0,0-1 0,0 1 0,0-1 0,0 1 0,0 0 0,0-1 0,0 1 0,0 0 0,0-1 0,0 1 0,0-1 0,1 0 0,0 0 0,0 1 0,-1-1 0,1 0 0,0 0 0,0 1 0,0-1 0,0 1 0,0-1 0,0 1 0,0-1 0,0 1 0,0-1 0,0 1 0,1 0 0,9-3 0,0 1 0,1 0 0,-1 1 0,0 0 0,0 1 0,0 1 0,21 2 0,79 23 0,-81-18 0,-6-3 0,37 12 0,-56-15 0,-1 0 0,1 0 0,0 0 0,-1 1 0,0-1 0,1 1 0,-1 0 0,0 0 0,5 6 0,-9-9 0,1 1 0,0-1 0,-1 1 0,0-1 0,1 1 0,-1 0 0,1-1 0,-1 1 0,0 0 0,1-1 0,-1 1 0,0 0 0,0-1 0,1 1 0,-1 0 0,0 0 0,0-1 0,0 1 0,0 0 0,0 0 0,0-1 0,0 1 0,0 0 0,0-1 0,-1 1 0,1 0 0,0 0 0,-1 0 0,0 1 0,0-1 0,0 0 0,0 0 0,0 0 0,0 0 0,0-1 0,0 1 0,-1 0 0,1 0 0,0-1 0,0 1 0,-2 0 0,-6 2 0,1-1 0,-1 0 0,-11 1 0,20-2 0,-53 4 0,0-3 0,0-1 0,0-3 0,-62-10 0,105 11 0,0-1 0,1 0 0,-16-6 0,23 7 0,0 0 0,0 0 0,-1-1 0,1 1 0,1 0 0,-1 0 0,0-1 0,0 0 0,-2-2 0,3 3 0,1 0 0,-1 0 0,1 1 0,-1-1 0,1 0 0,0 0 0,-1 0 0,1 0 0,0 0 0,0 0 0,-1 1 0,1-1 0,0 0 0,0 0 0,0 0 0,0 0 0,1 0 0,-1 0 0,0 0 0,0 0 0,0 0 0,1 0 0,-1 1 0,1-3 0,1 1 0,-1 0 0,1 1 0,0-1 0,0 0 0,0 1 0,0-1 0,0 1 0,0-1 0,0 1 0,0 0 0,1 0 0,-1 0 0,0 0 0,1 0 0,-1 1 0,1-1 0,-1 1 0,1 0 0,3-1 0,49 0 0,-54 1 0,11 1 0,0 0 0,0 1 0,21 5 0,-30-6 0,0-1 0,0 1 0,0 0 0,0 0 0,-1 1 0,1-1 0,0 0 0,-1 1 0,1 0 0,-1-1 0,0 1 0,1 0 0,-1 0 0,0 1 0,0-1 0,-1 0 0,1 1 0,0-1 0,-1 1 0,1-1 0,0 4 0,-2-4 0,1-1 0,-1 1 0,0 0 0,0 0 0,0 0 0,-1 0 0,1-1 0,0 1 0,-1 0 0,1 0 0,-1-1 0,1 1 0,-1 0 0,0 0 0,0-1 0,0 1 0,0-1 0,0 1 0,0-1 0,0 0 0,-1 1 0,1-1 0,-3 2 0,-3 3 0,0-1 0,0 0 0,-13 6 0,-12 5 0,-1-3 0,-1 0 0,0-2 0,0-2 0,-1-1 0,0-1 0,-1-2 0,1-2 0,-1-1 0,-41-3 0,76 0 0,-46-6 0,45 7 0,0 0 0,0-1 0,0 1 0,0-1 0,0 0 0,0 0 0,0 0 0,1 0 0,-1 0 0,0 0 0,0 0 0,1-1 0,-1 1 0,1 0 0,-1-1 0,1 1 0,0-1 0,0 0 0,-2-2 0,3 4 0,0-1 0,-1 0 0,1 0 0,0 1 0,0-1 0,0 0 0,0 1 0,0-1 0,0 0 0,0 1 0,0-1 0,0 0 0,0 1 0,0-1 0,1 0 0,-1 0 0,0 1 0,0-1 0,1 1 0,-1-1 0,0 0 0,1 1 0,-1-1 0,1 1 0,0-2 0,19-9 0,25 3 0,-29 8 0,-1 0 0,1 1 0,-1 1 0,1 0 0,-1 1 0,0 0 0,0 2 0,22 8 0,-17-4 0,-1 0 0,-1 1 0,0 1 0,0 0 0,28 25 0,-40-30 0,-1-1 0,0 1 0,0-1 0,0 2 0,-1-1 0,0 0 0,0 1 0,0 0 0,-1 0 0,3 9 0,-5-13 0,0 0 0,0 0 0,-1 1 0,1-1 0,-1 0 0,0 0 0,0 0 0,0 0 0,0 0 0,-1 0 0,1 1 0,-1-1 0,0 0 0,1 0 0,-1 0 0,-1 0 0,1-1 0,0 1 0,-1 0 0,0 0 0,1-1 0,-1 1 0,0-1 0,0 0 0,-1 1 0,1-1 0,-3 2 0,-5 2 0,1 0 0,-1-1 0,0 0 0,0 0 0,-1-1 0,1-1 0,-1 0 0,0 0 0,-13 1 0,-1-1 0,1-1 0,-1-1 0,-26-3 0,29 0 0,-1 0 0,1-2 0,0 0 0,-35-12 0,51 13 0,-1 0 0,0 0 0,1 0 0,0-1 0,0 0 0,0 0 0,1 0 0,-7-7 0,9 8 0,0 0 0,1-1 0,0 1 0,-1-1 0,1 1 0,0-1 0,1 0 0,-1 0 0,1 0 0,0 1 0,0-1 0,0-1 0,0 1 0,0 0 0,1-5 0,0 5 0,0 1 0,1-1 0,-1 1 0,1-1 0,0 1 0,-1-1 0,2 1 0,-1 0 0,0-1 0,1 1 0,-1 0 0,1 0 0,0 0 0,0 0 0,0 1 0,1-1 0,-1 0 0,0 1 0,1 0 0,0-1 0,0 1 0,0 0 0,0 0 0,0 1 0,0-1 0,0 1 0,0-1 0,0 1 0,1 0 0,-1 0 0,1 1 0,-1-1 0,1 1 0,-1-1 0,1 1 0,-1 0 0,1 0 0,-1 1 0,1-1 0,-1 1 0,7 2 0,23 11 0,55 34 0,-40-20 0,-39-23 0,8 3 0,0 2 0,-1 0 0,0 1 0,0 0 0,14 15 0,-30-26 0,1 1 0,0 0 0,-1-1 0,1 1 0,-1-1 0,1 1 0,-1 0 0,1-1 0,-1 1 0,1 0 0,-1-1 0,1 1 0,-1 0 0,0 0 0,0 0 0,1-1 0,-1 1 0,0 0 0,0 0 0,0 0 0,0 0 0,0-1 0,0 1 0,0 0 0,0 0 0,0 0 0,0-1 0,-1 1 0,1 0 0,-1 1 0,0-1 0,0 1 0,-1-1 0,1 0 0,-1 0 0,1 0 0,-1 0 0,1 0 0,-1-1 0,1 1 0,-1 0 0,0-1 0,1 1 0,-4-1 0,-7 2 0,0 0 0,0-1 0,-13-1 0,3-1 0,1 0 0,0-2 0,-33-8 0,41 7 0,1 0 0,0 0 0,0-1 0,0-1 0,0 0 0,1-1 0,-12-9 0,20 14 0,0 0 0,1-1 0,0 0 0,-1 1 0,1-1 0,0 0 0,0 0 0,1 0 0,-1 0 0,-2-7 0,4 9 0,-1 0 0,1 1 0,0-1 0,0 0 0,0 0 0,0 0 0,0 0 0,0 0 0,0 0 0,0 1 0,0-1 0,0 0 0,1 0 0,-1 0 0,0 0 0,0 0 0,1 1 0,-1-1 0,1-1 0,0 1 0,0 0 0,0 1 0,0-1 0,0 0 0,0 0 0,0 1 0,0-1 0,0 1 0,1-1 0,-1 1 0,0 0 0,0-1 0,0 1 0,1 0 0,-1 0 0,0 0 0,0 0 0,2 0 0,4 0 0,-1 1 0,1 0 0,-1 0 0,1 0 0,-1 1 0,0 0 0,0 1 0,0-1 0,0 1 0,0 0 0,8 7 0,7 4 0,30 29 0,-29-22 0,0 1 0,-1 1 0,-2 0 0,19 29 0,-31-31 342,-7-21-373,0 0 0,0 1-1,0-1 1,0 0 0,0 1 0,0-1 0,0 0 0,0 1 0,0-1 0,0 0 0,0 1 0,-1-1 0,1 0 0,0 1 0,0-1 0,0 0 0,0 1 0,-1-1 0,1 0 0,0 0 0,0 1 0,-1-1 0,1 0 0,0 0 0,0 1 0,-1-1 0,1 0 0,0 0 0,-1 0 0,1 0 0,0 0 0,-1 1 0,1-1 0,0 0 0,-1 0-1,1 0 1,0 0 0,-1 0 0,1 0 0,0 0 0,-1 0 0,1 0 0,0 0 0,-1 0 0,1 0 0,0-1 0,-1 1 0,1 0 0,0 0 0,-1 0 0,1 0 0,0 0 0,-1-1 0,1 1 0,-11-5-6795</inkml:trace>
</inkml:ink>
</file>

<file path=ppt/ink/ink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4:14.312"/>
    </inkml:context>
    <inkml:brush xml:id="br0">
      <inkml:brushProperty name="width" value="0.05" units="cm"/>
      <inkml:brushProperty name="height" value="0.05" units="cm"/>
    </inkml:brush>
  </inkml:definitions>
  <inkml:trace contextRef="#ctx0" brushRef="#br0">1049 62 24575,'-3'-2'0,"0"0"0,0 1 0,-1-1 0,1 1 0,0 0 0,-1 0 0,1 0 0,-1 0 0,1 1 0,-1-1 0,1 1 0,-1 0 0,-5 1 0,0-2 0,-20 2 0,-1 1 0,1 1 0,0 2 0,0 1 0,0 1 0,1 1 0,0 1 0,-52 26 0,24-5 0,1 2 0,2 3 0,-56 46 0,70-48 0,0 1 0,3 2 0,1 2 0,1 1 0,3 2 0,1 1 0,2 1 0,-43 91 0,59-105 0,1 0 0,2 1 0,1 0 0,2 0 0,0 1 0,-2 58 0,8-64 0,2-1 0,0 1 0,1-1 0,2 1 0,0-1 0,2-1 0,0 1 0,2-1 0,17 32 0,-12-29 0,2-1 0,0 0 0,2-2 0,1 0 0,0-1 0,2-1 0,1 0 0,0-2 0,1-1 0,1-1 0,1 0 0,0-2 0,1-1 0,1-1 0,37 12 0,-22-12 0,0-1 0,1-3 0,1-1 0,-1-2 0,1-2 0,0-2 0,0-2 0,0-2 0,73-12 0,-58 2-48,0-2 0,-1-3 0,-1-2 0,-1-3 0,87-47 0,-100 44 12,0-2 0,-1-2 0,-2-1 0,-1-2 0,-2-2 0,-1-2 0,34-43 0,-50 52 34,0-1 1,-2-1-1,-2 0 1,0-1-1,-2-1 1,-1-1-1,-2 0 1,-1 0-1,9-47 0,-15 54 1,-2-1 0,0 0 0,-1 1 0,-2-1-1,0 0 1,-2 1 0,-1-1 0,-1 1 0,-1 0-1,-1 0 1,-1 1 0,-23-46 0,14 41-10,-1 2 1,-1 0-1,-1 1 1,-1 0-1,-2 2 1,0 1-1,-2 1 0,0 1 1,-1 1-1,-1 1 1,-33-16-1,3 5-352,-1 3-1,-1 3 0,-1 2 1,-108-24-1,24 17-5275</inkml:trace>
</inkml:ink>
</file>

<file path=ppt/ink/ink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4:09.319"/>
    </inkml:context>
    <inkml:brush xml:id="br0">
      <inkml:brushProperty name="width" value="0.05" units="cm"/>
      <inkml:brushProperty name="height" value="0.05" units="cm"/>
    </inkml:brush>
  </inkml:definitions>
  <inkml:trace contextRef="#ctx0" brushRef="#br0">146 22 24575,'2'-22'0,"4"40"0,0-3 0,6 26 0,-2 0 0,11 82 0,-8 87 0,0-109 0,-13-101 0,-1 1 0,1-1 0,0 1 0,0-1 0,0 1 0,0-1 0,0 0 0,-1 1 0,1-1 0,0 1 0,0-1 0,-1 0 0,1 1 0,0-1 0,-1 0 0,1 1 0,0-1 0,-1 0 0,1 1 0,-1-1 0,1 0 0,-1 0 0,1 1 0,0-1 0,-1 0 0,1 0 0,-1 0 0,1 0 0,-1 0 0,1 0 0,-1 0 0,1 0 0,-1 0 0,1 0 0,-1 0 0,1 0 0,-1 0 0,1 0 0,0 0 0,-1 0 0,1 0 0,-2-1 0,-23-7 0,20 7 0,-18-4 0,-1 1 0,1 1 0,-1 0 0,-41 3 0,43 0 0,411-13 0,-364 11 0,12 0 0,-37 2 0,0 0 0,0 0 0,0 0 0,0 0 0,0 0 0,0 0 0,0 0 0,0 0 0,0 0 0,0 0 0,0-1 0,-24 1 0,-24 1-1365,23-1-5461</inkml:trace>
</inkml:ink>
</file>

<file path=ppt/ink/ink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4:09.816"/>
    </inkml:context>
    <inkml:brush xml:id="br0">
      <inkml:brushProperty name="width" value="0.05" units="cm"/>
      <inkml:brushProperty name="height" value="0.05" units="cm"/>
    </inkml:brush>
  </inkml:definitions>
  <inkml:trace contextRef="#ctx0" brushRef="#br0">59 27 24575,'0'0'0,"0"0"0,-1 0 0,1 0 0,0 0 0,0 0 0,0 0 0,0 1 0,-1-1 0,1 0 0,0 0 0,0 0 0,0 0 0,0 0 0,-1 0 0,1 0 0,0 0 0,0 0 0,0 0 0,-1 0 0,1-1 0,0 1 0,0 0 0,0 0 0,0 0 0,0 0 0,-1 0 0,1 0 0,0 0 0,0 0 0,0 0 0,0-1 0,0 1 0,-1 0 0,1 0 0,0 0 0,0 0 0,0 0 0,0-1 0,0 1 0,0 0 0,0 0 0,0 0 0,0 0 0,0 0 0,0-1 0,0 1 0,-1 0 0,1 0 0,0 0 0,0-1 0,0 1 0,1 0 0,-1 0 0,0 0 0,0 0 0,0-1 0,0 1 0,0 0 0,0 0 0,0 0 0,0 0 0,0-1 0,0 1 0,1 0 0,9-8 0,16 11 0,-25-3 0,-1 0 0,0 0 0,1 0 0,-1 0 0,1 0 0,-1 0 0,1 0 0,-1 0 0,0 0 0,1 0 0,-1 0 0,1 1 0,-1-1 0,0 0 0,1 0 0,-1 1 0,1-1 0,-1 0 0,0 0 0,1 1 0,-1-1 0,0 0 0,0 1 0,1-1 0,-1 0 0,0 1 0,0-1 0,1 1 0,-1-1 0,0 0 0,0 1 0,0-1 0,0 1 0,0-1 0,0 1 0,0-1 0,0 1 0,0-1 0,0 0 0,0 1 0,0-1 0,0 1 0,0-1 0,0 1 0,0-1 0,0 0 0,0 1 0,-1-1 0,1 1 0,0-1 0,0 0 0,-1 1 0,1-1 0,-1 1 0,0 0 0,-1 1 0,-1-1 0,1 1 0,0-1 0,0 0 0,0 0 0,-1 0 0,1 0 0,-1-1 0,1 1 0,-1-1 0,1 1 0,-1-1 0,1 0 0,-1 0 0,1 0 0,-4 0 0,2 0 0,0-1 0,1 1 0,-1-1 0,0 1 0,1-1 0,-1 0 0,1-1 0,-1 1 0,1-1 0,-1 1 0,-2-3 0,5 3 0,1 1 0,-1 0 0,1-1 0,-1 1 0,1 0 0,0-1 0,-1 1 0,1-1 0,0 1 0,-1-1 0,1 1 0,0-1 0,-1 1 0,1-1 0,0 1 0,0-1 0,0 1 0,0-1 0,0 0 0,-1 1 0,1-1 0,0 1 0,0-1 0,0 0 0,0 1 0,1-1 0,-1 1 0,0-1 0,0 1 0,0-1 0,0 0 0,1 1 0,-1-1 0,0 1 0,0-1 0,1 1 0,-1-1 0,0 1 0,1 0 0,-1-1 0,1 1 0,-1-1 0,0 1 0,1 0 0,-1-1 0,1 1 0,-1 0 0,1-1 0,-1 1 0,1 0 0,0 0 0,-1 0 0,1-1 0,-1 1 0,2 0 0,0-1 0,1 0 0,0 0 0,-1 0 0,1 0 0,0 1 0,0-1 0,0 1 0,0-1 0,0 1 0,3 1 0,-4-1-33,-1 0 0,0 1-1,1-1 1,-1 1 0,0-1-1,0 1 1,1 0 0,-1 0 0,0-1-1,0 1 1,0 0 0,0 0-1,0 0 1,0 0 0,0 0-1,0 0 1,0 1 0,-1-1 0,1 0-1,0 0 1,-1 1 0,1-1-1,-1 0 1,1 1 0,-1-1-1,0 0 1,0 1 0,1-1 0,-1 1-1,0-1 1,0 0 0,0 1-1,-1-1 1,1 1 0,0-1-1,0 0 1,-1 1 0,1-1 0,-1 0-1,-1 3 1</inkml:trace>
</inkml:ink>
</file>

<file path=ppt/ink/ink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4:10.265"/>
    </inkml:context>
    <inkml:brush xml:id="br0">
      <inkml:brushProperty name="width" value="0.05" units="cm"/>
      <inkml:brushProperty name="height" value="0.05" units="cm"/>
    </inkml:brush>
  </inkml:definitions>
  <inkml:trace contextRef="#ctx0" brushRef="#br0">8 1 24575,'-3'0'0,"-1"3"0,3 4 0,5 0 0,4 3 0,4 2 0,-3-1 0,-6-3 0,-3-5 0,-5-3 0,-1-4 0,-1-6 0,6 1 0,4 1 0,5 1 0,2 6 0,1 2 0,-1 2-8191</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1:45.044"/>
    </inkml:context>
    <inkml:brush xml:id="br0">
      <inkml:brushProperty name="width" value="0.05" units="cm"/>
      <inkml:brushProperty name="height" value="0.05" units="cm"/>
    </inkml:brush>
  </inkml:definitions>
  <inkml:trace contextRef="#ctx0" brushRef="#br0">84 45 24575,'0'-3'0,"-3"-6"0,-4-3 0,-3 2 0,-4 2 0,2 5 0,-1 7 0,2 4 0,3 5 0,3 0-8191</inkml:trace>
</inkml:ink>
</file>

<file path=ppt/ink/ink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4:11.168"/>
    </inkml:context>
    <inkml:brush xml:id="br0">
      <inkml:brushProperty name="width" value="0.05" units="cm"/>
      <inkml:brushProperty name="height" value="0.05" units="cm"/>
    </inkml:brush>
  </inkml:definitions>
  <inkml:trace contextRef="#ctx0" brushRef="#br0">71 200 24575,'-3'0'0,"0"1"0,0-2 0,0 1 0,0 0 0,0 0 0,0-1 0,1 0 0,-1 1 0,0-1 0,0 0 0,1-1 0,-1 1 0,0 0 0,1-1 0,0 1 0,-1-1 0,1 0 0,0 0 0,-4-3 0,4 2 0,1-1 0,-1 1 0,0-1 0,1 1 0,0-1 0,-1 1 0,2-1 0,-1 0 0,0 1 0,1-1 0,-1 0 0,1 0 0,0 0 0,1-6 0,0 4 0,0 0 0,0 0 0,1 0 0,0 0 0,0 0 0,0 0 0,1 0 0,0 1 0,0-1 0,0 1 0,1 0 0,0 0 0,0 0 0,0 0 0,0 1 0,7-6 0,-9 8 0,1 0 0,0 0 0,-1 1 0,1-1 0,0 0 0,0 1 0,0 0 0,0 0 0,0 0 0,1 0 0,-1 0 0,0 0 0,0 1 0,0 0 0,1-1 0,-1 1 0,0 1 0,1-1 0,-1 0 0,0 1 0,0-1 0,0 1 0,1 0 0,-1 0 0,0 1 0,0-1 0,0 0 0,-1 1 0,1 0 0,0 0 0,4 4 0,1 1 0,-1 1 0,-1 0 0,0 0 0,0 0 0,0 1 0,-1 0 0,0 0 0,-1 1 0,0-1 0,5 21 0,-3-6 0,-1 2 0,0-1 0,-1 33 0,-3-38 0,-1 0 0,-4 30 0,3-44 0,0 0 0,0 0 0,-1 0 0,1 0 0,-1 0 0,-1 0 0,1-1 0,-1 1 0,0-1 0,0 0 0,0 0 0,-6 7 0,8-12 0,1 1 0,-1 0 0,1-1 0,-1 1 0,0-1 0,1 1 0,-1-1 0,0 1 0,1-1 0,-1 1 0,0-1 0,1 1 0,-1-1 0,0 0 0,0 0 0,0 1 0,1-1 0,-1 0 0,0 0 0,0 0 0,0 0 0,-1 0 0,1 0 0,1-1 0,-1 1 0,1-1 0,-1 1 0,1-1 0,-1 1 0,1-1 0,-1 1 0,1-1 0,0 0 0,-1 1 0,1-1 0,0 0 0,0 1 0,-1-1 0,1 0 0,0 1 0,0-1 0,0 0 0,0 0 0,-1-5 0,1 0 0,0 0 0,0 1 0,1-1 0,0-6 0,6-14 0,0 1 0,1 0 0,2 1 0,0 0 0,23-37 0,-23 45 0,0 0 0,2 1 0,0 0 0,0 0 0,1 2 0,1 0 0,1 0 0,23-16 0,-35 27 0,1 0 0,-1 0 0,1 0 0,0 1 0,-1-1 0,1 1 0,0 0 0,0 0 0,0 0 0,0 0 0,0 1 0,0 0 0,0 0 0,8 0 0,-10 1 0,0-1 0,0 1 0,0 0 0,0 0 0,0 0 0,0 0 0,0 1 0,0-1 0,0 0 0,0 1 0,-1-1 0,1 1 0,0 0 0,-1-1 0,0 1 0,1 0 0,-1 0 0,0 0 0,0 0 0,0 0 0,0 0 0,0 0 0,-1 0 0,1 1 0,-1-1 0,1 0 0,-1 4 0,3 16 0,-2 1 0,-3 40 0,1-39 0,0 0 0,6 44 0,-4-61 0,0 0 0,1 0 0,0-1 0,0 1 0,1-1 0,0 1 0,0-1 0,0 0 0,1 0 0,-1-1 0,1 1 0,1-1 0,-1 0 0,8 7 0,-10-10 0,0 0 0,0-1 0,0 1 0,0-1 0,1 1 0,-1-1 0,0 0 0,1 0 0,-1 0 0,1 0 0,-1 0 0,1-1 0,0 1 0,-1-1 0,1 1 0,-1-1 0,1 0 0,0 0 0,4-1 0,-3 0 0,-1 0 0,1-1 0,0 1 0,-1-1 0,1 0 0,-1 0 0,0 0 0,0 0 0,1-1 0,-1 1 0,4-6 0,4-5 0,-1 0 0,-1-1 0,0 0 0,-1 0 0,7-17 0,-15 30 0,8-15 114,-1 0 0,8-30 0,-14 41-228,0 0 0,0 0 0,-1 0 0,1 1 1,-1-1-1,0 0 0,-1 0 0,1 0 1,-1 0-1,0 0 0,0 0 0,0 1 1,-1-1-1,-3-7 0,-5-5-6712</inkml:trace>
</inkml:ink>
</file>

<file path=ppt/ink/ink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4:15.361"/>
    </inkml:context>
    <inkml:brush xml:id="br0">
      <inkml:brushProperty name="width" value="0.05" units="cm"/>
      <inkml:brushProperty name="height" value="0.05" units="cm"/>
    </inkml:brush>
  </inkml:definitions>
  <inkml:trace contextRef="#ctx0" brushRef="#br0">1056 17 24575,'0'0'0,"0"-1"0,-1 0 0,1 0 0,-1 1 0,1-1 0,-1 0 0,1 1 0,-1-1 0,1 0 0,-1 1 0,1-1 0,-1 1 0,0-1 0,1 1 0,-1-1 0,0 1 0,0 0 0,1-1 0,-1 1 0,0 0 0,0 0 0,0-1 0,1 1 0,-1 0 0,0 0 0,0 0 0,-1 0 0,-28-3 0,24 3 0,-32-1 0,0 2 0,-1 1 0,1 2 0,0 2 0,1 1 0,0 2 0,-43 16 0,27-5 0,2 3 0,0 2 0,1 2 0,-57 41 0,77-46 0,1 1 0,1 1 0,1 2 0,2 0 0,0 2 0,2 1 0,1 1 0,1 1 0,-25 50 0,34-56 0,1 1 0,1 0 0,2 0 0,0 1 0,2 1 0,1-1 0,1 1 0,2 0 0,0-1 0,2 1 0,1 0 0,2 0 0,6 35 0,-4-44 0,0 0 0,1 0 0,1 0 0,1-1 0,0 0 0,2-1 0,0 0 0,0 0 0,2-1 0,25 28 0,-21-28 0,1-1 0,1-1 0,0 0 0,1-1 0,0-1 0,1-1 0,0-1 0,1-1 0,27 9 0,-5-6 0,0-2 0,1-1 0,1-3 0,-1-1 0,1-3 0,-1-1 0,1-3 0,0-1 0,82-17 0,-70 6 0,0-2 0,0-2 0,-2-3 0,-1-3 0,-1-1 0,100-66 0,-110 60 0,-1-1 0,-2-3 0,-1-1 0,58-70 0,-75 77 0,0-1 0,-2-1 0,-1-1 0,-1-1 0,-2 0 0,-2-1 0,17-56 0,-27 72 0,0 0 0,-1-1 0,0 1 0,-2-1 0,0 0 0,-1 1 0,-1-1 0,-1 1 0,0-1 0,-6-18 0,4 25 0,0-1 0,-1 1 0,0 0 0,-1 1 0,0 0 0,-1-1 0,0 2 0,-1-1 0,0 1 0,-1 0 0,0 1 0,0 0 0,-1 1 0,0 0 0,-14-9 0,-4 2-53,0 0 0,0 2 0,-2 2 0,1 0 0,-1 2 0,-57-10 0,-193-7-636,92 21-676,11 7-4401</inkml:trace>
</inkml:ink>
</file>

<file path=ppt/ink/ink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3:28.368"/>
    </inkml:context>
    <inkml:brush xml:id="br0">
      <inkml:brushProperty name="width" value="0.05" units="cm"/>
      <inkml:brushProperty name="height" value="0.05" units="cm"/>
    </inkml:brush>
  </inkml:definitions>
  <inkml:trace contextRef="#ctx0" brushRef="#br0">235 475 24575,'1'0'0,"0"0"0,0 0 0,0-1 0,-1 1 0,1-1 0,0 1 0,0-1 0,0 1 0,0-1 0,0 1 0,-1-1 0,1 0 0,0 1 0,-1-1 0,1 0 0,0 0 0,-1 1 0,1-1 0,-1 0 0,1 0 0,-1 0 0,0 0 0,1 0 0,-1 0 0,0 0 0,1 0 0,-1 0 0,0 0 0,0 0 0,0 0 0,0 0 0,0-1 0,-2-32 0,2 33 0,0-1 0,-1 0 0,1 1 0,-1-1 0,1 0 0,-1 1 0,1-1 0,-1 1 0,0-1 0,0 1 0,0-1 0,0 1 0,0-1 0,0 1 0,-1 0 0,1 0 0,0 0 0,0 0 0,-1 0 0,1 0 0,-1 0 0,1 0 0,-1 0 0,0 0 0,1 1 0,-1-1 0,1 1 0,-1-1 0,-2 1 0,1 0 0,1 0 0,0 1 0,-1-1 0,1 1 0,0 0 0,0 0 0,0 0 0,-1 0 0,1 0 0,0 0 0,1 0 0,-1 1 0,0-1 0,0 1 0,0-1 0,1 1 0,-1 0 0,1 0 0,-1 0 0,1 0 0,-2 3 0,-12 26 0,2 0 0,1 1 0,-13 54 0,16-53 0,-21 84 0,-28 87 0,50-189 0,6-20 0,6-27 0,210-749 0,-208 759 0,-3 10 0,0 0 0,1 1 0,0-1 0,1 1 0,0 0 0,0 0 0,14-18 0,-19 29 0,1-1 0,-1 0 0,1 0 0,0 1 0,0-1 0,-1 0 0,1 1 0,0-1 0,0 0 0,0 1 0,0-1 0,-1 1 0,1-1 0,0 1 0,0 0 0,0 0 0,0-1 0,0 1 0,0 0 0,0 0 0,0 0 0,0 0 0,0 0 0,0 0 0,0 0 0,0 0 0,0 0 0,0 1 0,0-1 0,0 0 0,0 1 0,0-1 0,0 0 0,0 1 0,0-1 0,0 1 0,-1 0 0,1-1 0,0 1 0,0 0 0,-1-1 0,1 1 0,0 0 0,-1 0 0,1-1 0,-1 1 0,1 0 0,-1 0 0,1 1 0,4 6 0,-1 0 0,0 1 0,0-1 0,2 10 0,19 71 0,21 152 0,-29-140 0,4 22-682,10 211-1,-31-299-6143</inkml:trace>
</inkml:ink>
</file>

<file path=ppt/ink/ink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3:28.703"/>
    </inkml:context>
    <inkml:brush xml:id="br0">
      <inkml:brushProperty name="width" value="0.05" units="cm"/>
      <inkml:brushProperty name="height" value="0.05" units="cm"/>
    </inkml:brush>
  </inkml:definitions>
  <inkml:trace contextRef="#ctx0" brushRef="#br0">21 33 24575,'-3'0'0,"-3"-3"0,-2-4 0,4 0 0,6 0 0,5 2 0,7 1 0,8 5 0,4 2 0,5 1 0,6-1 0,5-1 0,4 3 0,-6 0-8191</inkml:trace>
</inkml:ink>
</file>

<file path=ppt/ink/ink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3:29.028"/>
    </inkml:context>
    <inkml:brush xml:id="br0">
      <inkml:brushProperty name="width" value="0.05" units="cm"/>
      <inkml:brushProperty name="height" value="0.05" units="cm"/>
    </inkml:brush>
  </inkml:definitions>
  <inkml:trace contextRef="#ctx0" brushRef="#br0">185 117 24575,'12'1'0,"27"-2"0,-38 1 0,0 0 0,1 0 0,-1 0 0,0-1 0,0 1 0,1 0 0,-1-1 0,0 1 0,0-1 0,0 1 0,0-1 0,0 0 0,1 1 0,-1-1 0,0 0 0,-1 0 0,1 0 0,0 0 0,0 0 0,0 0 0,0 0 0,-1 0 0,2-2 0,-2 2 0,0 0 0,0 0 0,0 0 0,0-1 0,0 1 0,0 0 0,0 0 0,0 0 0,-1 0 0,1 0 0,0 0 0,-1-1 0,1 1 0,-1 0 0,1 0 0,-1 0 0,1 0 0,-1 0 0,0 1 0,-1-3 0,-19-18 0,15 16 0,0 0 0,0-1 0,0 1 0,-1 1 0,0-1 0,1 1 0,-1 0 0,-1 1 0,1 0 0,0 0 0,-14-3 0,17 5 0,-1 1 0,1-1 0,0 1 0,0 0 0,-1 0 0,1 1 0,0-1 0,-1 1 0,1 0 0,0 0 0,0 1 0,0-1 0,0 1 0,0 0 0,0 0 0,1 0 0,-1 1 0,1-1 0,-1 1 0,1 0 0,-5 4 0,3-1 0,0 1 0,0 0 0,1-1 0,0 1 0,0 1 0,0-1 0,1 1 0,0-1 0,1 1 0,0 0 0,0 0 0,0 0 0,1 0 0,1 0 0,-1 0 0,1 0 0,0 1 0,1-1 0,0 0 0,3 12 0,-3-14 0,1 0 0,0 0 0,0 0 0,0 0 0,1 0 0,-1 0 0,2-1 0,-1 0 0,0 1 0,1-1 0,0 0 0,0-1 0,1 1 0,-1-1 0,1 0 0,0 0 0,0 0 0,0-1 0,1 1 0,-1-1 0,1-1 0,0 1 0,-1-1 0,1 0 0,0 0 0,1-1 0,7 2 0,-10-3 0,0-1 0,0 1 0,0 0 0,0-1 0,0 0 0,0 0 0,0 0 0,0 0 0,0-1 0,0 0 0,0 1 0,-1-1 0,1-1 0,-1 1 0,1 0 0,-1-1 0,0 0 0,0 0 0,0 0 0,4-5 0,5-8 0,-1 0 0,0-1 0,9-19 0,-9 15 0,6-11-1365,-3 4-5461</inkml:trace>
</inkml:ink>
</file>

<file path=ppt/ink/ink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3:29.372"/>
    </inkml:context>
    <inkml:brush xml:id="br0">
      <inkml:brushProperty name="width" value="0.05" units="cm"/>
      <inkml:brushProperty name="height" value="0.05" units="cm"/>
    </inkml:brush>
  </inkml:definitions>
  <inkml:trace contextRef="#ctx0" brushRef="#br0">238 0 24575,'0'9'0,"0"11"0,0 12 0,0 5 0,0 3 0,0-3 0,-3-5 0,-3-7 0,-8-9 0,-6-6 0,-9-11 0,-48-73 0,-12-22-8191</inkml:trace>
</inkml:ink>
</file>

<file path=ppt/ink/ink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3:31.318"/>
    </inkml:context>
    <inkml:brush xml:id="br0">
      <inkml:brushProperty name="width" value="0.05" units="cm"/>
      <inkml:brushProperty name="height" value="0.05" units="cm"/>
    </inkml:brush>
  </inkml:definitions>
  <inkml:trace contextRef="#ctx0" brushRef="#br0">176 157 24575,'1'-21'0,"0"9"0,-1-1 0,-1 1 0,0-1 0,-5-24 0,6 34 0,-1 1 0,0-1 0,0 1 0,0-1 0,-1 1 0,1 0 0,0-1 0,-1 1 0,1 0 0,-1 0 0,0 0 0,0 0 0,0 0 0,0 0 0,0 0 0,0 1 0,-1-1 0,1 1 0,0 0 0,-1 0 0,1 0 0,-1 0 0,1 0 0,-1 0 0,0 0 0,1 1 0,-1-1 0,-4 1 0,-3 0 0,0 0 0,0 0 0,-1 1 0,-9 2 0,17-3 0,1 1 0,-1-1 0,0 1 0,1 0 0,-1 0 0,1-1 0,0 1 0,-1 1 0,1-1 0,0 0 0,0 1 0,-1-1 0,1 1 0,0 0 0,1-1 0,-1 1 0,0 0 0,0 0 0,1 0 0,-3 5 0,4-6 0,0 0 0,0 0 0,0 0 0,0-1 0,0 1 0,1 0 0,-1 0 0,0 0 0,1 0 0,-1 0 0,1 0 0,-1-1 0,1 1 0,-1 0 0,1 0 0,-1-1 0,1 1 0,0 0 0,-1-1 0,1 1 0,0 0 0,0-1 0,-1 1 0,1-1 0,0 0 0,0 1 0,0-1 0,0 0 0,0 1 0,-1-1 0,3 0 0,29 10 0,-14-7 0,-11-2 0,0 0 0,0 1 0,0 0 0,12 5 0,-16-5 0,0 0 0,-1 0 0,1 0 0,0 0 0,0 1 0,-1-1 0,0 1 0,1 0 0,-1-1 0,0 1 0,0 0 0,3 7 0,14 27 0,-2 2 0,-2 1 0,-1 0 0,-1 0 0,-3 1 0,-2 1 0,-1 0 0,1 46 0,-6-52 86,-2 0-1,-2 0 0,-7 44 1,7-70-187,0 0 1,0-1-1,-1 1 1,0 0 0,0-1-1,-1 0 1,-1 0-1,0 0 1,0 0 0,0-1-1,-1 0 1,0 0 0,-1 0-1,0-1 1,0 0-1,-12 9 1,-2-4-6726</inkml:trace>
</inkml:ink>
</file>

<file path=ppt/ink/ink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3:32.251"/>
    </inkml:context>
    <inkml:brush xml:id="br0">
      <inkml:brushProperty name="width" value="0.05" units="cm"/>
      <inkml:brushProperty name="height" value="0.05" units="cm"/>
    </inkml:brush>
  </inkml:definitions>
  <inkml:trace contextRef="#ctx0" brushRef="#br0">380 303 24575,'7'-28'0,"-1"4"0,-4 10 0,-1 1 0,-1-1 0,0 0 0,-1 1 0,0-1 0,-1 0 0,-1 1 0,0 0 0,-6-18 0,7 25 0,-1 0 0,0 0 0,0 0 0,0 1 0,0 0 0,-1-1 0,0 1 0,0 0 0,0 1 0,-1-1 0,0 1 0,1 0 0,-2 0 0,1 0 0,0 1 0,-1 0 0,1 0 0,-1 0 0,0 1 0,0 0 0,0 0 0,-8-1 0,7 2 0,0 1 0,0 0 0,0 0 0,0 1 0,0-1 0,0 2 0,1-1 0,-1 1 0,0 0 0,1 0 0,-1 1 0,1 0 0,0 0 0,0 1 0,0-1 0,0 1 0,-5 6 0,0-1 0,1 0 0,0 1 0,0 0 0,1 0 0,1 1 0,0 1 0,-11 20 0,16-26 0,0 0 0,0 0 0,1 1 0,0-1 0,0 1 0,1 0 0,0-1 0,0 1 0,0 0 0,1 8 0,0-12 0,1-1 0,-1 1 0,1 0 0,-1 0 0,1-1 0,0 1 0,0-1 0,1 1 0,-1 0 0,0-1 0,1 0 0,-1 1 0,1-1 0,0 0 0,0 0 0,0 0 0,0 0 0,0 0 0,0 0 0,1-1 0,-1 1 0,0-1 0,1 0 0,-1 1 0,1-1 0,5 1 0,-1 0 0,0 0 0,0-1 0,1 0 0,-1-1 0,0 1 0,1-1 0,-1-1 0,1 1 0,-1-1 0,0 0 0,0-1 0,1 0 0,-1 0 0,0-1 0,-1 0 0,1 0 0,0 0 0,11-9 0,-9 6 0,-1 0 0,-1 0 0,1-1 0,-1 0 0,0 0 0,-1-1 0,1 0 0,-2 0 0,1-1 0,-1 0 0,0 0 0,-1 0 0,4-13 0,-4 8 0,-7 20 0,-6 25 0,7-7 0,0 0 0,2 0 0,1 0 0,1 0 0,10 45 0,41 117 0,-16-68 0,-25-80 0,-3-8 0,9 52 0,-16-74 0,-1-1 0,-1 1 0,0 0 0,0 0 0,0 0 0,-1 0 0,0 0 0,0-1 0,-1 1 0,0 0 0,-6 12 0,4-14 0,1-1 0,-1 0 0,0 0 0,0 0 0,-1-1 0,0 1 0,0-1 0,0 0 0,0-1 0,0 1 0,-1-1 0,1 0 0,-1 0 0,0-1 0,0 1 0,0-1 0,0-1 0,-1 1 0,-8 0 0,-3 1 0,-1-2 0,0 0 0,0-1 0,0 0 0,-25-5 0,31 3 0,0-1 0,0 0 0,0 0 0,0-2 0,0 0 0,1 0 0,0-1 0,-22-14 0,29 16 0,0 1 0,1-1 0,-1 0 0,1-1 0,0 1 0,1-1 0,-1 0 0,1 0 0,0 0 0,0 0 0,0 0 0,0-1 0,1 1 0,0-1 0,1 0 0,-1 0 0,1 0 0,0 1 0,0-1 0,1 0 0,0 0 0,0-9 0,2 7 0,-1 0 0,1-1 0,1 1 0,-1 0 0,2 0 0,-1 1 0,1-1 0,0 1 0,0-1 0,1 1 0,0 0 0,0 1 0,1-1 0,0 1 0,0 0 0,0 1 0,14-10 0,1 1 0,1 1 0,0 1 0,1 0 0,41-13 0,-42 18-273,0 1 0,1 0 0,0 2 0,35-3 0,-35 6-6553</inkml:trace>
</inkml:ink>
</file>

<file path=ppt/ink/ink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3:32.577"/>
    </inkml:context>
    <inkml:brush xml:id="br0">
      <inkml:brushProperty name="width" value="0.05" units="cm"/>
      <inkml:brushProperty name="height" value="0.05" units="cm"/>
    </inkml:brush>
  </inkml:definitions>
  <inkml:trace contextRef="#ctx0" brushRef="#br0">1 33 24575,'3'0'0,"1"-3"0,2 0 0,1-4 0,2 0 0,2 2 0,2 0 0,-1 2-8191</inkml:trace>
</inkml:ink>
</file>

<file path=ppt/ink/ink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3:53.831"/>
    </inkml:context>
    <inkml:brush xml:id="br0">
      <inkml:brushProperty name="width" value="0.05" units="cm"/>
      <inkml:brushProperty name="height" value="0.05" units="cm"/>
    </inkml:brush>
  </inkml:definitions>
  <inkml:trace contextRef="#ctx0" brushRef="#br0">127 17 24575,'-6'4'0,"1"0"0,-1-1 0,0 0 0,0 0 0,-1-1 0,1 0 0,0 0 0,-13 2 0,-6 2 0,-10 6 0,35-12 0,1 0 0,-1 0 0,0 0 0,0 0 0,0 0 0,0 0 0,0 0 0,0 0 0,0 0 0,0 0 0,0 0 0,0 0 0,0 1 0,0-1 0,0 0 0,0 0 0,0 0 0,0 0 0,0 0 0,0 0 0,0 0 0,0 0 0,0 0 0,0 0 0,1 0 0,-1 0 0,0 0 0,0 0 0,0 0 0,0 0 0,0 1 0,0-1 0,0 0 0,0 0 0,0 0 0,0 0 0,-1 0 0,1 0 0,0 0 0,0 0 0,0 0 0,0 0 0,0 0 0,0 0 0,0 0 0,0 0 0,0 0 0,0 0 0,0 1 0,0-1 0,0 0 0,0 0 0,0 0 0,0 0 0,0 0 0,0 0 0,0 0 0,0 0 0,0 0 0,0 0 0,-1 0 0,1 0 0,0 0 0,10 1 0,13-1 0,349-38 0,248 10-40,0 49-1871,-561-15-4329</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1:45.654"/>
    </inkml:context>
    <inkml:brush xml:id="br0">
      <inkml:brushProperty name="width" value="0.05" units="cm"/>
      <inkml:brushProperty name="height" value="0.05" units="cm"/>
    </inkml:brush>
  </inkml:definitions>
  <inkml:trace contextRef="#ctx0" brushRef="#br0">84 149 24575,'0'0'0,"0"0"0,0 0 0,0 1 0,0-1 0,0 0 0,0 0 0,0 1 0,0-1 0,0 0 0,0 0 0,1 1 0,-1-1 0,-1 0 0,1 1 0,0-1 0,0 0 0,0 0 0,0 1 0,0-1 0,0 0 0,0 1 0,0-1 0,0 0 0,0 0 0,-1 1 0,1-1 0,0 0 0,0 0 0,0 0 0,-1 1 0,1-1 0,0 0 0,0 0 0,0 0 0,-1 0 0,1 1 0,-13 15 0,10-12 0,-5 8 0,0-1 0,1 1 0,0 1 0,1-1 0,0 1 0,1 0 0,1 0 0,0 1 0,1-1 0,-2 18 0,4-26 0,0 1 0,1 0 0,0-1 0,1 1 0,-1 0 0,1-1 0,0 1 0,0-1 0,1 1 0,-1-1 0,1 0 0,0 1 0,1-1 0,-1 0 0,1 0 0,0-1 0,0 1 0,1 0 0,0-1 0,-1 0 0,1 0 0,1 0 0,-1-1 0,0 1 0,1-1 0,0 0 0,7 4 0,-4-4 0,0 0 0,0 0 0,1-1 0,-1 0 0,1-1 0,-1 0 0,1 0 0,-1 0 0,1-1 0,-1-1 0,1 1 0,13-4 0,-16 3 0,-1 0 0,1-1 0,-1 1 0,0-1 0,0 0 0,0-1 0,0 1 0,0-1 0,-1 0 0,1 0 0,-1-1 0,1 1 0,-1-1 0,0 0 0,-1 0 0,1 0 0,-1-1 0,0 1 0,0-1 0,4-8 0,-3 0 0,0 1 0,-1-1 0,-1 0 0,0 0 0,-1 0 0,0-1 0,-1 1 0,-1 0 0,0 0 0,-3-17 0,0 9 0,-1 1 0,-1-1 0,-1 1 0,-1 0 0,-16-31 0,19 43 0,0 0 0,-1 0 0,0 0 0,0 1 0,0-1 0,-1 2 0,0-1 0,-12-8 0,17 13 0,0 1 0,-1 0 0,1-1 0,0 1 0,0 0 0,-1 0 0,1 1 0,-1-1 0,1 0 0,0 1 0,-1-1 0,1 1 0,-1 0 0,0 0 0,1 0 0,-1 0 0,1 0 0,-1 1 0,1-1 0,-1 1 0,1-1 0,0 1 0,-1 0 0,1 0 0,0 0 0,0 0 0,-1 1 0,1-1 0,0 1 0,0-1 0,0 1 0,1 0 0,-1-1 0,0 1 0,1 0 0,-3 4 0,-1 2 0,1 0 0,0 0 0,0 0 0,1 0 0,0 1 0,1-1 0,-1 1 0,2 0 0,-1 0 0,1-1 0,1 1 0,0 0 0,1 15 0,0-18 0,-1-1 0,1 1 0,1-1 0,-1 0 0,1 1 0,0-1 0,0 0 0,0 0 0,1 0 0,4 6 0,-5-8 0,1 0 0,-1-1 0,1 1 0,-1-1 0,1 0 0,0 0 0,0 0 0,0 0 0,0 0 0,0-1 0,0 0 0,0 1 0,0-1 0,1 0 0,-1 0 0,0-1 0,7 1 0,-4-1 0,-1 0 0,0 0 0,1-1 0,-1 0 0,1 0 0,-1-1 0,0 1 0,0-1 0,0 0 0,0-1 0,0 1 0,0-1 0,-1 0 0,8-6 0,7-6 0,-2-2 0,17-19 0,-15 16 0,1-2 0,-7 7 0,24-21 0,-34 33 0,0 1 0,1-1 0,0 1 0,-1-1 0,1 1 0,0 0 0,0 0 0,0 1 0,0-1 0,0 1 0,1 0 0,7-1 0,-10 2 0,0 0 0,0 0 0,0 0 0,0 0 0,0 1 0,0-1 0,-1 1 0,1-1 0,0 1 0,0 0 0,0 0 0,0 0 0,-1 0 0,1 0 0,0 0 0,-1 0 0,2 2 0,0 0 0,0 1 0,0-1 0,-1 1 0,1-1 0,-1 1 0,0 0 0,2 6 0,1 3 0,-1 0 0,-1 0 0,0 0 0,0 15 0,0-2 0,-3-12 0,2 0 0,0 0 0,0-1 0,8 26 0,-10-39 0,0 1 0,1-1 0,-1 0 0,0 1 0,0-1 0,0 1 0,0-1 0,1 0 0,-1 1 0,0-1 0,0 1 0,1-1 0,-1 0 0,0 0 0,1 1 0,-1-1 0,0 0 0,1 1 0,-1-1 0,0 0 0,1 0 0,-1 0 0,1 1 0,-1-1 0,1 0 0,-1 0 0,0 0 0,1 0 0,-1 0 0,1 0 0,-1 0 0,1 0 0,-1 0 0,1 0 0,14-11 0,8-26 0,-22 35 0,21-41 0,39-63 0,-53 93 0,1 1 0,0 1 0,0 0 0,2 0 0,-1 1 0,14-10 0,-21 17 0,-1 1 0,1 0 0,0 1 0,0-1 0,0 0 0,0 1 0,1 0 0,-1-1 0,0 2 0,1-1 0,-1 0 0,0 0 0,1 1 0,-1 0 0,1 0 0,-1 0 0,6 0 0,-7 1 0,1 0 0,0 1 0,0-1 0,-1 0 0,1 1 0,-1-1 0,1 1 0,-1 0 0,1 0 0,-1 0 0,0 0 0,0 0 0,0 0 0,0 0 0,-1 1 0,1-1 0,0 1 0,-1 0 0,0-1 0,2 5 0,2 6 32,-1 1-1,0 0 0,-1 0 1,0 0-1,-1 1 0,-1-1 1,0 0-1,-2 20 1,-3 15-152,-12 54 0,-1 2-1288,15-83-5418</inkml:trace>
</inkml:ink>
</file>

<file path=ppt/ink/ink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3:54.156"/>
    </inkml:context>
    <inkml:brush xml:id="br0">
      <inkml:brushProperty name="width" value="0.05" units="cm"/>
      <inkml:brushProperty name="height" value="0.05" units="cm"/>
    </inkml:brush>
  </inkml:definitions>
  <inkml:trace contextRef="#ctx0" brushRef="#br0">0 1 24575,'3'3'0,"7"0"0,7 4 0,13 0 0,15-1 0,15-2 0,17-1 0,16-1 0,16-1 0,12-1 0,8 0 0,9-1 0,1 1-672,-2 0 672,-5 0 0,-25-1-7519</inkml:trace>
</inkml:ink>
</file>

<file path=ppt/ink/ink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4:18.024"/>
    </inkml:context>
    <inkml:brush xml:id="br0">
      <inkml:brushProperty name="width" value="0.05" units="cm"/>
      <inkml:brushProperty name="height" value="0.05" units="cm"/>
    </inkml:brush>
  </inkml:definitions>
  <inkml:trace contextRef="#ctx0" brushRef="#br0">490 127 24575,'18'-32'0,"-11"21"0,0-1 0,6-15 0,0-16 0,-13 43 0,-1 0 0,1 0 0,0 0 0,0-1 0,0 1 0,0 0 0,0 0 0,0 0 0,0 0 0,0 0 0,-1 0 0,1 0 0,0 0 0,0 0 0,0 0 0,0 0 0,0 0 0,0 0 0,-1 0 0,1 0 0,0 0 0,0 0 0,0 0 0,0 0 0,0 0 0,0 0 0,0 0 0,-1 0 0,1 0 0,0 0 0,0 0 0,0 0 0,0 0 0,0 0 0,0 1 0,0-1 0,-1 0 0,1 0 0,0 0 0,0 0 0,0 0 0,0 0 0,0 0 0,0 0 0,0 1 0,0-1 0,0 0 0,0 0 0,0 0 0,0 0 0,0 0 0,0 0 0,0 0 0,0 1 0,0-1 0,0 0 0,0 0 0,0 0 0,0 0 0,0 0 0,-8 12 0,-35 80 0,-38 116 0,57-141 0,-352 1006-1365,365-1039-5461</inkml:trace>
</inkml:ink>
</file>

<file path=ppt/ink/ink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4:18.527"/>
    </inkml:context>
    <inkml:brush xml:id="br0">
      <inkml:brushProperty name="width" value="0.05" units="cm"/>
      <inkml:brushProperty name="height" value="0.05" units="cm"/>
    </inkml:brush>
  </inkml:definitions>
  <inkml:trace contextRef="#ctx0" brushRef="#br0">197 604 24575,'-40'-4'0,"32"2"0,0 1 0,0 0 0,0 1 0,-10 0 0,15 0 0,0 1 0,1 0 0,-1-1 0,1 1 0,-1 0 0,1 0 0,-1 0 0,1 0 0,-1 1 0,1-1 0,0 1 0,0-1 0,0 1 0,0 0 0,0 0 0,-4 4 0,2 1 0,-1 0 0,1 1 0,0-1 0,1 1 0,0 0 0,0 0 0,1 0 0,-3 14 0,-5 74 0,7-57 0,0 26 0,2-39 0,0 0 0,-6 27 0,4-42 0,2-16 0,4-21 0,135-460 0,-130 457 0,23-78 0,81-194 0,-109 294 0,0 0 0,1 0 0,0 1 0,0-1 0,0 1 0,1 0 0,9-9 0,-14 15 0,0-1 0,1 1 0,-1-1 0,1 1 0,0 0 0,-1-1 0,1 1 0,-1 0 0,1-1 0,-1 1 0,1 0 0,0 0 0,-1 0 0,1-1 0,0 1 0,-1 0 0,1 0 0,-1 0 0,1 0 0,0 0 0,-1 0 0,1 0 0,0 1 0,-1-1 0,1 0 0,0 0 0,-1 0 0,1 1 0,-1-1 0,1 0 0,-1 1 0,1-1 0,0 0 0,-1 1 0,1-1 0,-1 1 0,0-1 0,1 1 0,-1-1 0,1 1 0,-1-1 0,0 1 0,1-1 0,-1 1 0,0-1 0,1 2 0,9 32 0,-10-33 0,10 66 0,1 104 0,-8-111 0,-3-46 2,26 748-1369,-26-731-5459</inkml:trace>
</inkml:ink>
</file>

<file path=ppt/ink/ink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4:19.037"/>
    </inkml:context>
    <inkml:brush xml:id="br0">
      <inkml:brushProperty name="width" value="0.05" units="cm"/>
      <inkml:brushProperty name="height" value="0.05" units="cm"/>
    </inkml:brush>
  </inkml:definitions>
  <inkml:trace contextRef="#ctx0" brushRef="#br0">3 255 24575,'-2'2'0,"6"2"0,9 4 0,0-3 0,1-1 0,-1 0 0,1-1 0,0-1 0,22 1 0,75-2 0,-86-1 0,29-2 0,-1-2 0,0-3 0,-1-1 0,80-25 0,-120 29 0,0-1 0,0 0 0,0-1 0,-1 0 0,0-1 0,0 0 0,-1-1 0,13-11 0,-19 15 0,0 1 0,-1-1 0,1 0 0,-1 0 0,0-1 0,0 1 0,-1 0 0,1-1 0,-1 0 0,0 0 0,0 0 0,0 0 0,-1 0 0,0 0 0,0 0 0,0 0 0,-1 0 0,1 0 0,-1-1 0,-1 1 0,1 0 0,-1 0 0,-1-6 0,2 8 0,-1 1 0,1-1 0,-1 1 0,0 0 0,0-1 0,0 1 0,0 0 0,0-1 0,-1 1 0,1 0 0,-1 0 0,1 0 0,-1 0 0,0 0 0,0 1 0,0-1 0,0 0 0,0 1 0,0 0 0,0-1 0,0 1 0,-1 0 0,1 0 0,0 0 0,-1 0 0,1 1 0,-1-1 0,1 1 0,-1-1 0,1 1 0,-1 0 0,1 0 0,-1 0 0,0 0 0,1 0 0,-1 1 0,1-1 0,-4 2 0,-1 0 0,-1 1 0,1 0 0,0 0 0,0 0 0,1 1 0,-1 0 0,1 1 0,0-1 0,0 1 0,0 0 0,-8 10 0,7-6 0,1 0 0,0 0 0,0 0 0,1 1 0,1-1 0,0 1 0,0 1 0,1-1 0,0 0 0,0 1 0,1-1 0,1 1 0,0 0 0,0 0 0,1-1 0,1 1 0,2 14 0,0-7 0,1-1 0,1 0 0,0 0 0,1-1 0,1 1 0,1-1 0,0-1 0,1 1 0,20 24 0,2-3 0,-18-23 0,-1 1 0,0 1 0,-1 0 0,11 21 0,-21-35 0,-1-1 0,1 1 0,0-1 0,-1 1 0,1-1 0,-1 1 0,1 0 0,-1-1 0,0 1 0,0 0 0,0-1 0,0 1 0,0 0 0,0-1 0,0 1 0,0 0 0,-1-1 0,1 1 0,-1-1 0,1 1 0,-1 0 0,0-1 0,-1 3 0,1-2 0,-1 0 0,0-1 0,0 1 0,0 0 0,0-1 0,-1 1 0,1-1 0,0 0 0,-1 0 0,1 0 0,-1 0 0,1 0 0,-4 1 0,-4 0 0,0-1 0,0 0 0,0 0 0,0-1 0,0 0 0,-19-3 0,26 3 15,0-1 0,0 0 0,0 0 0,0 1-1,0-2 1,0 1 0,0 0 0,0-1 0,1 1 0,-1-1-1,0 0 1,1 0 0,-1 0 0,1 0 0,0 0 0,0 0 0,0-1-1,0 1 1,0-1 0,0 0 0,1 1 0,-2-4 0,2 1-137,-1 1 0,1-1 0,1 0 0,-1 0 0,1 0 0,0 0 0,0 1 0,0-1 0,0 0 1,1 0-1,0 0 0,0 1 0,3-8 0,7-19-6704</inkml:trace>
</inkml:ink>
</file>

<file path=ppt/ink/ink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4:19.394"/>
    </inkml:context>
    <inkml:brush xml:id="br0">
      <inkml:brushProperty name="width" value="0.05" units="cm"/>
      <inkml:brushProperty name="height" value="0.05" units="cm"/>
    </inkml:brush>
  </inkml:definitions>
  <inkml:trace contextRef="#ctx0" brushRef="#br0">135 105 24575,'36'-14'0,"-30"12"0,0 1 0,-1-1 0,1-1 0,-1 1 0,0-1 0,1 0 0,-1 0 0,0-1 0,-1 1 0,7-7 0,-10 9 0,0 1 0,0-1 0,-1 0 0,1 0 0,0 1 0,-1-1 0,1 0 0,-1 0 0,1 0 0,-1 0 0,0 0 0,1 0 0,-1 0 0,0 0 0,0 0 0,1 1 0,-1-1 0,0 0 0,0 0 0,0 0 0,0 0 0,0 0 0,-1 0 0,1-2 0,-1 1 0,0 1 0,0 0 0,0 0 0,0 0 0,0-1 0,0 1 0,0 0 0,0 0 0,0 0 0,-1 1 0,1-1 0,0 0 0,-1 0 0,-1 0 0,-4-2 0,-1 1 0,0-1 0,1 2 0,-17-3 0,16 3 0,0 1 0,1 0 0,-1 0 0,0 1 0,1 0 0,-1 0 0,0 1 0,1-1 0,-13 6 0,17-5 0,0-1 0,0 1 0,0 0 0,0 1 0,0-1 0,0 0 0,0 1 0,1-1 0,-1 1 0,1 0 0,-1 0 0,1 0 0,0 0 0,1 0 0,-1 1 0,0-1 0,1 1 0,0-1 0,0 1 0,0-1 0,-1 8 0,0 5 0,2-1 0,-1 1 0,2-1 0,0 1 0,6 28 0,27 77 0,-11-41 0,-21-74 0,6 24 0,5 41 0,-12-63 0,0 0 0,-1 0 0,0 0 0,0 0 0,-1 0 0,0 0 0,-1 0 0,1-1 0,-1 1 0,-5 12 0,6-18 0,-1 1 0,1-1 0,-1 0 0,1 0 0,-1 1 0,0-1 0,0 0 0,0 0 0,0 0 0,0-1 0,0 1 0,0 0 0,-1-1 0,1 1 0,0-1 0,-1 0 0,0 0 0,1 0 0,-1 0 0,0-1 0,1 1 0,-1 0 0,0-1 0,0 0 0,1 0 0,-7 0 0,7-1 0,0 1 0,0-1 0,0 1 0,0-1 0,0 0 0,1 0 0,-1 0 0,0 0 0,0 0 0,0 0 0,1-1 0,-1 1 0,1 0 0,-1-1 0,1 0 0,0 1 0,-1-1 0,1 0 0,0 1 0,0-1 0,0 0 0,0 0 0,0 0 0,1 0 0,-1 0 0,1 0 0,-1 0 0,1 0 0,0 0 0,-1 0 0,1 0 0,0-1 0,1 1 0,-1 0 0,0 0 0,1-2 0,2-8-170,0 1-1,0 0 0,1 0 1,1 0-1,0 0 0,0 1 1,14-19-1,5-7-6655</inkml:trace>
</inkml:ink>
</file>

<file path=ppt/ink/ink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4:19.789"/>
    </inkml:context>
    <inkml:brush xml:id="br0">
      <inkml:brushProperty name="width" value="0.05" units="cm"/>
      <inkml:brushProperty name="height" value="0.05" units="cm"/>
    </inkml:brush>
  </inkml:definitions>
  <inkml:trace contextRef="#ctx0" brushRef="#br0">0 64 24575,'106'-62'0,"-106"62"0,0 0 0,0 0 0,0 0 0,0 0 0,1-1 0,-1 1 0,0 0 0,0 0 0,0 0 0,0 0 0,0 0 0,0 0 0,0 0 0,0 0 0,0 0 0,0 0 0,1 0 0,-1 0 0,0 0 0,0 0 0,0 0 0,0 0 0,0 0 0,0 0 0,0 0 0,0 0 0,0 0 0,1 0 0,-1 0 0,0 0 0,0 0 0,0 0 0,0 0 0,0 0 0,0 0 0,0 0 0,0 0 0,0 1 0,0-1 0,0 0 0,1 0 0,-1 0 0,0 0 0,0 0 0,0 0 0,0 0 0,0 0 0,0 0 0,0 0 0,0 0 0,0 1 0,0-1 0,0 0 0,0 0 0,0 0 0,0 0 0,0 0 0,0 0 0,0 0 0,0 0 0,0 0 0,0 1 0,0-1 0,0 0 0,-4 11 0,-12 20 0,12-24 0,-8 16 0,1 0 0,1 1 0,1 0 0,1 1 0,1 0 0,-4 37 0,9-47 0,0 1 0,2-1 0,0 1 0,0 0 0,2-1 0,0 1 0,0-1 0,2 1 0,0-1 0,1 0 0,12 28 0,-13-37 0,-1 0 0,1 0 0,0-1 0,0 1 0,1-1 0,0 0 0,0 0 0,0 0 0,0-1 0,1 1 0,-1-1 0,1-1 0,0 1 0,1-1 0,-1 0 0,1 0 0,-1-1 0,1 0 0,0 0 0,-1-1 0,1 1 0,0-2 0,0 1 0,0-1 0,0 0 0,9-1 0,-4 0 0,-1-1 0,1-1 0,-1 0 0,0 0 0,0-1 0,0 0 0,0-1 0,-1-1 0,0 1 0,0-2 0,0 1 0,-1-1 0,0-1 0,0 0 0,7-8 0,-7 4 0,-1 1 0,0-1 0,-1 0 0,0-1 0,-1 0 0,0 0 0,-1 0 0,-1-1 0,0 0 0,-1 1 0,0-1 0,-1-1 0,-1 1 0,0 0 0,-1 0 0,0 0 0,-2-1 0,-3-17 0,3 21 0,-1 0 0,0 0 0,0 1 0,-2-1 0,1 1 0,-1 0 0,-1 1 0,1-1 0,-2 1 0,-10-13 0,10 15 0,0 1 0,0 0 0,0 0 0,-1 1 0,1-1 0,-1 2 0,-1-1 0,1 1 0,-1 1 0,1-1 0,-1 1 0,0 1 0,-16-3 0,20 4 0,1 1 0,-1-1 0,0 1 0,0 0 0,1 0 0,-1 1 0,0-1 0,0 1 0,1 0 0,-1 1 0,1-1 0,-1 1 0,1 0 0,0 0 0,-7 4 0,9-5 0,0 1 0,-1 0 0,1 1 0,0-1 0,1 0 0,-1 0 0,0 1 0,1-1 0,-1 1 0,1 0 0,0-1 0,0 1 0,0 0 0,0 0 0,0 0 0,1-1 0,-1 1 0,1 0 0,0 0 0,0 0 0,0 0 0,0 0 0,0 0 0,1 0 0,-1 0 0,2 3 0,0 2-273,1 1 0,0-1 0,0 0 0,7 10 0,3 5-6553</inkml:trace>
</inkml:ink>
</file>

<file path=ppt/ink/ink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4:20.161"/>
    </inkml:context>
    <inkml:brush xml:id="br0">
      <inkml:brushProperty name="width" value="0.05" units="cm"/>
      <inkml:brushProperty name="height" value="0.05" units="cm"/>
    </inkml:brush>
  </inkml:definitions>
  <inkml:trace contextRef="#ctx0" brushRef="#br0">345 165 24575,'2'0'0,"-1"-1"0,1 1 0,-1 0 0,0-1 0,1 0 0,-1 1 0,0-1 0,1 0 0,-1 0 0,0 0 0,0 0 0,0 0 0,0 0 0,0 0 0,0 0 0,0 0 0,0 0 0,0 0 0,0-1 0,-1 1 0,1 0 0,-1-1 0,1 1 0,-1-1 0,1 1 0,-1 0 0,0-1 0,1-2 0,0-3 0,0 1 0,0-1 0,-1 0 0,0-13 0,0 15 0,-1-1 0,0 1 0,0-1 0,0 1 0,-1 0 0,0 0 0,0-1 0,0 1 0,-1 0 0,0 1 0,-3-6 0,5 8 0,-1 1 0,0-1 0,1 1 0,-1-1 0,0 1 0,0-1 0,0 1 0,0 0 0,0 0 0,0 0 0,0 0 0,0 1 0,0-1 0,0 0 0,0 1 0,-1 0 0,1-1 0,0 1 0,0 0 0,-1 0 0,1 0 0,0 0 0,0 1 0,-1-1 0,1 1 0,0-1 0,0 1 0,0 0 0,-3 1 0,-12 6 0,1 0 0,0 1 0,1 1 0,0 1 0,-21 18 0,3 2 0,-31 37 0,55-57 0,1-1 0,1 1 0,-1 1 0,2-1 0,0 1 0,0 0 0,1 1 0,0-1 0,1 1 0,1 0 0,0 0 0,1 0 0,-1 15 0,2-19 0,1 1 0,1-1 0,0 1 0,0-1 0,0 0 0,1 1 0,1-1 0,0 0 0,0 0 0,1-1 0,0 1 0,0-1 0,1 1 0,0-1 0,0-1 0,1 1 0,0-1 0,0 0 0,9 7 0,-6-7 31,0 0 0,0-1 0,1 1 0,0-2 0,0 0 0,1 0 0,-1-1 0,1 0 1,0-1-1,20 4 0,-14-5-275,1 0 0,0-2 0,0 0 0,-1-1 1,1 0-1,19-5 0,12-5-6582</inkml:trace>
</inkml:ink>
</file>

<file path=ppt/ink/ink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4:20.500"/>
    </inkml:context>
    <inkml:brush xml:id="br0">
      <inkml:brushProperty name="width" value="0.05" units="cm"/>
      <inkml:brushProperty name="height" value="0.05" units="cm"/>
    </inkml:brush>
  </inkml:definitions>
  <inkml:trace contextRef="#ctx0" brushRef="#br0">87 15 24575,'0'-1'0,"0"0"0,0 1 0,-1-1 0,1 0 0,-1 0 0,1 1 0,-1-1 0,1 0 0,-1 1 0,1-1 0,-1 0 0,1 1 0,-1-1 0,0 1 0,1-1 0,-1 1 0,0-1 0,0 1 0,1 0 0,-1-1 0,0 1 0,0 0 0,0-1 0,1 1 0,-1 0 0,0 0 0,0 0 0,0 0 0,0 0 0,0 0 0,-27 1 0,25-1 0,1 2 0,0-1 0,-1 0 0,1 0 0,0 1 0,0 0 0,0-1 0,0 1 0,0 0 0,1 0 0,-1 0 0,1 0 0,-1 0 0,1 0 0,-1 0 0,1 0 0,0 1 0,0-1 0,0 1 0,1-1 0,-1 1 0,0-1 0,1 1 0,0-1 0,-1 1 0,1 4 0,0 1 0,0 1 0,0 0 0,1 0 0,0-1 0,0 1 0,5 14 0,2-2 95,1-1 1,14 24-1,5 8-1746,-22-36-5175</inkml:trace>
</inkml:ink>
</file>

<file path=ppt/ink/ink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4:20.827"/>
    </inkml:context>
    <inkml:brush xml:id="br0">
      <inkml:brushProperty name="width" value="0.05" units="cm"/>
      <inkml:brushProperty name="height" value="0.05" units="cm"/>
    </inkml:brush>
  </inkml:definitions>
  <inkml:trace contextRef="#ctx0" brushRef="#br0">35 267 24575,'0'-9'0,"-3"-8"0,0-10 0,-4-4 0,0-2 0,2 2 0,0 2 0,2 5 0,2 2 0,3 6 0,5 5 0,3 1 0,1 3-8191</inkml:trace>
</inkml:ink>
</file>

<file path=ppt/ink/ink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4:23.210"/>
    </inkml:context>
    <inkml:brush xml:id="br0">
      <inkml:brushProperty name="width" value="0.05" units="cm"/>
      <inkml:brushProperty name="height" value="0.05" units="cm"/>
    </inkml:brush>
  </inkml:definitions>
  <inkml:trace contextRef="#ctx0" brushRef="#br0">155 769 24575,'-9'3'0,"1"0"0,-1 0 0,1-1 0,-1 0 0,0 0 0,0-1 0,0 0 0,0-1 0,1 0 0,-1 0 0,0-1 0,0 0 0,-12-4 0,20 5 0,0 0 0,0 0 0,0 0 0,0-1 0,0 1 0,0-1 0,0 1 0,0 0 0,0-1 0,0 0 0,0 1 0,0-1 0,0 0 0,0 1 0,1-1 0,-1 0 0,0 0 0,1 1 0,-2-3 0,2 2 0,0 1 0,0-1 0,0 0 0,0 1 0,0-1 0,0 0 0,0 1 0,1-1 0,-1 0 0,0 1 0,0-1 0,1 0 0,-1 1 0,0-1 0,1 1 0,-1-1 0,0 1 0,1-1 0,-1 1 0,1-1 0,-1 1 0,2-1 0,2-3 0,1 1 0,0 0 0,0 0 0,0 0 0,0 1 0,7-3 0,16-3 0,1 0 0,47-5 0,63 2 0,-125 10 0,148-4 0,-59 3 0,-97 1 0,0 1 0,0-1 0,-1 1 0,1-1 0,0-1 0,8-2 0,-13 3 0,0 1 0,0-1 0,0 1 0,0-1 0,0 1 0,0-1 0,0 0 0,0 1 0,0-1 0,0 0 0,-1 0 0,1 0 0,0 0 0,-1 0 0,1 0 0,0 0 0,-1 0 0,1 0 0,-1 0 0,1 0 0,-1 0 0,0 0 0,0-1 0,1 1 0,-1 0 0,0 0 0,0 0 0,0-1 0,0 1 0,0 0 0,0 0 0,-1 0 0,1 0 0,0-1 0,-1 1 0,1 0 0,-1-2 0,-2-4 0,-1-4 0,0 0 0,0 0 0,-1-15 0,4 21 0,1 0 0,0 0 0,0-1 0,0 1 0,1 0 0,0-1 0,0 1 0,0 0 0,1 0 0,2-5 0,12-25 0,1 2 0,26-37 0,21-41 0,-54 90 0,0 0 0,-1-1 0,-1-1 0,-1 1 0,-2-1 0,5-29 0,-10 49 0,0 0 0,0 0 0,0 0 0,0 0 0,0 1 0,0-1 0,-1 0 0,0 0 0,1 0 0,-1 0 0,0 1 0,0-1 0,-1 0 0,1 1 0,-1-1 0,1 1 0,-1-1 0,-2-2 0,1 3 0,1 0 0,-1 0 0,0 1 0,1-1 0,-1 1 0,0-1 0,0 1 0,0 0 0,0 0 0,0 0 0,-1 0 0,1 1 0,0 0 0,0-1 0,0 1 0,-6 1 0,-6 0 0,0 1 0,0 1 0,0 1 0,0 0 0,0 1 0,1 0 0,0 1 0,-17 10 0,-11 9 0,-49 38 0,63-41 0,0 2 0,2 1 0,1 1 0,1 1 0,1 1 0,2 0 0,0 2 0,2 1 0,2 1 0,-22 53 0,29-60 0,1 1 0,1 0 0,1 0 0,2 1 0,0 0 0,2 0 0,1 0 0,1 0 0,1 1 0,2-1 0,1 0 0,1 0 0,1 0 0,14 42 0,-12-51 0,1 0 0,0-1 0,1 0 0,2-1 0,-1 0 0,2 0 0,0-1 0,1-1 0,0 0 0,22 17 0,-17-17 0,1-1 0,0-1 0,1 0 0,0-2 0,1 0 0,0-1 0,1-2 0,29 8 0,-28-10 0,0-1 0,1-1 0,-1-1 0,1-1 0,0-1 0,-1-1 0,1-1 0,0-1 0,-1-1 0,0-1 0,0-1 0,0-1 0,-1-1 0,0-1 0,-1-1 0,1-1 0,-2-1 0,20-15 0,-16 8 0,-1-2 0,-1 0 0,0-2 0,-2 0 0,24-36 0,-32 40 0,0-1 0,-1 0 0,-1-1 0,-1 0 0,-1-1 0,-1 0 0,9-41 0,-15 58 0,-1 0 0,1-1 0,-1 1 0,0 0 0,-1-1 0,1 1 0,-2-6 0,2 10 0,0 0 0,-1 0 0,1 0 0,0 0 0,-1 0 0,1 1 0,-1-1 0,1 0 0,-1 0 0,1 0 0,-1 1 0,0-1 0,1 0 0,-1 0 0,0 1 0,0-1 0,1 1 0,-1-1 0,0 1 0,0-1 0,0 1 0,0-1 0,0 1 0,0 0 0,0-1 0,0 1 0,1 0 0,-1 0 0,0 0 0,0 0 0,0 0 0,0 0 0,0 0 0,0 0 0,0 0 0,0 0 0,0 1 0,0-1 0,0 0 0,0 1 0,0-1 0,0 0 0,0 1 0,1-1 0,-2 2 0,-5 2 0,0 0 0,0 0 0,1 1 0,-1 0 0,1 1 0,0-1 0,1 1 0,-8 10 0,-36 56 0,35-49 0,1 1 0,-17 41 0,27-59 0,1 0 0,0 1 0,0-1 0,1 0 0,-1 1 0,2-1 0,-1 0 0,1 1 0,-1-1 0,2 1 0,-1-1 0,1 1 0,0-1 0,0 0 0,1 1 0,0-1 0,3 8 0,-1-10 0,-1 1 0,1 0 0,0-1 0,0 0 0,0 1 0,1-2 0,-1 1 0,1 0 0,0-1 0,0 0 0,0 0 0,0-1 0,1 1 0,-1-1 0,1 0 0,0-1 0,-1 1 0,1-1 0,0 0 0,0-1 0,6 1 0,4-1 0,-1 0 0,0 0 0,0-2 0,1 0 0,-1 0 0,0-2 0,14-4 0,-20 4 0,1 0 0,-1 0 0,-1 0 0,1-1 0,-1-1 0,0 0 0,0 0 0,0 0 0,-1-1 0,0 0 0,0 0 0,-1-1 0,8-12 0,-11 15 0,0 1 0,-1-1 0,0 0 0,0 0 0,0 0 0,-1 0 0,1 0 0,-1 0 0,0 0 0,-1 0 0,1 0 0,-1-1 0,0 1 0,-1 0 0,1-1 0,-1 1 0,0 0 0,0 0 0,0 0 0,-1 0 0,0 0 0,0 0 0,0 0 0,-1 1 0,1-1 0,-6-6 0,4 6 0,1 1 0,-1 0 0,1 0 0,-1 0 0,0 1 0,-1-1 0,1 1 0,0 0 0,-1 0 0,0 0 0,0 1 0,-10-4 0,13 5 0,-1 1 0,0-1 0,0 1 0,0 0 0,0 0 0,0 0 0,0 0 0,0 0 0,0 1 0,0-1 0,0 1 0,0 0 0,1 0 0,-1 0 0,0 0 0,0 1 0,1-1 0,-1 0 0,1 1 0,0 0 0,-1 0 0,1 0 0,0 0 0,-4 4 0,1 0 0,1 0 0,-1 1 0,1 0 0,0 0 0,-4 10 0,7-16 0,0 1 0,1-1 0,-1 1 0,1-1 0,0 1 0,0 0 0,-1-1 0,1 1 0,0-1 0,0 1 0,0 0 0,0-1 0,1 1 0,0 2 0,-1-3 0,1 0 0,-1-1 0,1 1 0,0 0 0,-1 0 0,1-1 0,0 1 0,0-1 0,-1 1 0,1 0 0,0-1 0,0 1 0,0-1 0,0 0 0,0 1 0,0-1 0,0 0 0,0 0 0,0 1 0,-1-1 0,1 0 0,0 0 0,0 0 0,0 0 0,0 0 0,2-1 0,7 0 0,-1-1 0,1 0 0,-1-1 0,1 0 0,-1-1 0,0 0 0,0 0 0,0-1 0,8-7 0,20-8 0,-19 11 0,1 0 0,0 2 0,1 0 0,0 1 0,0 1 0,0 1 0,28-2 0,-39 6 0,0 0 0,0 0 0,0 1 0,0 0 0,0 0 0,0 1 0,-1 0 0,1 1 0,0 0 0,-1 1 0,0-1 0,0 1 0,0 1 0,0 0 0,-1 0 0,0 0 0,0 1 0,0 0 0,7 9 0,-5-4 0,-1 1 0,0-1 0,0 2 0,-1-1 0,-1 1 0,8 21 0,-11-23 0,0-1 0,0 0 0,-1 1 0,0-1 0,-1 1 0,0 0 0,-1-1 0,0 1 0,-2 15 0,1-22 0,-1 1 0,1-1 0,-1 0 0,1 0 0,-5 6 0,6-9 0,-1 0 0,1 1 0,-1-1 0,0 0 0,1 0 0,-1 0 0,0 0 0,0 0 0,0 0 0,0 0 0,0-1 0,0 1 0,0 0 0,0 0 0,-1-1 0,1 1 0,0-1 0,0 1 0,0-1 0,-1 1 0,1-1 0,-2 0 0,2 0 0,1 0 0,-1 0 0,0-1 0,0 1 0,1 0 0,-1-1 0,0 1 0,1-1 0,-1 1 0,1-1 0,-1 1 0,1-1 0,-1 1 0,1-1 0,-1 0 0,1 1 0,-1-1 0,1 0 0,0 1 0,-1-1 0,1 0 0,0 1 0,0-1 0,-1 0 0,1 0 0,0 1 0,0-2 0,-3-25 0,3 23 0,1-7 0,-1 0 0,2 0 0,-1 0 0,1 0 0,1 0 0,0 0 0,1 1 0,0 0 0,0-1 0,1 2 0,8-13 0,-3 7 0,0 0 0,1 1 0,0 1 0,1-1 0,1 2 0,18-15 0,-25 22 0,1 1 0,-1 0 0,1 0 0,0 0 0,-1 1 0,2 0 0,13-4 0,-19 7 0,0-1 0,0 1 0,0 0 0,0 0 0,0 0 0,1 0 0,-1 0 0,0 0 0,0 0 0,0 1 0,0-1 0,0 1 0,0-1 0,0 1 0,0 0 0,0 0 0,0 0 0,0 0 0,0 0 0,-1 1 0,1-1 0,0 0 0,-1 1 0,1-1 0,-1 1 0,0-1 0,1 1 0,-1 0 0,0 0 0,0 0 0,0 0 0,1 3 0,2 7 0,-1 1 0,0 0 0,-1 0 0,-1 0 0,0 0 0,-1 0 0,0 0 0,-3 19 0,1 28 0,2-58 0,0-1 0,0 0 0,0 1 0,0-1 0,0 0 0,0 0 0,0 1 0,0-1 0,1 0 0,-1 1 0,1-1 0,-1 0 0,1 0 0,-1 0 0,1 0 0,0 1 0,-1-1 0,1 0 0,0 0 0,0 0 0,1 1 0,-1-2 0,1 1 0,-1-1 0,0 0 0,0 0 0,0 0 0,0 0 0,0 0 0,0 0 0,0 0 0,0 0 0,1 0 0,-1-1 0,0 1 0,0 0 0,0-1 0,0 1 0,0-1 0,0 1 0,1-2 0,8-4 0,-1-1 0,0-1 0,14-14 0,-19 18 0,18-21 0,30-43 0,-37 47 0,0 0 0,1 1 0,35-32 0,-49 50 0,0 0 0,1 0 0,-1 0 0,1 1 0,0-1 0,-1 1 0,1 0 0,0 0 0,0 0 0,0 0 0,5-1 0,-6 2 0,-1 0 0,0 0 0,1 0 0,-1 0 0,0 1 0,1-1 0,-1 0 0,0 1 0,0-1 0,1 1 0,-1-1 0,0 1 0,0 0 0,0 0 0,0-1 0,0 1 0,0 0 0,0 0 0,0 0 0,0 0 0,0 0 0,0 0 0,0 0 0,-1 1 0,1-1 0,-1 0 0,1 0 0,0 2 0,2 5 0,-1 0 0,0 0 0,0 0 0,-1 0 0,0 1 0,0-1 0,-1 13 0,-7 64 0,1-34 0,5-39 0,1 1 0,0-1 0,1 0 0,4 24 0,-5-34 0,1 1 0,0-1 0,-1 0 0,1 1 0,0-1 0,1 0 0,-1 0 0,0 0 0,0 0 0,1 0 0,-1 0 0,1 0 0,3 3 0,-3-5 0,-1 1 0,1 0 0,0 0 0,-1-1 0,1 1 0,-1-1 0,1 0 0,0 1 0,0-1 0,-1 0 0,1 0 0,0 0 0,-1 0 0,1 0 0,0-1 0,0 1 0,-1 0 0,1-1 0,0 1 0,-1-1 0,1 0 0,1-1 0,5-2 0,0 0 0,-1-1 0,1 0 0,-1-1 0,0 0 0,-1 0 0,1 0 0,9-13 0,40-64 0,-43 63 0,3-5 0,4-8 0,1 2 0,28-33 0,-48 64 0,-1-1 0,1 0 0,0 0 0,-1 1 0,1-1 0,0 0 0,0 0 0,0 1 0,-1-1 0,1 1 0,0-1 0,0 1 0,0-1 0,0 1 0,0 0 0,0-1 0,2 1 0,-3 0 0,1 0 0,-1 0 0,0 1 0,1-1 0,-1 0 0,0 1 0,1-1 0,-1 0 0,0 0 0,1 1 0,-1-1 0,0 0 0,0 1 0,1-1 0,-1 1 0,0-1 0,0 0 0,0 1 0,0-1 0,1 1 0,-1-1 0,0 1 0,0-1 0,0 0 0,0 1 0,0 0 0,-3 38 0,-8 33 0,-4 121 0,16-148 0,1 1 0,2-1 0,19 83 0,5-12 0,-51-168 0,2 0 0,3-1 0,1-1 0,-15-98 0,27 122 0,2 0 0,2-1 0,1 1 0,1 0 0,9-57 0,-7 73 0,1-1 0,1 1 0,0 0 0,0 0 0,1 1 0,9-14 0,-10 19 0,0 1 0,1-1 0,0 1 0,1 0 0,0 0 0,0 1 0,0 0 0,0 0 0,1 1 0,11-6 0,-14 8 0,0 1 0,1-1 0,-1 1 0,1 1 0,-1-1 0,1 1 0,0 0 0,-1 0 0,1 1 0,0 0 0,0 0 0,-1 0 0,1 0 0,0 1 0,0 0 0,-1 0 0,7 3 0,-8-2 0,0 0 0,1 0 0,-1 0 0,0 0 0,-1 1 0,1 0 0,0 0 0,-1 0 0,1 0 0,-1 1 0,0-1 0,0 1 0,0 0 0,-1 0 0,1 0 0,-1 0 0,0 0 0,0 1 0,-1-1 0,1 0 0,0 8 0,0-4 19,-1 0 0,0 0 0,-1 0 0,0 0 0,0 1 0,-1-1 0,0 0 0,0 0 0,-1 0 0,0 0 0,-1 0 0,1 0 0,-2-1 0,1 1 0,-1-1 0,0 0 0,-5 7 0,-1-1-233,-1 0 1,1-1 0,-2 0-1,0-1 1,0 0 0,-1-1-1,-22 14 1,5-7-6613</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1:46.022"/>
    </inkml:context>
    <inkml:brush xml:id="br0">
      <inkml:brushProperty name="width" value="0.05" units="cm"/>
      <inkml:brushProperty name="height" value="0.05" units="cm"/>
    </inkml:brush>
  </inkml:definitions>
  <inkml:trace contextRef="#ctx0" brushRef="#br0">1 0 24575,'0'3'0,"0"4"0,0 3 0,2 3 0,5 0 0,4-3 0,2-3 0,6-3 0,4-1 0,5-3 0,3 0 0,2 0 0,-1-1 0,-4 1 0,-3-3 0,-6-2-8191</inkml:trace>
</inkml:ink>
</file>

<file path=ppt/ink/ink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4:23.552"/>
    </inkml:context>
    <inkml:brush xml:id="br0">
      <inkml:brushProperty name="width" value="0.05" units="cm"/>
      <inkml:brushProperty name="height" value="0.05" units="cm"/>
    </inkml:brush>
  </inkml:definitions>
  <inkml:trace contextRef="#ctx0" brushRef="#br0">0 1 24575,'3'3'0,"4"3"0,3 2 0,1 1 0,-5 0 0</inkml:trace>
</inkml:ink>
</file>

<file path=ppt/ink/ink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4:30.134"/>
    </inkml:context>
    <inkml:brush xml:id="br0">
      <inkml:brushProperty name="width" value="0.05" units="cm"/>
      <inkml:brushProperty name="height" value="0.05" units="cm"/>
    </inkml:brush>
  </inkml:definitions>
  <inkml:trace contextRef="#ctx0" brushRef="#br0">172 733 24575,'-10'-10'0,"1"-1"0,0 0 0,1-1 0,-9-17 0,-9-13 0,13 20 0,22 37 0,1 9 0,-2-1 0,-1 1 0,0 1 0,-2-1 0,3 48 0,-7-68 0,-1 1 0,0-1 0,0 1 0,0-1 0,-1 1 0,0-1 0,0 1 0,0-1 0,0 1 0,-1-1 0,1 0 0,-1 0 0,0 0 0,0 0 0,-1 0 0,1 0 0,-6 6 0,8-11 0,0 1 0,0 0 0,0 0 0,0 0 0,0 0 0,0 0 0,0 0 0,0 0 0,1 0 0,-1-1 0,0 1 0,0 0 0,0 0 0,0 0 0,0 0 0,0 0 0,0 0 0,0 0 0,0-1 0,0 1 0,0 0 0,0 0 0,0 0 0,0 0 0,0 0 0,0 0 0,0-1 0,0 1 0,-1 0 0,1 0 0,0 0 0,0 0 0,0 0 0,0 0 0,0 0 0,0 0 0,0-1 0,0 1 0,0 0 0,0 0 0,0 0 0,-1 0 0,1 0 0,0 0 0,0 0 0,0 0 0,0 0 0,0 0 0,0 0 0,0 0 0,-1 0 0,1 0 0,0 0 0,0 0 0,0 0 0,0 0 0,0 0 0,0 0 0,-1 0 0,1 0 0,0 0 0,0 0 0,0 0 0,0 0 0,0 0 0,0 0 0,0 0 0,-1 0 0,3-10 0,0 5 0,0 0 0,0 0 0,-1 0 0,1-1 0,0-9 0,-2 11 0,0 1 0,-1-1 0,1 1 0,-1 0 0,0-1 0,0 1 0,0 0 0,-1-1 0,1 1 0,-4-5 0,-12-24 0,2 0 0,1-2 0,2 1 0,1-2 0,-13-70 0,19 74 0,2 0 0,1-1 0,2 0 0,1 1 0,1-1 0,2 1 0,8-34 0,-9 51 0,1 1 0,1-1 0,0 1 0,1 0 0,0 1 0,1-1 0,0 1 0,1 0 0,1 1 0,12-14 0,-12 17 0,-1 0 0,1 1 0,1 0 0,-1 0 0,1 1 0,0 1 0,1 0 0,-1 0 0,1 1 0,0 0 0,0 1 0,0 0 0,13-1 0,-10 2 0,0 1 0,1 1 0,-1 0 0,1 1 0,-1 0 0,0 1 0,0 1 0,0 0 0,0 1 0,0 1 0,-1 0 0,0 1 0,0 0 0,24 16 0,-29-17 0,0 1 0,-1 0 0,0 1 0,0-1 0,-1 1 0,0 1 0,0-1 0,-1 1 0,1 0 0,-2 0 0,1 0 0,-1 1 0,-1 0 0,1 0 0,-1 0 0,-1 0 0,0 0 0,0 1 0,-1-1 0,0 0 0,-1 1 0,1-1 0,-3 17 0,-1-13 0,0 0 0,-1 0 0,0 0 0,-1-1 0,0 1 0,-1-1 0,0 0 0,-1-1 0,0 0 0,-1 0 0,-1 0 0,1-1 0,-2 0 0,1-1 0,-20 15 0,12-12 0,0 0 0,-1-1 0,0-1 0,0 0 0,-1-2 0,0 0 0,-1-1 0,0-1 0,-32 6 0,47-11 0,0-1 0,0 0 0,0 0 0,0 0 0,0 0 0,0-1 0,0 1 0,-10-4 0,15 4 0,-1 0 0,0-1 0,0 1 0,1 0 0,-1-1 0,1 1 0,-1-1 0,0 1 0,1-1 0,-1 1 0,1-1 0,-1 1 0,1-1 0,-1 1 0,1-1 0,-1 0 0,1 1 0,0-1 0,-1 0 0,1 1 0,0-1 0,-1 0 0,1 0 0,0 0 0,0-1 0,0 0 0,1 1 0,-1-1 0,1 0 0,-1 1 0,1-1 0,0 0 0,-1 1 0,1-1 0,0 1 0,0-1 0,0 1 0,0 0 0,1 0 0,1-3 0,7-5 0,0 0 0,0 1 0,1 0 0,0 1 0,0 0 0,0 1 0,1 0 0,0 1 0,0 0 0,1 1 0,0 0 0,-1 1 0,1 1 0,0 0 0,24-1 0,-24 3 0,-1 0 0,0 1 0,1 0 0,-1 1 0,0 0 0,0 1 0,0 1 0,0 0 0,-1 0 0,1 1 0,-1 1 0,0 0 0,-1 0 0,1 1 0,-1 0 0,16 16 0,-16-11 0,0-1 0,-2 1 0,1 0 0,-2 1 0,1 0 0,-2 0 0,0 1 0,0 0 0,-1 0 0,-1 0 0,-1 0 0,0 1 0,1 15 0,-3-22 0,-1 0 0,0 0 0,0 1 0,-1-1 0,0 0 0,-1 0 0,0 0 0,0 0 0,-1 0 0,-6 14 0,6-16 0,-1-1 0,0 1 0,0-1 0,0 0 0,-1 0 0,0 0 0,0 0 0,0-1 0,0 0 0,-1 0 0,0 0 0,0-1 0,0 0 0,-10 4 0,-3-1 0,0 0 0,-1-2 0,1 0 0,-1-2 0,0 0 0,0-1 0,0-1 0,0 0 0,0-2 0,1 0 0,-1-2 0,0 0 0,-26-10 0,42 13-76,0-1 1,0 1-1,1-1 0,-1 0 0,1-1 0,-1 1 0,1-1 0,0 1 1,0-1-1,0 0 0,0 0 0,0 0 0,1-1 0,-1 1 1,1-1-1,0 1 0,-3-7 0,-1-9-6750</inkml:trace>
</inkml:ink>
</file>

<file path=ppt/ink/ink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4:30.535"/>
    </inkml:context>
    <inkml:brush xml:id="br0">
      <inkml:brushProperty name="width" value="0.05" units="cm"/>
      <inkml:brushProperty name="height" value="0.05" units="cm"/>
    </inkml:brush>
  </inkml:definitions>
  <inkml:trace contextRef="#ctx0" brushRef="#br0">89 154 24575,'-1'-6'0,"1"1"0,-1-1 0,-1 1 0,1 0 0,-1 0 0,0 0 0,0 0 0,-5-9 0,6 12 0,0 0 0,-1 0 0,1 0 0,-1 1 0,1-1 0,-1 0 0,0 0 0,0 1 0,1-1 0,-4 0 0,4 1 0,0 1 0,0-1 0,0 1 0,0 0 0,0-1 0,0 1 0,0 0 0,0 0 0,0 0 0,0 0 0,0 0 0,0 0 0,0 0 0,-1 0 0,1 0 0,0 0 0,0 1 0,0-1 0,0 1 0,0-1 0,0 0 0,-1 2 0,0-1 0,0 1 0,1-1 0,-1 1 0,1-1 0,0 1 0,-1 0 0,1-1 0,0 1 0,0 0 0,0 0 0,0 0 0,0 0 0,0 0 0,1 0 0,-1 0 0,0 4 0,-3 39 0,4-37 0,-1 9 0,1 0 0,0 1 0,1-1 0,2 1 0,7 33 0,-9-46 0,1 0 0,0 0 0,0 0 0,1-1 0,-1 1 0,1 0 0,0-1 0,0 0 0,0 1 0,1-1 0,-1-1 0,1 1 0,0 0 0,0-1 0,1 0 0,-1 0 0,1 0 0,-1 0 0,1-1 0,0 0 0,0 0 0,0 0 0,10 2 0,-7-3 0,1 1 0,0-1 0,0-1 0,0 0 0,0 0 0,-1 0 0,1-1 0,0-1 0,0 1 0,-1-2 0,1 1 0,10-5 0,-13 4 0,0 0 0,-1-1 0,1 1 0,-1-1 0,0 0 0,0 0 0,0-1 0,-1 1 0,1-1 0,-1 0 0,-1 0 0,1-1 0,-1 1 0,1-1 0,-1 0 0,-1 0 0,4-10 0,-4 6 0,0 0 0,-1 0 0,0-1 0,0 1 0,-1 0 0,0-1 0,-1 1 0,0-1 0,-1 1 0,0 0 0,-1 0 0,0 0 0,-1 0 0,1 0 0,-2 1 0,0 0 0,0 0 0,-9-13 0,9 15 0,-1 0 0,0 0 0,-1 0 0,1 0 0,-1 1 0,-1 0 0,1 1 0,-1 0 0,-11-6 0,13 8 0,-1 0 0,1 1 0,-1 0 0,1 0 0,-1 1 0,0 0 0,1 0 0,-1 0 0,0 1 0,0 0 0,1 0 0,-1 1 0,-11 2 0,14-2-91,-1 0 0,1 0 0,0 1 0,-1 0 0,1 0 0,0 0 0,0 0 0,0 0 0,1 1 0,-1 0 0,0 0 0,1 0 0,0 0 0,-5 6 0,-2 7-6735</inkml:trace>
</inkml:ink>
</file>

<file path=ppt/ink/ink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4:30.924"/>
    </inkml:context>
    <inkml:brush xml:id="br0">
      <inkml:brushProperty name="width" value="0.05" units="cm"/>
      <inkml:brushProperty name="height" value="0.05" units="cm"/>
    </inkml:brush>
  </inkml:definitions>
  <inkml:trace contextRef="#ctx0" brushRef="#br0">131 58 24575,'0'-1'0,"0"0"0,-1 0 0,1 0 0,0 1 0,-1-1 0,1 0 0,-1 1 0,1-1 0,-1 0 0,1 1 0,-1-1 0,0 1 0,1-1 0,-1 1 0,0-1 0,1 1 0,-1-1 0,0 1 0,0 0 0,1-1 0,-1 1 0,0 0 0,0 0 0,0-1 0,1 1 0,-1 0 0,0 0 0,0 0 0,-1 0 0,-27 1 0,25 0 0,-1 1 0,1-1 0,0 1 0,0 0 0,0 0 0,0 1 0,0-1 0,0 1 0,0 0 0,1 0 0,-1 0 0,1 1 0,0-1 0,0 1 0,0 0 0,1-1 0,-1 1 0,1 0 0,0 1 0,0-1 0,0 0 0,1 1 0,0-1 0,-1 1 0,2-1 0,-2 10 0,1-4 0,0 1 0,1 0 0,0-1 0,1 1 0,0 0 0,1-1 0,0 1 0,0-1 0,1 0 0,8 18 0,-7-20 0,0-1 0,1 1 0,-1-1 0,2 0 0,-1 0 0,1 0 0,0-1 0,0 0 0,1 0 0,0 0 0,0-1 0,0 0 0,16 7 0,-18-9 0,1-1 0,0 0 0,0 0 0,1-1 0,-1 0 0,0 0 0,0 0 0,1-1 0,-1 0 0,0 0 0,1 0 0,-1-1 0,0 0 0,0 0 0,1-1 0,-1 0 0,0 0 0,0 0 0,-1-1 0,8-3 0,-9 3 0,1 0 0,-1 0 0,0 0 0,0-1 0,0 1 0,0-1 0,0 0 0,-1 0 0,0-1 0,0 1 0,0 0 0,0-1 0,-1 0 0,3-7 0,-2 4 0,-1 1 0,0-1 0,-1 0 0,0 0 0,0 0 0,-1 0 0,0 0 0,0 0 0,-2-8 0,-1 3 0,1 0 0,-1 0 0,-1 1 0,-1-1 0,0 1 0,0 1 0,-1-1 0,0 1 0,-1-1 0,-1 2 0,-15-19 0,16 23 0,0 0 0,0 0 0,-1 1 0,0 0 0,0 1 0,0 0 0,-15-6 0,19 9 0,0 0 0,0 0 0,0 0 0,0 0 0,0 1 0,0-1 0,0 1 0,-8 1 0,10-1 0,0 1 0,0-1 0,0 1 0,0-1 0,1 1 0,-1 0 0,0 0 0,0 0 0,0 0 0,1 0 0,-1 0 0,1 0 0,-1 1 0,1-1 0,-1 1 0,1-1 0,0 1 0,-2 2 0,1-1 18,1-1 0,0 1 0,0-1 0,0 1 0,1-1 0,-1 1 0,0-1 0,1 1 0,0 0 0,0-1 0,0 1 0,0 0 0,0 0 0,0-1 0,1 1 0,-1-1 0,1 1 0,1 2 0,-1 0-189,1-1 0,0 0 1,0 0-1,0 0 0,1 0 1,-1-1-1,1 1 0,0-1 1,6 7-1,8 3-6655</inkml:trace>
</inkml:ink>
</file>

<file path=ppt/ink/ink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4:31.265"/>
    </inkml:context>
    <inkml:brush xml:id="br0">
      <inkml:brushProperty name="width" value="0.05" units="cm"/>
      <inkml:brushProperty name="height" value="0.05" units="cm"/>
    </inkml:brush>
  </inkml:definitions>
  <inkml:trace contextRef="#ctx0" brushRef="#br0">1 149 24575,'0'-8'0,"0"-10"0,0-6 0,0-6 0,3 0 0,3 5 0,2 12 0,1 14 0,3 14 0,-1 12 0,0 13 0,-1 8 0,0 8 0,-1 4 0,-2 2 0,0-3 0,-1-3 0,-1-11-8191</inkml:trace>
</inkml:ink>
</file>

<file path=ppt/ink/ink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4:31.604"/>
    </inkml:context>
    <inkml:brush xml:id="br0">
      <inkml:brushProperty name="width" value="0.05" units="cm"/>
      <inkml:brushProperty name="height" value="0.05" units="cm"/>
    </inkml:brush>
  </inkml:definitions>
  <inkml:trace contextRef="#ctx0" brushRef="#br0">200 1 24575,'0'0'0,"0"0"0,0 0 0,0 1 0,0-1 0,0 0 0,0 0 0,1 0 0,-1 1 0,0-1 0,0 0 0,0 0 0,0 0 0,0 1 0,0-1 0,0 0 0,0 0 0,0 0 0,0 0 0,1 1 0,-1-1 0,0 0 0,0 0 0,0 0 0,0 0 0,0 0 0,1 0 0,-1 1 0,0-1 0,0 0 0,0 0 0,1 0 0,-1 0 0,0 0 0,0 0 0,0 0 0,1 0 0,-1 0 0,0 0 0,0 0 0,0 0 0,1 0 0,-1 0 0,0 0 0,0 0 0,0 0 0,1 0 0,-1 0 0,0 0 0,0 0 0,0 0 0,0-1 0,1 1 0,-1 0 0,0 0 0,0 0 0,0 0 0,0 0 0,1 0 0,-1-1 0,0 1 0,-4 19 0,-7-2 0,0 0 0,0 0 0,-2-1 0,0-1 0,-1 0 0,0-1 0,-1 0 0,-1-1 0,-24 15 0,14-17 0,25-10 0,1-1 0,-1 0 0,1 1 0,-1-1 0,1 0 0,-1 0 0,1 0 0,-1 1 0,1-1 0,-1 0 0,1 0 0,-1 0 0,0 0 0,1 0 0,-1 0 0,1 0 0,-1 0 0,1 0 0,-1 0 0,1-1 0,-1 1 0,1 0 0,-1 0 0,1 0 0,-1-1 0,1 1 0,-1 0 0,1-1 0,-1 1 0,1 0 0,-1-1 0,1 1 0,0 0 0,-1-1 0,1 1 0,0-1 0,-1 1 0,1-1 0,0 1 0,0-1 0,-1 1 0,1-1 0,0 1 0,0-1 0,0 0 0,0-1 0,0 1 0,0 0 0,1-1 0,-1 1 0,1-1 0,-1 1 0,1 0 0,0 0 0,-1-1 0,1 1 0,0 0 0,0 0 0,0 0 0,0 0 0,0 0 0,0 0 0,0 0 0,0 0 0,0 0 0,0 0 0,1 1 0,-1-1 0,0 1 0,1-1 0,-1 0 0,0 1 0,1 0 0,-1-1 0,3 1 0,0-1 0,0 0 0,0 1 0,-1 0 0,1-1 0,0 1 0,0 0 0,0 1 0,0-1 0,-1 1 0,6 1 0,-2 1 0,-1 1 0,1-1 0,-1 2 0,1-1 0,-1 0 0,0 1 0,-1 1 0,1-1 0,5 7 0,7 12 0,17 26 0,-4-4 0,15 7-1365,-26-33-5461</inkml:trace>
</inkml:ink>
</file>

<file path=ppt/ink/ink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4:31.959"/>
    </inkml:context>
    <inkml:brush xml:id="br0">
      <inkml:brushProperty name="width" value="0.05" units="cm"/>
      <inkml:brushProperty name="height" value="0.05" units="cm"/>
    </inkml:brush>
  </inkml:definitions>
  <inkml:trace contextRef="#ctx0" brushRef="#br0">0 382 24575,'0'-3'0,"0"-3"0,0 1 0,0 5 0,0 5 0,3 8 0,1 8 0,2 5 0,1 7 0,2 4 0,-1 5 0,-1 0 0,-3 0 0,2-3 0,-1-4 0,2-5 0,3-8 0,-1-8-8191</inkml:trace>
  <inkml:trace contextRef="#ctx0" brushRef="#br0" timeOffset="1">119 110 24575,'0'-9'0,"0"-8"0,0-8 0,0-2 0,-3 7 0,-4 9 0,0 12 0,0 9 0,2 9 0,2 1-8191</inkml:trace>
</inkml:ink>
</file>

<file path=ppt/ink/ink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4:32.302"/>
    </inkml:context>
    <inkml:brush xml:id="br0">
      <inkml:brushProperty name="width" value="0.05" units="cm"/>
      <inkml:brushProperty name="height" value="0.05" units="cm"/>
    </inkml:brush>
  </inkml:definitions>
  <inkml:trace contextRef="#ctx0" brushRef="#br0">0 124 24575,'15'-34'0,"-11"23"0,1 0 0,0 1 0,0-1 0,1 1 0,11-15 0,-16 24 0,-1 0 0,1 1 0,0-1 0,0 0 0,-1 0 0,1 1 0,0-1 0,0 0 0,0 1 0,0-1 0,0 1 0,0-1 0,0 1 0,0-1 0,0 1 0,0 0 0,0-1 0,0 1 0,0 0 0,0 0 0,0 0 0,1 0 0,-1 0 0,0 0 0,0 0 0,0 0 0,0 0 0,0 1 0,0-1 0,0 0 0,0 1 0,0-1 0,0 1 0,0-1 0,0 1 0,0-1 0,0 1 0,0 0 0,-1-1 0,1 1 0,0 0 0,0 0 0,-1 0 0,1 0 0,1 1 0,2 4 0,0 1 0,-1-1 0,1 1 0,-1 0 0,3 10 0,11 42 0,-3 0 0,-2 1 0,-2 1 0,1 94 0,-11-140 0,0-16 0,0-22 0,3-4 0,1 0 0,1 1 0,1 0 0,2 0 0,0 0 0,2 1 0,1 0 0,0 1 0,2 0 0,1 1 0,25-32 0,-34 50 0,-1-1 0,1 1 0,0 0 0,0 1 0,1-1 0,0 1 0,0 0 0,0 1 0,0-1 0,0 1 0,8-3 0,-11 6 0,-1-1 0,1 0 0,0 1 0,0 0 0,0-1 0,0 1 0,-1 0 0,1 0 0,0 1 0,0-1 0,0 1 0,0-1 0,-1 1 0,1 0 0,0 0 0,-1 0 0,1 0 0,-1 1 0,1-1 0,-1 1 0,1 0 0,-1-1 0,0 1 0,0 0 0,0 0 0,0 0 0,0 1 0,-1-1 0,4 5 0,5 12 57,0 0-1,-1 1 1,-1 1-1,-1-1 1,8 41-1,-10-38-397,1 0 1,1 0-1,1 0 0,17 31 0,-13-35-6485</inkml:trace>
</inkml:ink>
</file>

<file path=ppt/ink/ink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4:32.796"/>
    </inkml:context>
    <inkml:brush xml:id="br0">
      <inkml:brushProperty name="width" value="0.05" units="cm"/>
      <inkml:brushProperty name="height" value="0.05" units="cm"/>
    </inkml:brush>
  </inkml:definitions>
  <inkml:trace contextRef="#ctx0" brushRef="#br0">222 275 24575,'8'-16'0,"-1"-1"0,0 1 0,-1-1 0,-1 0 0,-1-1 0,0 1 0,-1-1 0,-1 0 0,-1-33 0,-1 47 0,0 1 0,0 0 0,-1 0 0,1 0 0,-1 0 0,0 0 0,0 0 0,0 0 0,0 0 0,-1 0 0,1 0 0,-1 1 0,0-1 0,0 1 0,0-1 0,0 1 0,0-1 0,0 1 0,0 0 0,-4-2 0,3 2 0,-1 1 0,1 0 0,0 0 0,-1 0 0,1 0 0,-1 0 0,1 0 0,-1 1 0,0 0 0,1 0 0,-1 0 0,0 0 0,1 1 0,-1-1 0,1 1 0,-1 0 0,-3 1 0,-5 2 0,1 1 0,0 0 0,0 1 0,0 0 0,1 1 0,0 0 0,0 1 0,1 0 0,0 0 0,0 1 0,1 0 0,0 0 0,0 1 0,1 0 0,1 0 0,-7 14 0,12-22 0,0 0 0,0 0 0,0 1 0,0-1 0,1 0 0,-1 1 0,1-1 0,-1 0 0,1 1 0,0-1 0,0 1 0,0-1 0,0 0 0,0 1 0,1-1 0,-1 0 0,1 1 0,0-1 0,-1 0 0,1 1 0,0-1 0,0 0 0,1 0 0,-1 0 0,3 4 0,-1-3 0,0-1 0,1 1 0,-1-1 0,1 1 0,0-1 0,-1 0 0,1 0 0,0-1 0,0 1 0,0-1 0,0 0 0,0 0 0,1 0 0,3 0 0,6 0 0,0 0 0,1 0 0,-1-1 0,0-1 0,0-1 0,15-3 0,-23 4 0,0-1 0,0 0 0,0 0 0,0 0 0,-1-1 0,1 0 0,-1 0 0,1 0 0,-1-1 0,0 0 0,0 0 0,-1 0 0,1-1 0,-1 1 0,0-1 0,4-6 0,-7 9 0,0-1 0,1 1 0,-1 0 0,1 0 0,0-1 0,0 1 0,4-3 0,-6 5 0,0 0 0,0 0 0,1-1 0,-1 1 0,0 0 0,1 0 0,-1 0 0,0 0 0,0 0 0,1 0 0,-1 0 0,0 0 0,1 0 0,-1 0 0,0 0 0,1 0 0,-1 0 0,0 0 0,0 0 0,1 1 0,-1-1 0,0 0 0,0 0 0,1 0 0,-1 0 0,0 0 0,0 1 0,1-1 0,7 16 0,1 16 0,-2 0 0,4 41 0,-3-15 0,46 217 0,-17-97 0,-34-162 0,0 1 0,-1 0 0,-1 0 0,0 0 0,-2 0 0,-3 30 0,3-43 0,0-1 0,1 1 0,-1-1 0,0 1 0,-1-1 0,1 1 0,-1-1 0,1 0 0,-1 0 0,0 0 0,0 0 0,-1 0 0,1 0 0,0 0 0,-1-1 0,0 1 0,0-1 0,1 0 0,-1 0 0,-1 0 0,1 0 0,0 0 0,0-1 0,-1 1 0,1-1 0,-1 0 0,1 0 0,-1 0 0,1-1 0,-1 1 0,0-1 0,1 0 0,-1 0 0,0 0 0,1 0 0,-1-1 0,-4-1 0,-6-1 0,0 0 0,1-1 0,0-1 0,0-1 0,0 0 0,1 0 0,0-1 0,0-1 0,1 0 0,0 0 0,0-1 0,1 0 0,0-1 0,-13-17 0,10 10 0,0 0 0,1-2 0,0 1 0,2-1 0,0-1 0,1 0 0,2 0 0,-10-35 0,14 42 0,1 0 0,1 1 0,0-1 0,0 0 0,1 0 0,1 0 0,0 0 0,1 1 0,1-1 0,6-22 0,-6 27 0,0 1 0,0 0 0,1 0 0,0 0 0,0 1 0,1-1 0,0 1 0,0 0 0,0 0 0,1 0 0,0 1 0,0 0 0,0 0 0,0 1 0,1 0 0,0 0 0,0 0 0,13-4 0,-8 4 0,1 0 0,-1 2 0,0 0 0,1 0 0,22 0 0,-28 2 0,0 0 0,0 1 0,1 0 0,-1 0 0,0 1 0,0-1 0,-1 2 0,1-1 0,0 1 0,-1 0 0,10 6 0,-15-9 12,0 0-1,0 1 0,-1-1 1,1 1-1,0-1 1,-1 1-1,1 0 0,0-1 1,-1 1-1,1 0 0,-1-1 1,1 1-1,-1 0 1,1 0-1,-1-1 0,0 1 1,1 0-1,-1 0 0,0 0 1,0 0-1,1-1 1,-1 1-1,0 0 0,0 0 1,0 0-1,0 0 0,0 0 1,0-1-1,-1 3 1,1-2-113,-1 0 1,0 1-1,0-1 1,0 0 0,0 0-1,0 0 1,0 0-1,0 0 1,0 0 0,0 0-1,0 0 1,0 0 0,-1-1-1,1 1 1,0 0-1,-3 0 1,-12 5-6726</inkml:trace>
</inkml:ink>
</file>

<file path=ppt/ink/ink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4:33.922"/>
    </inkml:context>
    <inkml:brush xml:id="br0">
      <inkml:brushProperty name="width" value="0.05" units="cm"/>
      <inkml:brushProperty name="height" value="0.05" units="cm"/>
    </inkml:brush>
  </inkml:definitions>
  <inkml:trace contextRef="#ctx0" brushRef="#br0">162 122 24575,'0'1'0,"0"0"0,-1 0 0,1 0 0,-1 0 0,1 0 0,-1 0 0,1 0 0,-1 0 0,1 0 0,-1 0 0,0 0 0,1 0 0,-1-1 0,0 1 0,0 0 0,0 0 0,0-1 0,1 1 0,-1-1 0,0 1 0,0-1 0,-2 1 0,-25 9 0,24-8 0,-12 3 0,-1 0 0,0-2 0,1 1 0,-30 0 0,90-4 0,59-8 0,-4-1 0,1378-30-6559,-1175 36 5675,1793-21-2173,-1948 22 3049,435 8 4156,-532-3-3194,-35 0 867,-24-1-804,-25 0 353,-5-3-1391,-1-2 1,1-2-1,0-1 0,0-2 0,0-2 0,1-1 0,-66-30 0,68 21-6805</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24:14.971"/>
    </inkml:context>
    <inkml:brush xml:id="br0">
      <inkml:brushProperty name="width" value="0.05" units="cm"/>
      <inkml:brushProperty name="height" value="0.05" units="cm"/>
    </inkml:brush>
  </inkml:definitions>
  <inkml:trace contextRef="#ctx0" brushRef="#br0">1 10 24575,'0'3'0,"0"-1"0,1 0 0,-1 1 0,1-1 0,0 1 0,0-1 0,0 0 0,0 1 0,0-1 0,1 0 0,-1 0 0,0 0 0,1 0 0,0 0 0,3 3 0,33 25 0,-23-19 0,-5-3 0,0-1 0,0-1 0,1 0 0,0 0 0,1-1 0,-1 0 0,1-1 0,0-1 0,20 4 0,-24-5 0,0-2 0,1 1 0,-1-1 0,0 0 0,0-1 0,0 0 0,0 0 0,0-1 0,0 0 0,0 0 0,0-1 0,-1 0 0,1 0 0,-1-1 0,11-7 0,-3-1 170,28-27 0,-30 26-739,0 0 1,25-17 0,-23 21-6258</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1:46.861"/>
    </inkml:context>
    <inkml:brush xml:id="br0">
      <inkml:brushProperty name="width" value="0.05" units="cm"/>
      <inkml:brushProperty name="height" value="0.05" units="cm"/>
    </inkml:brush>
  </inkml:definitions>
  <inkml:trace contextRef="#ctx0" brushRef="#br0">77 975 24575,'-8'0'0,"1"0"0,-1 1 0,1 0 0,-8 2 0,13-3 0,0 1 0,1-1 0,-1 1 0,1-1 0,-1 1 0,1 0 0,-1-1 0,1 1 0,-1 0 0,1 0 0,-1 0 0,1 0 0,0 0 0,0 0 0,-1 0 0,1 1 0,0-1 0,0 0 0,0 1 0,0-1 0,1 1 0,-1-1 0,-1 4 0,2-4 0,0-1 0,0 1 0,1 0 0,-1 0 0,0 0 0,0 0 0,1-1 0,-1 1 0,1 0 0,-1 0 0,0-1 0,1 1 0,-1 0 0,1-1 0,0 1 0,-1 0 0,1-1 0,-1 1 0,1-1 0,0 1 0,-1-1 0,1 1 0,0-1 0,0 0 0,0 1 0,-1-1 0,1 0 0,0 1 0,0-1 0,0 0 0,0 0 0,-1 0 0,1 0 0,0 0 0,0 0 0,1 0 0,33-1 0,-25-2 0,0 0 0,-1-1 0,1 0 0,-1-1 0,0 0 0,0 0 0,0-1 0,-1 0 0,0 0 0,0-1 0,0 0 0,-1 0 0,0-1 0,-1 0 0,0 0 0,0-1 0,6-12 0,-1 0 0,0 0 0,-2-1 0,-1 0 0,-1 0 0,0-1 0,4-38 0,-3-5 0,-3-1 0,-3 0 0,-2-1 0,-4 1 0,-3 1 0,-3-1 0,-22-80 0,30 140 0,-1-6 0,-1-1 0,-8-14 0,12 26 0,-1 0 0,0 0 0,0 0 0,0 1 0,0-1 0,0 0 0,0 0 0,-1 1 0,1-1 0,0 1 0,-1-1 0,1 1 0,-1 0 0,0-1 0,0 1 0,1 0 0,-1 0 0,0 0 0,0 0 0,0 1 0,0-1 0,-3 0 0,2 1 0,1 0 0,0 1 0,0 0 0,0-1 0,0 1 0,0 0 0,0 0 0,0 0 0,0 0 0,0 1 0,1-1 0,-1 0 0,0 1 0,1-1 0,-1 1 0,1 0 0,0-1 0,-1 1 0,1 0 0,0 0 0,0 0 0,0 0 0,-1 3 0,-3 8 0,0-1 0,-4 21 0,9-33 0,-8 33 0,3 1 0,1-1 0,1 1 0,2 0 0,1 0 0,6 42 0,6 4 0,31 117 0,-31-155 0,1 0 0,2-1 0,2 0 0,31 55 0,-44-90-195,-1-1 0,1 1 0,1-1 0,-1 0 0,1 0 0,6 5 0,4 0-6631</inkml:trace>
</inkml:ink>
</file>

<file path=ppt/ink/ink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4:34.245"/>
    </inkml:context>
    <inkml:brush xml:id="br0">
      <inkml:brushProperty name="width" value="0.05" units="cm"/>
      <inkml:brushProperty name="height" value="0.05" units="cm"/>
    </inkml:brush>
  </inkml:definitions>
  <inkml:trace contextRef="#ctx0" brushRef="#br0">1 63 24575,'7'-7'0,"0"0"0,1 0 0,0 0 0,0 1 0,1 1 0,0-1 0,9-3 0,-15 7 0,0 1 0,0 0 0,0 0 0,0 0 0,0 0 0,0 0 0,0 1 0,0-1 0,0 1 0,0 0 0,0 0 0,0 0 0,1 1 0,-1-1 0,0 0 0,0 1 0,0 0 0,0 0 0,0 0 0,0 0 0,0 1 0,-1-1 0,1 1 0,0-1 0,-1 1 0,5 3 0,13 16 0,-1 0 0,-1 1 0,-1 1 0,15 27 0,-23-34 0,0 0 0,-2 1 0,0 0 0,0 0 0,-2 0 0,0 1 0,3 26 0,-7-38-72,-1 0 1,1-1-1,-1 1 0,-1 0 0,1 0 0,-1 0 0,0 0 0,0 0 1,-1-1-1,0 1 0,0-1 0,0 1 0,0-1 0,-1 0 0,0 1 1,0-1-1,-1-1 0,-6 8 0,-7 4-6754</inkml:trace>
</inkml:ink>
</file>

<file path=ppt/ink/ink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4:34.620"/>
    </inkml:context>
    <inkml:brush xml:id="br0">
      <inkml:brushProperty name="width" value="0.05" units="cm"/>
      <inkml:brushProperty name="height" value="0.05" units="cm"/>
    </inkml:brush>
  </inkml:definitions>
  <inkml:trace contextRef="#ctx0" brushRef="#br0">162 138 24575,'-18'-1'0,"0"-1"0,1-1 0,-1 0 0,1-1 0,-31-12 0,46 15 0,1 1 0,-1-1 0,0 1 0,1-1 0,-1 0 0,0 0 0,1 0 0,0 0 0,-1 0 0,1 0 0,-1 0 0,1 0 0,0 0 0,0-1 0,0 1 0,-2-2 0,3 2 0,0 0 0,0 1 0,0-1 0,1 0 0,-1 1 0,0-1 0,0 1 0,0-1 0,0 1 0,1-1 0,-1 0 0,0 1 0,0-1 0,1 1 0,-1-1 0,1 1 0,-1-1 0,0 1 0,1-1 0,-1 1 0,1 0 0,-1-1 0,1 1 0,-1 0 0,1-1 0,-1 1 0,1 0 0,-1-1 0,2 1 0,5-3 0,1 0 0,0 0 0,0 1 0,0 0 0,12-1 0,97-6 0,140 7 0,-147 4 0,-39-1 0,104-4 0,-174 3 0,0 0 0,0 0 0,1 0 0,-1 0 0,0 0 0,0 0 0,0 0 0,0-1 0,1 1 0,-1-1 0,0 1 0,0-1 0,0 1 0,0-1 0,1 0 0,-2 0 0,0 1 0,-1-1 0,1 1 0,0 0 0,-1-1 0,1 1 0,0-1 0,-1 1 0,1 0 0,0-1 0,-1 1 0,1 0 0,-1 0 0,1-1 0,-1 1 0,1 0 0,0 0 0,-1 0 0,1-1 0,-1 1 0,1 0 0,-2 0 0,-42-10 0,-158-15 0,175 24 0,1 1 0,-1 1 0,1 1 0,-1 1 0,-42 11 0,64-13 0,1 1 0,-1 0 0,1-1 0,-1 2 0,1-1 0,-1 0 0,1 1 0,0 0 0,0 0 0,1 0 0,-1 0 0,0 1 0,1-1 0,0 1 0,0 0 0,0 0 0,-4 8 0,4-5 0,1 1 0,-1-1 0,1 1 0,1 0 0,-1 0 0,1 0 0,1 0 0,-1 0 0,1-1 0,2 12 0,6 34 0,2-1 0,30 92 0,-13-55 0,0 15 0,47 146 0,-60-218-1365,-2-8-5461</inkml:trace>
</inkml:ink>
</file>

<file path=ppt/ink/ink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4:34.971"/>
    </inkml:context>
    <inkml:brush xml:id="br0">
      <inkml:brushProperty name="width" value="0.05" units="cm"/>
      <inkml:brushProperty name="height" value="0.05" units="cm"/>
    </inkml:brush>
  </inkml:definitions>
  <inkml:trace contextRef="#ctx0" brushRef="#br0">11 156 24575,'-6'-35'0,"5"30"0,0 1 0,0-1 0,0 0 0,1 1 0,-1-1 0,1 0 0,1-5 0,-1 9 0,0 1 0,0-1 0,0 1 0,1-1 0,-1 1 0,0-1 0,0 1 0,1-1 0,-1 1 0,0-1 0,1 1 0,-1-1 0,0 1 0,1 0 0,-1-1 0,1 1 0,-1 0 0,0-1 0,1 1 0,-1 0 0,1 0 0,-1-1 0,1 1 0,-1 0 0,1 0 0,-1 0 0,1 0 0,-1 0 0,1 0 0,-1-1 0,1 1 0,0 0 0,-1 1 0,1-1 0,-1 0 0,1 0 0,-1 0 0,1 0 0,-1 0 0,1 0 0,-1 1 0,1-1 0,-1 0 0,1 0 0,-1 1 0,0-1 0,1 0 0,-1 1 0,1-1 0,0 1 0,26 20 0,-25-19 0,25 23 0,-1 0 0,33 44 0,-46-52 0,-2 0 0,0 0 0,-1 1 0,0 1 0,13 37 0,-22-50 0,1 0 0,-1 0 0,-1 1 0,1-1 0,-1 0 0,0 0 0,0 0 0,-1 0 0,0 0 0,-2 8 0,3-13 0,0 1 0,-1 0 0,1-1 0,-1 1 0,1-1 0,-1 0 0,0 1 0,0-1 0,0 1 0,0-1 0,0 0 0,0 0 0,0 0 0,0 1 0,0-1 0,0 0 0,-1 0 0,1-1 0,0 1 0,-1 0 0,1 0 0,-1-1 0,1 1 0,-1 0 0,1-1 0,-1 0 0,1 1 0,-1-1 0,0 0 0,1 0 0,-1 0 0,1 0 0,-1 0 0,0 0 0,1 0 0,-1-1 0,1 1 0,-1 0 0,1-1 0,-1 0 0,1 1 0,-1-1 0,-1-1 0,0 0 0,0 1 0,1-1 0,-1 0 0,1 0 0,-1 0 0,1 0 0,0 0 0,0-1 0,0 1 0,0-1 0,0 1 0,1-1 0,-1 0 0,1 0 0,0 0 0,0 0 0,0 0 0,0 0 0,0 0 0,0 0 0,1 0 0,0 0 0,-1-4 0,1-2 0,0 1 0,0-1 0,1 0 0,0 0 0,1 0 0,0 1 0,3-10 0,2 0 0,1 0 0,1 1 0,0-1 0,1 2 0,1 0 0,1 0 0,17-18 0,-8 13 0,0 0 0,2 2 0,0 0 0,29-16 0,-38 26-455,1 1 0,29-11 0,-15 10-6371</inkml:trace>
</inkml:ink>
</file>

<file path=ppt/ink/ink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4:35.390"/>
    </inkml:context>
    <inkml:brush xml:id="br0">
      <inkml:brushProperty name="width" value="0.05" units="cm"/>
      <inkml:brushProperty name="height" value="0.05" units="cm"/>
    </inkml:brush>
  </inkml:definitions>
  <inkml:trace contextRef="#ctx0" brushRef="#br0">245 83 24575,'1'1'0,"1"0"0,-1 1 0,1-1 0,-1 0 0,1 0 0,-1 0 0,1 0 0,0 0 0,0 0 0,-1 0 0,1-1 0,0 1 0,0-1 0,0 1 0,0-1 0,0 0 0,-1 0 0,1 0 0,0 0 0,0 0 0,0 0 0,0 0 0,0-1 0,0 1 0,0 0 0,0-1 0,-1 0 0,1 1 0,0-1 0,0 0 0,-1 0 0,1 0 0,-1 0 0,1-1 0,-1 1 0,1 0 0,-1-1 0,0 1 0,1 0 0,-1-1 0,0 0 0,0 1 0,0-1 0,1-2 0,-1 2 0,0 0 0,0 0 0,0 0 0,0 0 0,0 0 0,0-1 0,-1 1 0,1 0 0,-1-1 0,0 1 0,1-1 0,-1 1 0,0 0 0,0-1 0,-1-3 0,0 5 0,1-1 0,-1 1 0,0-1 0,1 0 0,-1 1 0,0 0 0,0-1 0,0 1 0,0 0 0,0-1 0,0 1 0,0 0 0,-1 0 0,1 0 0,0 0 0,-1 0 0,1 0 0,-1 0 0,1 1 0,-1-1 0,1 0 0,-1 1 0,1-1 0,-4 0 0,-3 0 0,1 1 0,-1 0 0,1 0 0,-1 0 0,1 1 0,-1 0 0,1 0 0,0 1 0,-14 4 0,0 2 0,1 0 0,-20 12 0,28-13 0,1 0 0,1 0 0,-1 1 0,1 1 0,1 0 0,-1 0 0,2 1 0,-13 17 0,17-22 0,1 0 0,1 0 0,-1 0 0,1 1 0,0-1 0,0 1 0,0-1 0,1 1 0,-1 10 0,2-13 0,0 1 0,0 0 0,0 0 0,1-1 0,0 1 0,-1 0 0,1-1 0,1 1 0,-1 0 0,1-1 0,-1 0 0,1 1 0,0-1 0,0 0 0,0 0 0,3 4 0,1-2 0,-1 0 0,1 0 0,0-1 0,0 0 0,0 0 0,1 0 0,0-1 0,-1 0 0,1 0 0,0 0 0,0-1 0,1 0 0,7 0 0,-2 1 0,0-2 0,1 0 0,-1 0 0,0-1 0,1-1 0,17-3 0,-27 3 0,0 0 0,0 0 0,-1 0 0,1 0 0,0 0 0,-1-1 0,0 0 0,1 1 0,-1-1 0,0 0 0,0-1 0,0 1 0,0-1 0,0 1 0,-1-1 0,1 0 0,-1 0 0,1 0 0,-1 0 0,0-1 0,-1 1 0,3-5 0,0-5 0,0 0 0,-2 0 0,1 0 0,-2 0 0,1-16 0,-1 15 0,0 0 0,1 0 0,6-24 0,-8 38 0,0-1 0,0 0 0,0 1 0,0-1 0,0 0 0,1 1 0,-1-1 0,0 1 0,0-1 0,1 1 0,-1-1 0,0 1 0,1-1 0,-1 1 0,0-1 0,1 1 0,-1-1 0,1 1 0,-1-1 0,1 1 0,-1 0 0,1-1 0,-1 1 0,1 0 0,1-1 0,-2 2 0,1-1 0,-1 0 0,1 0 0,-1 1 0,1-1 0,0 1 0,-1-1 0,1 0 0,-1 1 0,0-1 0,1 1 0,-1-1 0,1 1 0,-1-1 0,0 1 0,1 0 0,-1-1 0,1 2 0,10 32 0,2 74 0,-10-70 0,9 45 0,-11-80-136,0 0-1,0 0 1,0 0-1,0 0 1,0 0-1,0 0 1,1 0-1,0 0 0,3 4 1,4 2-6690</inkml:trace>
</inkml:ink>
</file>

<file path=ppt/ink/ink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4:35.726"/>
    </inkml:context>
    <inkml:brush xml:id="br0">
      <inkml:brushProperty name="width" value="0.05" units="cm"/>
      <inkml:brushProperty name="height" value="0.05" units="cm"/>
    </inkml:brush>
  </inkml:definitions>
  <inkml:trace contextRef="#ctx0" brushRef="#br0">2 162 24575,'-1'-23'0,"1"17"0,-1 0 0,1-1 0,0 1 0,1 0 0,-1 0 0,1 0 0,3-8 0,-4 13 0,0 1 0,0 0 0,0-1 0,0 1 0,0 0 0,1-1 0,-1 1 0,0 0 0,0-1 0,0 1 0,1 0 0,-1 0 0,0-1 0,1 1 0,-1 0 0,0 0 0,0-1 0,1 1 0,-1 0 0,0 0 0,1 0 0,-1 0 0,1 0 0,-1 0 0,0-1 0,1 1 0,-1 0 0,0 0 0,1 0 0,-1 0 0,0 0 0,1 0 0,-1 0 0,1 0 0,-1 1 0,0-1 0,1 0 0,-1 0 0,0 0 0,1 0 0,-1 0 0,0 1 0,1-1 0,-1 0 0,0 0 0,1 0 0,-1 1 0,0-1 0,0 0 0,1 0 0,-1 1 0,0 0 0,15 16 0,-15-16 0,59 100 0,-9-11 0,-40-74 0,-6-9 0,-1 0 0,2-1 0,-1 1 0,1-1 0,0 0 0,0 0 0,0-1 0,12 9 0,-17-13 0,1-1 0,-1 0 0,1 0 0,-1 0 0,0 1 0,1-1 0,-1 0 0,1 0 0,-1 0 0,1 0 0,-1 0 0,1 0 0,-1 0 0,1 0 0,-1 0 0,0 0 0,1 0 0,-1 0 0,1 0 0,-1 0 0,1-1 0,-1 1 0,1 0 0,-1 0 0,0 0 0,1-1 0,-1 1 0,1 0 0,-1 0 0,0-1 0,1 1 0,-1 0 0,0-1 0,0 1 0,1-1 0,-1 1 0,0 0 0,0-1 0,1 1 0,-1-1 0,0 1 0,0 0 0,0-1 0,0 1 0,0-1 0,0 1 0,0-1 0,1 0 0,1-27 0,-2 25 0,1-35 0,1 0 0,1 0 0,3 0 0,1 1 0,21-66 0,-13 75 342,-6 19-684,-8 9 300,-1 1-1,1-1 0,-1 0 1,0 0-1,1 0 0,-1 0 1,0 0-1,1 0 0,-1 1 1,0-1-1,1 0 0,-1 0 1,0 0-1,1 1 0,-1-1 1,0 0-1,0 0 0,1 1 1,-1-1-1,0 0 0,0 1 1,1-1-1,-1 0 0,0 1 1,0-1-1,0 0 0,0 1 1,0-1-1,0 1 0,0-1 1,1 1-1,2 12-6783</inkml:trace>
</inkml:ink>
</file>

<file path=ppt/ink/ink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4:36.311"/>
    </inkml:context>
    <inkml:brush xml:id="br0">
      <inkml:brushProperty name="width" value="0.05" units="cm"/>
      <inkml:brushProperty name="height" value="0.05" units="cm"/>
    </inkml:brush>
  </inkml:definitions>
  <inkml:trace contextRef="#ctx0" brushRef="#br0">0 686 24575,'27'1'0,"40"7"0,-41-5 0,-19-2 0,0-1 0,1 0 0,-1 0 0,0-1 0,0 0 0,1 0 0,-1 0 0,0-1 0,0-1 0,0 1 0,0-1 0,7-4 0,-9 4 0,0 1 0,-1-1 0,1-1 0,-1 1 0,1-1 0,-1 1 0,0-1 0,-1 0 0,1-1 0,-1 1 0,0-1 0,0 1 0,0-1 0,0 0 0,-1 0 0,3-9 0,-4 12 0,-1-1 0,1 1 0,-1-1 0,0 0 0,0 1 0,0-1 0,0 0 0,-1 1 0,1-1 0,0 1 0,-1-1 0,0 1 0,0-1 0,0 1 0,0-1 0,0 1 0,0 0 0,-1 0 0,1-1 0,-1 1 0,1 0 0,-1 0 0,0 0 0,0 1 0,0-1 0,0 0 0,0 1 0,0-1 0,0 1 0,-1 0 0,1 0 0,0 0 0,-4-2 0,0 1 0,0 0 0,0 0 0,0 1 0,0 0 0,0 0 0,0 0 0,0 1 0,0-1 0,0 1 0,0 1 0,0-1 0,0 1 0,-8 2 0,8-1 0,0 0 0,1 1 0,0 0 0,-1-1 0,1 2 0,0-1 0,0 0 0,1 1 0,-1 0 0,1 0 0,-1 1 0,2-1 0,-1 1 0,0 0 0,1 0 0,0 0 0,0 0 0,0 1 0,1-1 0,0 1 0,0-1 0,0 1 0,-1 10 0,2-8 0,0 1 0,1-1 0,0 0 0,0 1 0,1-1 0,0 0 0,1 0 0,-1 0 0,2 0 0,-1 0 0,1 0 0,0 0 0,1-1 0,0 1 0,0-1 0,9 11 0,-6-10 0,0 0 0,1 0 0,0-1 0,0 0 0,1 0 0,-1-1 0,1 0 0,1-1 0,-1 0 0,1 0 0,0-1 0,0 0 0,1-1 0,-1 0 0,1-1 0,-1 0 0,1-1 0,11 1 0,-12-2 0,-1 0 0,0-1 0,1 0 0,-1 0 0,0-1 0,1-1 0,-1 1 0,0-1 0,0-1 0,-1 0 0,1 0 0,-1-1 0,0 0 0,0 0 0,0 0 0,-1-1 0,0-1 0,0 1 0,-1-1 0,12-15 0,-7 4 0,0-1 0,-2 0 0,0-1 0,-1 0 0,0 0 0,5-32 0,16-130 0,-17-7 0,-12 167 0,-1 0 0,-2 0 0,0 0 0,-1 0 0,-1 1 0,-12-32 0,15 49 0,0-1 0,0 1 0,-1-1 0,1 1 0,-1 0 0,0 0 0,0 0 0,-1 0 0,1 1 0,-7-5 0,9 7 0,0 0 0,-1 0 0,1 0 0,0 1 0,-1-1 0,1 1 0,-1-1 0,1 1 0,-1-1 0,0 1 0,1 0 0,-1-1 0,1 1 0,-1 0 0,0 0 0,1 1 0,-1-1 0,1 0 0,-1 0 0,1 1 0,-1-1 0,1 1 0,-1-1 0,1 1 0,-1 0 0,1-1 0,-1 1 0,1 0 0,0 0 0,0 0 0,-1 0 0,1 0 0,0 0 0,0 0 0,0 1 0,-1 1 0,-3 4 0,0 1 0,1-1 0,-1 2 0,2-1 0,-1 0 0,1 1 0,0-1 0,1 1 0,0 0 0,-1 9 0,0 10 0,1-1 0,2 29 0,2-9 0,2-1 0,3-1 0,1 1 0,21 65 0,-18-80 0,0 1 0,3-2 0,0 0 0,2 0 0,1-2 0,41 53 0,-48-71 114,-1 1 0,20 14 0,-25-22-257,0 0 1,0 0 0,0 0 0,0-1-1,1 0 1,-1 0 0,1 0 0,0 0 0,-1-1-1,1 0 1,5 1 0,5-3-6684</inkml:trace>
</inkml:ink>
</file>

<file path=ppt/ink/ink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4:37.240"/>
    </inkml:context>
    <inkml:brush xml:id="br0">
      <inkml:brushProperty name="width" value="0.05" units="cm"/>
      <inkml:brushProperty name="height" value="0.05" units="cm"/>
    </inkml:brush>
  </inkml:definitions>
  <inkml:trace contextRef="#ctx0" brushRef="#br0">165 121 24575,'-7'-5'0,"1"1"0,-1 1 0,1-1 0,-1 1 0,0 0 0,0 1 0,0 0 0,0 0 0,-15-2 0,-59-13 0,118 13 0,330-20 0,1239-5-2568,-804 21 1393,-689 6 688,573-3 1027,-714 7 1235,-29 4 0,6 1-1665,-63 7-1445,85-10-5491</inkml:trace>
</inkml:ink>
</file>

<file path=ppt/ink/ink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4:38.794"/>
    </inkml:context>
    <inkml:brush xml:id="br0">
      <inkml:brushProperty name="width" value="0.05" units="cm"/>
      <inkml:brushProperty name="height" value="0.05" units="cm"/>
    </inkml:brush>
  </inkml:definitions>
  <inkml:trace contextRef="#ctx0" brushRef="#br0">0 52 24575,'2'-2'0,"-1"0"0,0 0 0,1 0 0,-1-1 0,0 1 0,-1 0 0,1-1 0,0 1 0,0-4 0,-1 5 0,0-1 0,1 0 0,-1 1 0,1-1 0,-1 1 0,1-1 0,-1 0 0,1 1 0,0 0 0,0-1 0,-1 1 0,1-1 0,0 1 0,0 0 0,1 0 0,0-2 0,-1 3 0,-1 1 0,1-1 0,-1 0 0,1 1 0,-1-1 0,0 0 0,1 1 0,-1-1 0,1 0 0,-1 1 0,0-1 0,1 1 0,-1-1 0,0 1 0,0-1 0,1 1 0,-1-1 0,0 1 0,0-1 0,0 1 0,0-1 0,0 1 0,1-1 0,-1 1 0,0-1 0,0 1 0,0 0 0,-1 0 0,4 23 0,-2-22 0,17 455 0,-9-122 0,-3-229 0,18 223 0,-16-261 0,4 0 0,35 115 0,-43-173 0,12 33 0,-15-41 0,0 0 0,0 0 0,0 0 0,0 0 0,0 0 0,0-1 0,1 1 0,-1 0 0,1-1 0,-1 1 0,1-1 0,0 1 0,0-1 0,-1 0 0,1 0 0,3 1 0,-5-2 10,1 0 1,-1 0-1,1 0 0,-1 0 0,1 0 0,-1 0 1,1 0-1,-1 0 0,1 0 0,-1 0 0,1-1 0,-1 1 1,1 0-1,-1 0 0,1-1 0,-1 1 0,1 0 1,-1 0-1,0-1 0,1 1 0,-1-1 0,0 1 1,1 0-1,-1-1 0,0 1 0,1-1 0,-1 1 0,0-1 1,0 1-1,1-1 0,-1 0 0,6-19-843,-5 17-25,4-19-5968</inkml:trace>
</inkml:ink>
</file>

<file path=ppt/ink/ink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4:39.506"/>
    </inkml:context>
    <inkml:brush xml:id="br0">
      <inkml:brushProperty name="width" value="0.05" units="cm"/>
      <inkml:brushProperty name="height" value="0.05" units="cm"/>
    </inkml:brush>
  </inkml:definitions>
  <inkml:trace contextRef="#ctx0" brushRef="#br0">77 302 24575,'-33'-57'0,"23"42"0,1-1 0,-12-27 0,21 42 0,-1-1 0,0 1 0,1-1 0,-1 0 0,1 1 0,0-1 0,0 0 0,0 1 0,0-1 0,0 0 0,0 0 0,0 1 0,0-1 0,0 0 0,1 1 0,-1-1 0,1 0 0,0 1 0,-1-1 0,1 1 0,0-1 0,0 1 0,0-1 0,0 1 0,0-1 0,0 1 0,0 0 0,0 0 0,1 0 0,-1 0 0,0-1 0,1 2 0,-1-1 0,1 0 0,-1 0 0,1 0 0,-1 1 0,1-1 0,2 0 0,8-3 0,0 1 0,1 1 0,-1 0 0,18-1 0,-17 2 0,667-40-1092,-430 31 515,1043-39-1027,1 62 490,-1241-11 1189,370 13 2567,-443-16-2339,-2-1 3,0 1 0,-38 5-1,54-4-280,0 1 0,0 0 0,0 0 0,1 1 0,-1-1 0,0 1 0,1 1 0,0-1 0,-1 1 0,1 0 0,0 0 0,0 0 0,1 1 0,-1 0 0,1 0 0,0 0 0,-5 6 0,4-1-25,0 0 0,0 1 0,1 0 0,0-1 0,1 2 0,0-1 0,1 0 0,-2 21 0,1 9 0,4 42 0,0-39 0,21 635 0,-8-346 0,-6-168 0,2 117 0,-8-263 0,-1-6 0,-2-11 0,0-1 0,1 0 0,-1 1 0,0-1 0,1 0 0,-1 0 0,0 1 0,0-1 0,1 0 0,-1 0 0,0 0 0,0 0 0,1 0 0,-1 0 0,0 0 0,1 0 0,-1 0 0,0-1 0,0 1 0,0 0 0,-74-11-1365,26 6-5461</inkml:trace>
</inkml:ink>
</file>

<file path=ppt/ink/ink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4:41.364"/>
    </inkml:context>
    <inkml:brush xml:id="br0">
      <inkml:brushProperty name="width" value="0.05" units="cm"/>
      <inkml:brushProperty name="height" value="0.05" units="cm"/>
    </inkml:brush>
  </inkml:definitions>
  <inkml:trace contextRef="#ctx0" brushRef="#br0">0 0 24575,'1'9'0,"1"0"0,0 0 0,0 0 0,1 0 0,0 0 0,1-1 0,0 1 0,6 10 0,7 15 0,4 22 0,-2 0 0,-3 2 0,-2 0 0,11 108 0,-11 243 0,-33 12 0,0 4 0,18-414 0,1-2 0,0 1 0,0-1 0,3 17 0,-2-25 0,-1 1 0,0-1 0,0 0 0,0 0 0,1 0 0,-1 1 0,1-1 0,-1 0 0,1 0 0,-1 0 0,1 0 0,0 0 0,-1 0 0,1 0 0,0 0 0,0 0 0,0 0 0,-1-1 0,1 1 0,0 0 0,0 0 0,0-1 0,1 1 0,-1-1 0,0 1 0,0-1 0,0 1 0,0-1 0,0 0 0,1 1 0,-1-1 0,0 0 0,0 0 0,1 0 0,-1 0 0,1 0 0,4-1 0,-3 0 0,0 1 0,0-1 0,0 1 0,0 0 0,0 0 0,0 0 0,0 0 0,6 2 0,-8-2 0,1 1 0,0 0 0,-1 1 0,1-1 0,-1 0 0,1 0 0,-1 1 0,0-1 0,0 0 0,1 1 0,-1 0 0,0-1 0,0 1 0,0 0 0,-1-1 0,2 4 0,2 3 0,0-1 0,1 0 0,-1-1 0,1 1 0,1-1 0,-1 0 0,1 0 0,0-1 0,0 1 0,1-2 0,0 1 0,0-1 0,0 1 0,0-2 0,1 1 0,-1-1 0,1 0 0,0-1 0,9 2 0,19 3 0,-1-2 0,0-1 0,42-1 0,-46-2 0,659 2-1700,5-26-767,369-24-274,659-26 1469,-947 57 2598,-757 16-1160,-2 0 737,0 0 0,24 4 0,-41-4-876,0 0 0,0 0 0,0 0 0,0 0 0,0 0 0,0 0 0,1 0 0,-1 0 0,0 0 0,0 0 0,0 0 0,0 0 0,0-1 0,1 1 1,-1 0-1,0 0 0,0 1 0,0-1 0,0 0 0,0 0 0,1 0 0,-1 0 0,0 0 0,0 0 0,0 0 0,0 0 0,0 0 0,1 0 0,-1 0 0,0 0 0,0 0 0,0 0 0,0 0 1,0 1-1,0-1 0,0 0 0,0 0 0,1 0 0,-1 0 0,0 0 0,0 0 0,0 1 0,0-1 0,0 0 0,0 0 0,0 0 0,0 0 0,0 0 0,0 1 0,0-1 0,0 0 1,0 0-1,0 0 0,0 0 0,0 0 0,0 1 0,-11 2 990,-21 2-421,-79-4-1137,49-4-6285</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1:47.230"/>
    </inkml:context>
    <inkml:brush xml:id="br0">
      <inkml:brushProperty name="width" value="0.05" units="cm"/>
      <inkml:brushProperty name="height" value="0.05" units="cm"/>
    </inkml:brush>
  </inkml:definitions>
  <inkml:trace contextRef="#ctx0" brushRef="#br0">1 211 24575,'0'-74'0,"0"115"0,7 54 0,-5-83 0,0 0 0,1 1 0,0-1 0,1 0 0,0-1 0,1 1 0,0-1 0,13 20 0,-16-28 0,0 0 0,0-1 0,0 1 0,0-1 0,0 0 0,0 0 0,1 0 0,0 0 0,-1 0 0,1 0 0,0 0 0,0-1 0,-1 0 0,1 1 0,0-1 0,0 0 0,1 0 0,-1-1 0,0 1 0,0-1 0,0 0 0,1 1 0,-1-1 0,0-1 0,0 1 0,6-1 0,-3-1 0,-1 0 0,0 0 0,0-1 0,0 1 0,0-1 0,-1 0 0,1 0 0,-1-1 0,0 1 0,0-1 0,0 0 0,0 0 0,0-1 0,-1 1 0,3-5 0,2-5 0,-1 0 0,-1 0 0,0-1 0,-1 1 0,0-1 0,-1 0 0,3-25 0,-5 20 0,0 0 0,-1-1 0,-1 1 0,-2-1 0,-3-26 0,4 42 0,-1 0 0,1 1 0,-1-1 0,1 0 0,-2 0 0,1 1 0,0-1 0,-1 1 0,0-1 0,0 1 0,0 0 0,0 0 0,-1 1 0,1-1 0,-9-5 0,10 7 0,-1 1 0,1 0 0,-1 0 0,1-1 0,-1 2 0,1-1 0,-1 0 0,0 1 0,1-1 0,-1 1 0,0-1 0,0 1 0,1 0 0,-1 1 0,0-1 0,1 0 0,-1 1 0,0-1 0,1 1 0,-1 0 0,0 0 0,1 0 0,-1 0 0,1 0 0,0 1 0,-1-1 0,1 1 0,0-1 0,0 1 0,0 0 0,-2 2 0,0 0-273,0 1 0,0 0 0,0-1 0,-4 10 0,0 1-6553</inkml:trace>
</inkml:ink>
</file>

<file path=ppt/ink/ink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4:42.151"/>
    </inkml:context>
    <inkml:brush xml:id="br0">
      <inkml:brushProperty name="width" value="0.05" units="cm"/>
      <inkml:brushProperty name="height" value="0.05" units="cm"/>
    </inkml:brush>
  </inkml:definitions>
  <inkml:trace contextRef="#ctx0" brushRef="#br0">126 123 24575,'-48'-25'0,"39"21"0,1 0 0,-1 0 0,1-1 0,0 0 0,0 0 0,-11-11 0,18 15 0,1 1 0,-1-1 0,1 1 0,-1-1 0,0 1 0,1-1 0,-1 1 0,1-1 0,-1 0 0,1 1 0,0-1 0,-1 0 0,1 1 0,0-1 0,-1 0 0,1 1 0,0-1 0,0 0 0,0 0 0,-1 1 0,1-1 0,0 0 0,0 0 0,0 0 0,0 1 0,0-1 0,1 0 0,-1 0 0,0 1 0,0-1 0,0 0 0,1 0 0,-1 1 0,0-1 0,1 0 0,-1 1 0,1-1 0,-1 0 0,1 1 0,-1-1 0,1 1 0,-1-1 0,1 1 0,-1-1 0,1 1 0,0-1 0,-1 1 0,1 0 0,0-1 0,4-1 0,1-1 0,-1 2 0,0-1 0,1 0 0,9 0 0,53-5 0,114 4 0,-107 4 0,1202 42-4160,-778-19 2694,-28-2 860,1078 28-530,-1418-50 2208,166-20 1,-296 20-1070,9-1 535,0 0 0,1-1 0,-1-1 0,19-7 0,-28 10-497,-1 0-1,0 0 0,0 0 1,1 0-1,-1 0 0,0 0 1,1 0-1,-1 0 1,0-1-1,1 1 0,-1 0 1,0 0-1,0 0 0,1 0 1,-1-1-1,0 1 1,0 0-1,0 0 0,1-1 1,-1 1-1,0 0 1,0 0-1,0-1 0,0 1 1,1 0-1,-1-1 0,0 1 1,0 0-1,0-1 1,0 1-1,0 0 0,0 0 1,0-1-1,-10-3 739,-17 3-438,23 1-340,1 1 1,-1 0-1,1 0 1,-1 1 0,1-1-1,0 1 1,0-1 0,-1 1-1,1 0 1,1 0-1,-1 1 1,0-1 0,0 1-1,1-1 1,-1 1-1,1 0 1,0 0 0,0 0-1,0 0 1,0 0 0,1 0-1,-1 1 1,1-1-1,0 0 1,0 1 0,0-1-1,0 1 1,0 5-1,-1 9-2,2 0-1,-1 1 0,2-1 1,4 26-1,-2-23 1,58 374 1,-25-188 0,125 936 0,-154-1085 0,-3 86 0,-8-228-1365,0 58-5461</inkml:trace>
</inkml:ink>
</file>

<file path=ppt/ink/ink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4:44.629"/>
    </inkml:context>
    <inkml:brush xml:id="br0">
      <inkml:brushProperty name="width" value="0.05" units="cm"/>
      <inkml:brushProperty name="height" value="0.05" units="cm"/>
    </inkml:brush>
  </inkml:definitions>
  <inkml:trace contextRef="#ctx0" brushRef="#br0">210 27 24575,'0'-2'0,"-1"0"0,1-1 0,-1 1 0,0 0 0,0 0 0,0 0 0,0 0 0,-2-3 0,-2 0 0,5 17 0,11 32 0,-5-25 0,-2 0 0,4 33 0,-7-37 0,3 63 0,4-1 0,30 134 0,-34-199 0,6 22 0,-10-33 0,0 1 0,1-1 0,-1 1 0,0-1 0,0 0 0,0 1 0,0-1 0,0 1 0,0-1 0,-1 1 0,1-1 0,0 0 0,-1 1 0,1-1 0,-1 0 0,1 1 0,-1-1 0,-1 2 0,1-3 0,0 1 0,0-1 0,0 1 0,0-1 0,0 0 0,0 1 0,0-1 0,0 0 0,0 0 0,0 0 0,0 1 0,0-1 0,0-1 0,0 1 0,0 0 0,0 0 0,0 0 0,0 0 0,0-1 0,0 1 0,0 0 0,0-1 0,1 1 0,-1-1 0,-2 0 0,-26-17 0,23 13 0,-87-50 0,81 49 0,0 0 0,-1 2 0,1-1 0,-1 1 0,1 1 0,-17-2 0,8 6 0,15 3 0,13 4 0,-2-5 0,1-1 0,0 1 0,0-1 0,0 0 0,0-1 0,1 1 0,9 0 0,48 1 0,-43-3 0,144-9 328,-34 0-2021,-123 9-5133</inkml:trace>
</inkml:ink>
</file>

<file path=ppt/ink/ink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4:45.295"/>
    </inkml:context>
    <inkml:brush xml:id="br0">
      <inkml:brushProperty name="width" value="0.05" units="cm"/>
      <inkml:brushProperty name="height" value="0.05" units="cm"/>
    </inkml:brush>
  </inkml:definitions>
  <inkml:trace contextRef="#ctx0" brushRef="#br0">7 47 24575,'0'0'0,"-1"0"0,1 0 0,0 0 0,0 0 0,0 1 0,0-1 0,-1 0 0,1 0 0,0 0 0,0 0 0,0 0 0,0 0 0,-1 0 0,1 0 0,0 0 0,0 0 0,0 0 0,0 0 0,-1-1 0,1 1 0,0 0 0,0 0 0,0 0 0,0 0 0,-1 0 0,1 0 0,0 0 0,0 0 0,0 0 0,0 0 0,0-1 0,0 1 0,-1 0 0,1 0 0,0 0 0,0 0 0,0 0 0,0-1 0,0 1 0,0 0 0,0 0 0,0 0 0,0 0 0,0-1 0,0 1 0,0 0 0,0 0 0,0 0 0,0-1 0,0 1 0,0 0 0,0 0 0,0 0 0,0 0 0,0-1 0,0 1 0,0 0 0,0 0 0,0 0 0,0 0 0,0-1 0,11-5 0,-7 6 0,-1 1 0,1-1 0,-1 1 0,1 0 0,-1 1 0,1-1 0,-1 0 0,0 1 0,0 0 0,0 0 0,0 0 0,0 0 0,0 0 0,-1 0 0,1 1 0,-1 0 0,1-1 0,-1 1 0,0 0 0,0 0 0,2 5 0,-2-6 0,-1 0 0,0 1 0,0-1 0,0 0 0,0 1 0,-1-1 0,1 1 0,0-1 0,-1 1 0,0 0 0,0-1 0,1 1 0,-2 3 0,1-5 0,0 1 0,-1-1 0,1 0 0,-1 1 0,0-1 0,1 0 0,-1 1 0,0-1 0,0 0 0,1 0 0,-1 0 0,0 1 0,0-1 0,-1 0 0,1 0 0,0-1 0,0 1 0,0 0 0,-1 0 0,1 0 0,0-1 0,-1 1 0,1-1 0,-3 1 0,3 0 0,-1-1 0,1 0 0,-1 1 0,0-1 0,1 0 0,-1 0 0,0 0 0,1 0 0,-1 0 0,1-1 0,-1 1 0,1 0 0,-1-1 0,0 1 0,1-1 0,-1 0 0,1 1 0,0-1 0,-1 0 0,1 0 0,0 0 0,-1 0 0,1 0 0,0 0 0,0 0 0,0-1 0,0 1 0,0 0 0,0-1 0,0 1 0,0 0 0,1-1 0,-1 1 0,0-1 0,1 1 0,0-1 0,-1-1 0,0-1 0,-1 0 0,2 0 0,-1 0 0,0 0 0,1 0 0,-1 0 0,1 0 0,1 0 0,-1 0 0,0 0 0,1 0 0,0 0 0,2-8 0,-2 10 0,20-33 0,-6 22 0,-15 13 0,1-1 0,-1 1 0,1 0 0,-1 0 0,1 0 0,-1 0 0,1 0 0,-1 0 0,1 0 0,-1 0 0,1 0 0,-1 0 0,1 0 0,-1 0 0,1 0 0,0 0 0,-1 0 0,1 0 0,-1 1 0,1-1 0,-1 0 0,0 0 0,1 1 0,-1-1 0,1 0 0,-1 1 0,1 0 0,2 5-1365</inkml:trace>
</inkml:ink>
</file>

<file path=ppt/ink/ink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4:45.702"/>
    </inkml:context>
    <inkml:brush xml:id="br0">
      <inkml:brushProperty name="width" value="0.05" units="cm"/>
      <inkml:brushProperty name="height" value="0.05" units="cm"/>
    </inkml:brush>
  </inkml:definitions>
  <inkml:trace contextRef="#ctx0" brushRef="#br0">254 102 24575,'-2'-11'0,"-5"18"0,-5 5 0,3-7 0,0 0 0,0 0 0,-1 0 0,0-2 0,1 1 0,-2-1 0,1 0 0,0-1 0,0 0 0,-1-1 0,1 0 0,-1-1 0,1 0 0,-1 0 0,-19-5 0,26 5 0,1-1 0,0-1 0,0 1 0,0 0 0,0-1 0,0 1 0,1-1 0,-1 0 0,0 0 0,1 0 0,-1 0 0,1 0 0,0-1 0,0 1 0,0-1 0,-3-4 0,4 4 0,0 1 0,0 0 0,1 0 0,-1 0 0,1-1 0,0 1 0,0 0 0,0-1 0,0 1 0,0 0 0,0 0 0,0-1 0,1 1 0,-1 0 0,1 0 0,0-1 0,0 1 0,0 0 0,0 0 0,0 0 0,0 0 0,0 0 0,0 0 0,3-2 0,1-1 0,0-1 0,0 1 0,0 1 0,0-1 0,1 1 0,7-5 0,-10 7 0,0 0 0,0 1 0,0-1 0,0 1 0,0 0 0,1 0 0,-1 0 0,0 0 0,0 0 0,1 1 0,-1 0 0,1 0 0,-1-1 0,7 2 0,-9 0 13,1-1 1,-1 1-1,1 0 0,-1 0 0,0 0 0,1-1 0,-1 1 0,0 0 0,0 1 1,0-1-1,0 0 0,0 0 0,0 0 0,0 1 0,0-1 0,0 0 0,-1 1 1,1-1-1,0 1 0,-1-1 0,1 1 0,-1-1 0,0 1 0,1-1 0,-1 4 1,1-1-228,-1 1 1,0 0 0,0-1-1,0 1 1,-1 0 0,1-1-1,-3 8 1,-1 0-6613</inkml:trace>
</inkml:ink>
</file>

<file path=ppt/ink/ink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4:46.519"/>
    </inkml:context>
    <inkml:brush xml:id="br0">
      <inkml:brushProperty name="width" value="0.05" units="cm"/>
      <inkml:brushProperty name="height" value="0.05" units="cm"/>
    </inkml:brush>
  </inkml:definitions>
  <inkml:trace contextRef="#ctx0" brushRef="#br0">64 241 24575,'-24'-20'0,"19"16"0,0 1 0,1-1 0,-1 0 0,-4-7 0,7 9 0,1 0 0,0 1 0,0-1 0,0-1 0,0 1 0,0 0 0,0 0 0,1 0 0,-1 0 0,1-1 0,-1 1 0,1 0 0,0 0 0,0-1 0,0-3 0,1 2 0,0-1 0,1 0 0,-1 0 0,1 1 0,0-1 0,0 1 0,1-1 0,-1 1 0,1 0 0,0 0 0,0 0 0,0 1 0,1-1 0,-1 1 0,8-6 0,1 0 0,0 1 0,0 0 0,0 1 0,17-7 0,-22 11 0,0 0 0,-1 1 0,1 0 0,0 0 0,0 0 0,0 1 0,1 0 0,-1 1 0,0 0 0,0 0 0,0 0 0,8 2 0,-9-1 0,0 1 0,-1 0 0,1 0 0,-1 1 0,1-1 0,-1 1 0,0 1 0,0-1 0,0 0 0,-1 1 0,1 0 0,-1 0 0,0 1 0,7 8 0,0 1 0,-1 1 0,-1 0 0,0 1 0,-1-1 0,-1 2 0,0-1 0,-1 1 0,-1 0 0,0 0 0,-2 1 0,0-1 0,1 35 0,-3-12 0,-5 43 0,4-82 0,0 1 0,0-1 0,-1 1 0,1-1 0,0 1 0,-1-1 0,0 0 0,1 1 0,-1-1 0,0 0 0,0 1 0,1-1 0,-1 0 0,0 0 0,0 0 0,-2 2 0,2-3 0,1 0 0,0 0 0,0 1 0,-1-1 0,1 0 0,0 0 0,-1 0 0,1 0 0,0 0 0,-1 0 0,1 0 0,-1 0 0,1 0 0,0 0 0,-1 0 0,1 0 0,0 0 0,-1 0 0,1 0 0,0 0 0,-1 0 0,1 0 0,0 0 0,-1-1 0,1 1 0,-8-13 0,6 6 0,1 0 0,0 0 0,1 0 0,-1 0 0,1 0 0,1-1 0,2-12 0,13-49 0,-14 63 0,7-24 0,1 1 0,2 0 0,16-29 0,-18 40 0,0 1 0,2 0 0,0 0 0,0 2 0,27-26 0,-34 36 0,1 1 0,0-1 0,0 1 0,0 1 0,0-1 0,1 1 0,-1 0 0,1 0 0,0 1 0,0 0 0,0 0 0,9-1 0,-13 3 0,1 0 0,-1 0 0,0 0 0,0 0 0,0 1 0,1-1 0,-1 1 0,0 0 0,0 0 0,0 0 0,0 0 0,0 0 0,0 1 0,0-1 0,-1 1 0,1 0 0,0 0 0,-1 0 0,0 0 0,1 0 0,-1 1 0,0-1 0,0 1 0,0-1 0,0 1 0,-1 0 0,1-1 0,-1 1 0,2 5 0,1 3 0,-1 0 0,0 0 0,-1 0 0,0 0 0,0 19 0,-4 61 0,0-44 0,1-12 0,0-8 0,3 44 0,-2-64 0,1 0 0,1 0 0,-1 0 0,1-1 0,0 1 0,1 0 0,-1-1 0,1 1 0,1-1 0,-1 0 0,5 6 0,-6-9 0,0-1 0,0 0 0,0 0 0,0-1 0,0 1 0,1 0 0,-1-1 0,0 1 0,1-1 0,-1 0 0,1 1 0,0-1 0,-1-1 0,1 1 0,0 0 0,-1-1 0,4 1 0,-1-1 0,0 0 0,0 0 0,0-1 0,0 1 0,0-1 0,0-1 0,-1 1 0,1-1 0,5-2 0,1-1 0,-1-1 0,0 0 0,0 0 0,-1-1 0,0-1 0,0 1 0,12-14 0,-13 12 0,0 0 0,-1 0 0,0-1 0,0 0 0,-1-1 0,0 1 0,-1-1 0,-1 0 0,5-13 0,-9 23 17,0 0-1,0 0 0,1 0 0,-1-1 1,0 1-1,0 0 0,0 0 0,0 0 1,-1-1-1,1 1 0,0 0 0,0 0 1,-1 0-1,1 0 0,-1-1 0,1 1 1,-1 0-1,1 0 0,-1 0 0,0-1 1,0 2-74,0-1 0,1 1 0,-1-1 0,0 1 0,0 0 0,1-1 0,-1 1 0,0 0 1,0 0-1,1-1 0,-1 1 0,0 0 0,0 0 0,0 0 0,1 0 0,-1 0 0,0 0 1,0 0-1,0 1 0,1-1 0,-1 0 0,0 0 0,0 0 0,0 1 0,1-1 1,-1 0-1,0 1 0,1-1 0,-2 1 0,-11 9-6769</inkml:trace>
</inkml:ink>
</file>

<file path=ppt/ink/ink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4:48.112"/>
    </inkml:context>
    <inkml:brush xml:id="br0">
      <inkml:brushProperty name="width" value="0.05" units="cm"/>
      <inkml:brushProperty name="height" value="0.05" units="cm"/>
    </inkml:brush>
  </inkml:definitions>
  <inkml:trace contextRef="#ctx0" brushRef="#br0">583 214 24575,'0'-4'0,"0"1"0,-1 0 0,1 0 0,-1 0 0,1 0 0,-1 0 0,0 0 0,0 0 0,-1 0 0,1 0 0,0 0 0,-1 0 0,0 1 0,0-1 0,0 1 0,0-1 0,0 1 0,0 0 0,0-1 0,-1 1 0,1 0 0,-1 1 0,0-1 0,1 0 0,-1 1 0,-3-2 0,0 1 0,0 0 0,-1 0 0,1 1 0,0-1 0,-1 1 0,1 1 0,-1-1 0,1 1 0,-1 0 0,1 1 0,-12 1 0,2 3 0,0 0 0,0 1 0,0 0 0,1 2 0,0-1 0,1 2 0,0 0 0,0 1 0,1 0 0,0 1 0,1 0 0,-18 21 0,6-2 0,1 0 0,1 2 0,2 1 0,-23 50 0,22-38 0,3 0 0,1 2 0,2 0 0,3 1 0,2 1 0,1 0 0,3 0 0,2 0 0,4 80 0,3-96 0,2 0 0,0-1 0,3 1 0,0-2 0,2 1 0,22 46 0,-20-54 0,1 0 0,2 0 0,0-2 0,2 0 0,0-1 0,2 0 0,0-1 0,34 26 0,-29-29 0,1 0 0,0-2 0,1 0 0,1-2 0,0-1 0,1-1 0,0-2 0,1-1 0,-1-1 0,2-1 0,-1-1 0,1-2 0,-1-1 0,1-2 0,0 0 0,38-7 0,-40 3 0,0-1 0,0-2 0,-1 0 0,0-2 0,0-2 0,-1 0 0,0-1 0,-1-2 0,-1 0 0,0-2 0,-1-1 0,-1 0 0,0-2 0,-1 0 0,-2-2 0,0 0 0,18-27 0,-13 11 0,-2-2 0,-1 0 0,-3-2 0,-1 0 0,23-84 0,-27 68 0,-2-1 0,-3 0 0,-2 0 0,-3-61 0,-4 81 0,-1 0 0,-2 1 0,-2-1 0,-2 1 0,-1 0 0,-27-69 0,27 84 0,-2 1 0,0 0 0,-2 0 0,0 1 0,-1 1 0,-1 0 0,-1 1 0,-1 0 0,0 2 0,-1 0 0,-1 1 0,-21-14 0,7 10 0,-1 2 0,-1 1 0,0 2 0,-1 1 0,0 2 0,-1 1 0,-46-5 0,31 8 0,-1 3 0,1 2 0,-1 2 0,-87 12 0,103-6 0,1 1 0,1 1 0,-57 22 0,80-25 0,0 0 0,0 1 0,0 1 0,1-1 0,0 2 0,0 0 0,1 0 0,0 1 0,0 0 0,1 0 0,0 1 0,1 1 0,-10 13 0,15-16-114,-1 0 1,1 0-1,0 0 0,1 0 0,0 0 1,0 1-1,1-1 0,0 1 0,0-1 1,1 1-1,1 12 0,0-6-6712</inkml:trace>
</inkml:ink>
</file>

<file path=ppt/ink/ink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4:50.820"/>
    </inkml:context>
    <inkml:brush xml:id="br0">
      <inkml:brushProperty name="width" value="0.05" units="cm"/>
      <inkml:brushProperty name="height" value="0.05" units="cm"/>
    </inkml:brush>
  </inkml:definitions>
  <inkml:trace contextRef="#ctx0" brushRef="#br0">63 161 24575,'-6'-5'0,"-3"-5"0,0 0 0,0-1 0,-10-16 0,18 25 0,-1-1 0,1 0 0,0 0 0,0 0 0,0 0 0,0 0 0,0 0 0,0-6 0,1 8 0,0-1 0,0 1 0,0-1 0,0 1 0,1-1 0,-1 1 0,0-1 0,1 1 0,-1 0 0,1-1 0,0 1 0,-1 0 0,1-1 0,0 1 0,0 0 0,0 0 0,0 0 0,0-1 0,2 0 0,-2 1 0,0 0 0,0 1 0,0-1 0,0 0 0,0 1 0,1-1 0,-1 0 0,0 1 0,0 0 0,1-1 0,-1 1 0,0 0 0,1-1 0,-1 1 0,0 0 0,1 0 0,-1 0 0,0 0 0,1 1 0,-1-1 0,3 1 0,-1 0 0,1 1 0,-1-1 0,0 1 0,1 0 0,-1 0 0,0 0 0,5 5 0,3 4 0,0 0 0,16 24 0,-9-7 0,-2 0 0,-1 2 0,0 0 0,-3 0 0,0 2 0,-2-1 0,-2 1 0,-1 1 0,-1-1 0,3 63 0,-9-88 0,0 1 0,-1-1 0,0 1 0,0 0 0,-2 7 0,2-14 0,1 1 0,-1 0 0,0-1 0,1 1 0,-1-1 0,0 1 0,0-1 0,0 0 0,0 1 0,0-1 0,0 0 0,-3 3 0,4-4 0,-1 0 0,0 1 0,0-1 0,0 0 0,0 1 0,0-1 0,0 0 0,1 0 0,-1 0 0,0 0 0,0 0 0,0 0 0,0 0 0,0 0 0,0 0 0,0 0 0,0 0 0,1-1 0,-1 1 0,0 0 0,0-1 0,0 1 0,0-1 0,1 1 0,-2-2 0,0 1 0,0-1 0,0 1 0,0-1 0,1 0 0,-1 0 0,1 0 0,-1 0 0,1 0 0,0 0 0,0 0 0,0-1 0,0 1 0,0 0 0,0-1 0,1 1 0,-1-4 0,-3-42 0,4 46 0,0-34 0,2-1 0,2 1 0,1-1 0,2 1 0,1 1 0,2-1 0,2 2 0,1-1 0,31-57 0,-39 83 0,1 0 0,0 0 0,1 0 0,0 1 0,10-10 0,-15 16 0,0 0 0,0 1 0,0-1 0,0 1 0,0 0 0,0 0 0,0 0 0,1 0 0,-1 0 0,0 0 0,1 1 0,4-2 0,-6 3 0,1-1 0,0 0 0,-1 0 0,1 1 0,0-1 0,-1 0 0,1 1 0,-1 0 0,1-1 0,-1 1 0,1 0 0,-1 0 0,1 0 0,-1 0 0,0 0 0,0 0 0,1 0 0,-1 0 0,0 1 0,0-1 0,1 2 0,2 3 0,0 0 0,-1 1 0,0 0 0,0-1 0,0 1 0,-1 0 0,3 12 0,6 54 0,-9-48 0,8 77 0,-5 118 0,-5-219 0,-1-1 0,1 1 0,0 0 0,0 0 0,0-1 0,0 1 0,0 0 0,0-1 0,0 1 0,0 0 0,0 0 0,1-1 0,-1 1 0,0 0 0,0-1 0,1 1 0,-1 0 0,0-1 0,1 1 0,-1-1 0,1 2 0,7-12 0,6-26 0,-8 18 0,71-193 0,-68 191 0,1-1 0,1 2 0,1-1 0,1 2 0,1 0 0,0 0 0,31-28 0,-41 43 0,0-1 0,0 1 0,1 0 0,-1 0 0,1 1 0,0-1 0,-1 1 0,1 0 0,0 1 0,0-1 0,9-1 0,-10 3 0,-1 0 0,0 0 0,1 0 0,-1 0 0,0 1 0,0-1 0,1 1 0,-1 0 0,0 0 0,0 0 0,0 1 0,0-1 0,0 0 0,0 1 0,-1 0 0,1 0 0,0 0 0,-1 0 0,5 5 0,1 3 0,0 0 0,-1 0 0,-1 1 0,0 0 0,0 1 0,-1-1 0,0 1 0,-1 0 0,0 0 0,3 23 0,-1 10 0,2 74 0,-9-42 297,-1-47-851,2 0 0,4 32 0,-1-46-6272</inkml:trace>
</inkml:ink>
</file>

<file path=ppt/ink/ink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4:51.275"/>
    </inkml:context>
    <inkml:brush xml:id="br0">
      <inkml:brushProperty name="width" value="0.05" units="cm"/>
      <inkml:brushProperty name="height" value="0.05" units="cm"/>
    </inkml:brush>
  </inkml:definitions>
  <inkml:trace contextRef="#ctx0" brushRef="#br0">255 255 24575,'6'-3'0,"-1"-1"0,1 0 0,-1 0 0,0 0 0,0-1 0,0 0 0,-1 0 0,0 0 0,0 0 0,0-1 0,0 1 0,-1-1 0,0 0 0,0 0 0,-1-1 0,0 1 0,0 0 0,0-1 0,-1 1 0,1-1 0,-2 0 0,1-10 0,-1 12 0,0 0 0,0 0 0,-1 1 0,1-1 0,-1 0 0,0 0 0,-1 0 0,1 1 0,-1-1 0,0 1 0,0-1 0,0 1 0,-1 0 0,0 0 0,0 0 0,0 0 0,0 0 0,0 0 0,-1 1 0,1 0 0,-1 0 0,0 0 0,0 0 0,0 0 0,-1 1 0,1 0 0,-1 0 0,1 0 0,-1 0 0,1 1 0,-7-1 0,5 1 0,-1 0 0,0 1 0,0 0 0,1 0 0,-1 1 0,0 0 0,0 0 0,1 1 0,-1 0 0,1 0 0,0 0 0,-1 1 0,1 0 0,0 0 0,1 0 0,-1 1 0,0 0 0,1 0 0,0 0 0,-9 10 0,3-2 0,1 0 0,0 0 0,1 1 0,1 0 0,-1 1 0,2 0 0,-11 28 0,13-27 0,1 0 0,1 1 0,0-1 0,1 1 0,1 0 0,0 0 0,2 0 0,-1-1 0,2 1 0,0 0 0,5 17 0,-5-25 0,1 0 0,0-1 0,0 1 0,0-1 0,1 1 0,0-1 0,1 0 0,0-1 0,0 1 0,7 6 0,-8-9 0,1 0 0,0 0 0,0-1 0,0 0 0,1 0 0,-1 0 0,1 0 0,-1-1 0,1 0 0,0 0 0,0-1 0,0 1 0,0-1 0,12 0 0,-12-1 0,0 0 0,0-1 0,-1 0 0,1 0 0,0 0 0,-1 0 0,1-1 0,-1 0 0,0 0 0,1-1 0,-1 0 0,0 1 0,0-2 0,-1 1 0,1 0 0,-1-1 0,0 0 0,0 0 0,0 0 0,0-1 0,-1 0 0,4-5 0,6-11 0,-1-1 0,-1-1 0,15-42 0,-16 39 0,-2 2 0,0 3 0,0 0 0,2 0 0,22-37 0,-31 57 0,-1 0 0,1-1 0,0 1 0,0 0 0,0 0 0,0 0 0,0 0 0,0 0 0,0 0 0,0 0 0,0 0 0,0 0 0,0 1 0,0-1 0,1 0 0,-1 1 0,0-1 0,1 1 0,-1-1 0,0 1 0,3-1 0,-3 2 0,0-1 0,0 1 0,0-1 0,0 1 0,0-1 0,-1 1 0,1 0 0,0-1 0,0 1 0,0 0 0,-1 0 0,1-1 0,0 1 0,-1 0 0,1 0 0,-1 0 0,1 0 0,-1 0 0,0 0 0,1 0 0,-1 1 0,4 10 0,-2 0 0,0-1 0,2 20 0,-4-28 0,4 56 0,4 50 0,-5-93 0,0 0 0,0 0 0,2 0 0,8 21 0,-1-15-1365,0-7-5461</inkml:trace>
</inkml:ink>
</file>

<file path=ppt/ink/ink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4:51.678"/>
    </inkml:context>
    <inkml:brush xml:id="br0">
      <inkml:brushProperty name="width" value="0.05" units="cm"/>
      <inkml:brushProperty name="height" value="0.05" units="cm"/>
    </inkml:brush>
  </inkml:definitions>
  <inkml:trace contextRef="#ctx0" brushRef="#br0">3 190 24575,'-2'-43'0,"1"-28"0,2 64 0,-1 0 0,1-1 0,0 1 0,1-1 0,0 1 0,4-11 0,-5 17 0,-1 0 0,0 0 0,1 0 0,-1 1 0,1-1 0,-1 0 0,1 0 0,-1 0 0,1 1 0,0-1 0,-1 0 0,1 1 0,0-1 0,-1 1 0,1-1 0,0 0 0,1 0 0,-1 1 0,0 0 0,-1 0 0,1 0 0,-1 0 0,1 0 0,0 0 0,-1 0 0,1 0 0,-1 1 0,1-1 0,-1 0 0,1 0 0,-1 0 0,1 1 0,-1-1 0,1 0 0,-1 1 0,1-1 0,-1 0 0,1 1 0,0 0 0,1 2 0,0 0 0,0-1 0,0 1 0,0 1 0,0-1 0,-1 0 0,0 0 0,2 6 0,7 33 0,-1 0 0,-3 0 0,1 48 0,-5 131 0,-2-205 0,-1-3 0,1-4 0,1-12 0,2-15 0,0 0 0,2 1 0,0-1 0,9-18 0,33-67 0,-45 100 0,59-108 0,-52 98 0,-1 1 0,2-1 0,0 2 0,0-1 0,1 2 0,14-12 0,-23 21 0,-1-1 0,1 1 0,0 0 0,0 0 0,0 0 0,0 0 0,-1 0 0,1 0 0,0 1 0,1-1 0,-1 1 0,0-1 0,0 1 0,0 0 0,0 0 0,0 0 0,0 0 0,0 0 0,0 0 0,1 0 0,2 2 0,-2-1 0,-1 0 0,0 1 0,1-1 0,-1 1 0,0 0 0,0 0 0,0 0 0,0 0 0,-1 0 0,1 0 0,0 0 0,-1 0 0,0 1 0,1-1 0,-1 1 0,1 3 0,3 9 39,0 0 0,-1 0-1,-1 0 1,0 0-1,0 19 1,-3 80 0,-1-75-857,5 58 0,-1-77-6008</inkml:trace>
</inkml:ink>
</file>

<file path=ppt/ink/ink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4:52.129"/>
    </inkml:context>
    <inkml:brush xml:id="br0">
      <inkml:brushProperty name="width" value="0.05" units="cm"/>
      <inkml:brushProperty name="height" value="0.05" units="cm"/>
    </inkml:brush>
  </inkml:definitions>
  <inkml:trace contextRef="#ctx0" brushRef="#br0">225 565 24575,'3'0'0,"-1"0"0,1 0 0,-1 0 0,1-1 0,-1 1 0,1-1 0,-1 0 0,1 1 0,-1-1 0,0 0 0,0 0 0,1-1 0,-1 1 0,0 0 0,0-1 0,0 1 0,0-1 0,0 0 0,-1 1 0,1-1 0,0 0 0,-1 0 0,0 0 0,1 0 0,-1-1 0,0 1 0,0 0 0,0-1 0,0 1 0,-1 0 0,2-4 0,-1 1 0,-1 0 0,1 1 0,-1-1 0,0 1 0,0-1 0,-1 0 0,1 1 0,-1-1 0,0 0 0,0 1 0,0-1 0,-1 1 0,0 0 0,0-1 0,-4-7 0,2 7 0,0 0 0,0 1 0,-1-1 0,1 1 0,-1 0 0,0 0 0,0 1 0,0-1 0,0 1 0,-1 0 0,1 1 0,-1-1 0,0 1 0,1 0 0,-1 0 0,0 1 0,-10-1 0,11 1 0,-1 1 0,1 0 0,0 0 0,-1 0 0,1 1 0,0 0 0,0 0 0,-1 0 0,1 1 0,0-1 0,0 1 0,0 1 0,1-1 0,-1 1 0,0-1 0,1 1 0,0 1 0,0-1 0,0 1 0,-6 5 0,4 0 0,-1 0 0,1 1 0,1-1 0,0 1 0,0 0 0,1 1 0,1-1 0,-1 1 0,-2 18 0,2-4 0,2 0 0,0 0 0,2 29 0,0-47 0,1 0 0,0-1 0,0 1 0,0 0 0,1 0 0,-1 0 0,2-1 0,-1 1 0,1-1 0,0 0 0,6 10 0,-6-13 0,-1 0 0,1 0 0,0 0 0,0-1 0,0 1 0,1-1 0,-1 1 0,0-1 0,1 0 0,-1 0 0,1-1 0,0 1 0,0-1 0,0 0 0,0 0 0,-1 0 0,1 0 0,0-1 0,0 0 0,1 0 0,4 0 0,-2 0 0,1-1 0,0 0 0,0-1 0,-1 0 0,1 0 0,-1 0 0,1-1 0,-1 0 0,0 0 0,0-1 0,9-6 0,-7 3 0,-1 0 0,0 0 0,0-1 0,0 0 0,-1-1 0,0 0 0,7-12 0,-2-2 0,0-1 0,-1-1 0,-2 0 0,-1 0 0,11-52 0,-6-5 0,-3-1 0,-1-158 0,-9 237 0,0-7 0,0 1 0,-1 0 0,0 0 0,-4-15 0,5 25 0,0 0 0,0 0 0,0-1 0,0 1 0,0 0 0,0 0 0,0-1 0,0 1 0,0 0 0,-1 0 0,1-1 0,0 1 0,0 0 0,0 0 0,0-1 0,0 1 0,0 0 0,-1 0 0,1 0 0,0 0 0,0-1 0,0 1 0,0 0 0,-1 0 0,1 0 0,0 0 0,0 0 0,0-1 0,-1 1 0,1 0 0,0 0 0,0 0 0,-1 0 0,1 0 0,0 0 0,0 0 0,-1 0 0,1 0 0,0 0 0,0 0 0,-1 0 0,1 0 0,-7 11 0,-3 19 0,0 39 0,2 0 0,2 138 0,6-157 0,0 1-273,2 0 0,2 0 0,2-1 0,19 73 0,-17-97-6553</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1:47.620"/>
    </inkml:context>
    <inkml:brush xml:id="br0">
      <inkml:brushProperty name="width" value="0.05" units="cm"/>
      <inkml:brushProperty name="height" value="0.05" units="cm"/>
    </inkml:brush>
  </inkml:definitions>
  <inkml:trace contextRef="#ctx0" brushRef="#br0">190 106 24575,'5'-15'0,"-4"13"0,0 1 0,-1-1 0,1 0 0,0 1 0,-1-1 0,1 0 0,-1 1 0,0-1 0,0 0 0,1-2 0,-2 1 0,1 1 0,-1-1 0,1 0 0,-1 0 0,0 1 0,0-1 0,0 0 0,0 1 0,-1-1 0,1 1 0,-1-1 0,1 1 0,-1 0 0,0 0 0,0 0 0,0 0 0,0 0 0,0 0 0,-1 0 0,-2-1 0,0 0 0,0 0 0,0 1 0,-1 0 0,1 0 0,0 0 0,-1 1 0,0-1 0,1 2 0,-1-1 0,-7 0 0,8 1 0,-1 0 0,1 1 0,-1-1 0,1 1 0,-1 0 0,1 1 0,0-1 0,0 1 0,0 0 0,-9 5 0,12-6 0,-1 1 0,1-1 0,0 1 0,-1 0 0,1 0 0,0 0 0,0 0 0,0 0 0,1 1 0,-1-1 0,1 1 0,-1-1 0,1 1 0,0-1 0,0 1 0,0 0 0,0 0 0,0-1 0,1 1 0,-1 5 0,1-4 0,0 1 0,1-1 0,0 1 0,0-1 0,0 1 0,0-1 0,1 1 0,-1-1 0,1 0 0,0 0 0,1 0 0,-1 0 0,1 0 0,0 0 0,4 4 0,7 7 0,1 0 0,16 13 0,-23-22 0,21 17 0,28 25 0,-53-43 0,0-1 0,0 1 0,0-1 0,-1 1 0,1 0 0,-1 1 0,-1-1 0,1 0 0,3 10 0,-6-12 0,1 0 0,0 1 0,-1-1 0,0 0 0,0 1 0,0-1 0,0 0 0,0 1 0,-1-1 0,1 0 0,-1 0 0,0 1 0,0-1 0,0 0 0,-2 3 0,0-1 0,0 0 0,-1 0 0,1 0 0,-1-1 0,0 1 0,0-1 0,0 0 0,-6 4 0,2-2 0,0-1 0,-1 0 0,1 0 0,-1 0 0,0-1 0,0-1 0,-1 0 0,1 0 0,-19 3 0,26-6 17,-1 0-1,1 1 0,-1-1 0,1-1 1,0 1-1,-1 0 0,1 0 0,0-1 1,-1 1-1,1-1 0,0 0 0,0 0 1,-1 0-1,1 0 0,0 0 0,0 0 1,0-1-1,0 1 0,1 0 0,-4-4 1,3 2-139,0 0 0,0 0 0,0 0 0,1 0 0,0 0 0,-1 0 0,1 0 0,0 0 0,1 0 1,-1-1-1,1 1 0,-1 0 0,1-7 0,1-15-6704</inkml:trace>
</inkml:ink>
</file>

<file path=ppt/ink/ink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4:53.094"/>
    </inkml:context>
    <inkml:brush xml:id="br0">
      <inkml:brushProperty name="width" value="0.05" units="cm"/>
      <inkml:brushProperty name="height" value="0.05" units="cm"/>
    </inkml:brush>
  </inkml:definitions>
  <inkml:trace contextRef="#ctx0" brushRef="#br0">105 582 24575,'1'-15'0,"0"1"0,1 0 0,1 1 0,5-16 0,6-33 0,-10 22 0,-1 0 0,-6-76 0,-2 100 0,5 16 0,-1-1 0,1 1 0,0 0 0,0 0 0,-1 0 0,1 0 0,0 0 0,0 0 0,-1 0 0,1 0 0,0 0 0,0 0 0,-1 0 0,1 0 0,0 0 0,0 0 0,-1 0 0,1 0 0,0 0 0,0 0 0,-1 0 0,1 0 0,0 0 0,0 0 0,-1 1 0,1-1 0,0 0 0,0 0 0,-1 0 0,1 0 0,0 1 0,0-1 0,0 0 0,-19 28 0,14-20 0,-14 25 0,0 0 0,-22 60 0,37-80 0,0-1 0,0 1 0,1 0 0,1 0 0,0 0 0,0 0 0,2 1 0,0-1 0,0 0 0,1 0 0,4 18 0,-5-27 0,1 0 0,0-1 0,1 1 0,-1-1 0,0 1 0,1-1 0,0 0 0,0 0 0,0 0 0,0 0 0,0 0 0,1 0 0,-1 0 0,1-1 0,0 1 0,-1-1 0,1 0 0,1 0 0,-1 0 0,0 0 0,0 0 0,1-1 0,-1 1 0,1-1 0,-1 0 0,1 0 0,-1 0 0,1-1 0,0 1 0,-1-1 0,1 0 0,4 0 0,-2-1 0,0 0 0,1 0 0,-1 0 0,0-1 0,0 0 0,0 0 0,0-1 0,0 0 0,0 0 0,-1 0 0,1 0 0,-1-1 0,0 0 0,0 0 0,-1-1 0,1 1 0,6-10 0,-2 0 0,0 0 0,-1-1 0,-1 0 0,-1 0 0,0-1 0,5-23 0,14-100 0,-19 99 0,-8 67 0,4 46 0,-1-43 0,0 4 0,2 0 0,8 45 0,-9-69 0,1 0 0,-1-1 0,2 1 0,-1-1 0,1 1 0,1-1 0,0 0 0,0-1 0,0 1 0,1-1 0,1 0 0,10 10 0,-15-16 0,0 0 0,1 0 0,-1 0 0,1 0 0,0-1 0,-1 1 0,1-1 0,0 0 0,0 0 0,0 0 0,0 0 0,0 0 0,0 0 0,0-1 0,0 0 0,0 0 0,1 1 0,2-2 0,-2 0 0,0 0 0,0 0 0,0 0 0,0-1 0,0 0 0,0 0 0,-1 0 0,1 0 0,-1 0 0,1-1 0,5-5 0,2-4 0,0-1 0,0 0 0,-2-1 0,1 0 0,9-22 0,2-8 0,-3-1 0,-1 0 0,-2-1 0,-3-1 0,-1 0 0,-3 0 0,-2-1 0,1-96 0,-7 141 0,-3-39 0,3 40 0,-1 0 0,1 0 0,-1 0 0,1 0 0,-1 0 0,0 0 0,0 1 0,0-1 0,0 0 0,0 0 0,0 1 0,0-1 0,-1 0 0,1 1 0,0-1 0,-3-1 0,3 3 0,0-1 0,1 1 0,-1 0 0,0 0 0,0-1 0,1 1 0,-1 0 0,0 0 0,0 0 0,0 0 0,1 0 0,-1 0 0,0 0 0,0 0 0,0 1 0,1-1 0,-1 0 0,0 0 0,0 1 0,1-1 0,-1 0 0,0 1 0,1-1 0,-1 0 0,0 1 0,1-1 0,-1 1 0,1 0 0,-1-1 0,0 1 0,1-1 0,0 1 0,-1 0 0,1-1 0,-1 1 0,1 0 0,-1 0 0,-13 31 0,6-7 0,2 1 0,1 0 0,0 0 0,0 47 0,4-27 0,12 89 0,-1-81-341,2-1 0,2 0-1,43 100 1,-47-129-6485</inkml:trace>
</inkml:ink>
</file>

<file path=ppt/ink/ink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4:54.270"/>
    </inkml:context>
    <inkml:brush xml:id="br0">
      <inkml:brushProperty name="width" value="0.05" units="cm"/>
      <inkml:brushProperty name="height" value="0.05" units="cm"/>
    </inkml:brush>
  </inkml:definitions>
  <inkml:trace contextRef="#ctx0" brushRef="#br0">30 270 24575,'-5'-9'0,"1"-1"0,0 0 0,0 0 0,1 0 0,0 0 0,-3-21 0,6 28 0,0 1 0,0-1 0,0 1 0,0 0 0,0-1 0,1 1 0,-1-1 0,1 1 0,-1 0 0,1-1 0,0 1 0,0 0 0,0 0 0,0 0 0,1 0 0,-1-1 0,0 2 0,1-1 0,0 0 0,-1 0 0,1 0 0,0 1 0,0-1 0,0 1 0,0-1 0,0 1 0,0 0 0,0 0 0,0 0 0,1 0 0,-1 0 0,0 1 0,1-1 0,-1 1 0,5-1 0,19-2 0,0 2 0,0 1 0,0 1 0,41 6 0,8 1 0,216-3 0,-283-5 0,1-1 0,-1 0 0,0 0 0,0-1 0,0 0 0,9-4 0,-15 5 0,-1 1 0,1-1 0,-1 0 0,1 1 0,-1-1 0,0 0 0,1 0 0,-1 0 0,0 0 0,0 0 0,0 0 0,0 0 0,0 0 0,0 0 0,0-1 0,0 1 0,0 0 0,0-1 0,-1 1 0,1-1 0,0 1 0,-1-1 0,1 1 0,-1-1 0,0 1 0,0-1 0,1 1 0,-1-1 0,0 1 0,0-1 0,0 0 0,-1 1 0,1-1 0,0 1 0,-1-1 0,1 1 0,0-1 0,-1 1 0,-1-3 0,-1-1 0,0 1 0,0-1 0,0 1 0,-1 0 0,1 0 0,-1 0 0,0 0 0,0 1 0,0-1 0,-1 1 0,1 0 0,-1 0 0,0 1 0,0 0 0,0 0 0,0 0 0,0 0 0,0 1 0,-9-2 0,8 2 0,-1 0 0,1 0 0,-1 1 0,1 0 0,-1 0 0,1 1 0,-1-1 0,1 1 0,0 1 0,-1-1 0,1 1 0,0 0 0,0 1 0,0-1 0,0 1 0,-5 4 0,2 0 0,1 1 0,0 0 0,0 1 0,1 0 0,0 0 0,1 0 0,0 1 0,0 0 0,1 0 0,0 1 0,1-1 0,0 1 0,-4 19 0,4-12 0,0 0 0,2 1 0,0 0 0,1-1 0,1 1 0,1 0 0,4 29 0,-2-34 0,1 0 0,0 0 0,0-1 0,2 0 0,-1 0 0,9 13 0,-11-21 0,0 0 0,0 0 0,0-1 0,1 1 0,0-1 0,0 0 0,0 0 0,0 0 0,1-1 0,-1 1 0,1-1 0,0 0 0,0-1 0,0 1 0,1-1 0,-1 0 0,10 2 0,-11-4 0,0 1 0,0-2 0,1 1 0,-1-1 0,0 1 0,0-1 0,0 0 0,0 0 0,0-1 0,0 1 0,0-1 0,-1 0 0,1 0 0,-1 0 0,1-1 0,-1 1 0,0-1 0,0 0 0,0 0 0,0 0 0,0 0 0,0 0 0,1-4 0,6-6 0,-2 0 0,0-1 0,0 0 0,9-26 0,-6 3 0,-1-1 0,9-66 0,-12 57 0,14-48 0,-20 92 0,0 0 0,0-1 0,0 1 0,0 0 0,1 1 0,-1-1 0,1 0 0,0 0 0,0 1 0,0-1 0,0 1 0,0-1 0,0 1 0,1 0 0,-1 0 0,1 0 0,-1 0 0,4-1 0,-4 2 0,0 0 0,1 1 0,-1-1 0,1 1 0,-1 0 0,0 0 0,1 0 0,-1 0 0,1 0 0,-1 0 0,0 1 0,1-1 0,-1 1 0,0 0 0,1-1 0,-1 1 0,0 0 0,0 1 0,0-1 0,0 0 0,0 0 0,0 1 0,0-1 0,2 4 0,5 4 0,0 0 0,-1 0 0,0 1 0,-1 0 0,0 1 0,-1 0 0,0 0 0,7 17 0,0 8 0,13 53 0,-19-61 0,5 43 0,-11-61 0,-1 0 0,1 0 0,-2 0 0,1 0 0,-1 0 0,-1 0 0,-5 18 0,7-27 0,-1 1 0,0 0 0,1 0 0,-1-1 0,0 1 0,0-1 0,0 1 0,0-1 0,0 1 0,-1-1 0,1 0 0,0 0 0,-1 1 0,1-1 0,-1 0 0,1 0 0,-1 0 0,1-1 0,-1 1 0,1 0 0,-1 0 0,0-1 0,0 1 0,1-1 0,-1 0 0,0 1 0,0-1 0,0 0 0,1 0 0,-1 0 0,0 0 0,-2-1 0,1 0 0,1 1 0,-1-1 0,1 0 0,0 0 0,-1 0 0,1 0 0,0 0 0,0-1 0,0 1 0,0-1 0,0 1 0,0-1 0,0 0 0,0 0 0,1 0 0,-1 0 0,1 0 0,-1 0 0,1 0 0,0 0 0,0-1 0,-2-3 0,2 0 0,0 1 0,1 0 0,-1-1 0,1 1 0,0-1 0,1 1 0,-1-1 0,1 1 0,0 0 0,1 0 0,-1-1 0,1 1 0,0 0 0,4-8 0,5-7 0,1 0 0,16-20 0,-15 22 0,4-6 0,1 1 0,22-22 0,-30 36 0,0-1 0,1 1 0,0 1 0,0 0 0,1 1 0,20-10 0,-30 16 0,0 0 0,0 0 0,0 0 0,0 1 0,0-1 0,1 1 0,-1-1 0,0 1 0,1 0 0,-1 0 0,0 0 0,0 0 0,1 0 0,-1 0 0,3 2 0,-3-2 0,-1 1 0,0 0 0,0 0 0,0 0 0,1 0 0,-1 0 0,0 0 0,0 0 0,0 0 0,0 0 0,0 0 0,-1 0 0,1 1 0,0-1 0,-1 0 0,1 1 0,-1-1 0,1 1 0,-1-1 0,1 1 0,-1-1 0,0 1 0,0-1 0,0 3 0,1 51 0,-2-44 0,1 1 0,1-1 0,-1 1 0,4 12 0,-3-19 0,1-1 0,-1 1 0,1-1 0,0 0 0,0 0 0,0 0 0,1 0 0,-1 0 0,1 0 0,0-1 0,0 1 0,1-1 0,-1 0 0,5 4 0,3 0 0,-1 0 0,1-1 0,1 0 0,-1-1 0,1 0 0,0-1 0,0 0 0,0-1 0,0 0 0,1-1 0,-1-1 0,21 1 0,-25-2 0,0-1 0,0 0 0,0 0 0,0-1 0,0 1 0,0-2 0,-1 1 0,1-1 0,7-4 0,-10 4 0,0 0 0,0-1 0,-1 1 0,1-1 0,-1 0 0,0 0 0,0 0 0,0-1 0,0 1 0,-1-1 0,0 0 0,0 0 0,3-8 0,0-1 0,-1 0 0,-1 0 0,0-1 0,-2 1 0,1-1 0,-2 0 0,0 1 0,-1-21 0,-4 18 0,4 17 0,0 0 0,0 0 0,-1-1 0,1 1 0,0 0 0,0 0 0,0-1 0,-1 1 0,1 0 0,0 0 0,-1 0 0,1-1 0,0 1 0,0 0 0,-1 0 0,1 0 0,0 0 0,-1 0 0,1 0 0,0 0 0,-1 0 0,1-1 0,0 1 0,-1 0 0,1 0 0,0 1 0,-1-1 0,0 0 0,-1 1 0,1 0 0,0 0 0,-1 0 0,1 0 0,0 0 0,0 0 0,0 0 0,0 1 0,0-1 0,0 0 0,0 1 0,1-1 0,-1 0 0,0 1 0,1-1 0,-2 4 0,-5 19 0,0 2 0,1-1 0,-3 46 0,2 80 0,7-140 0,16 363 0,-5-215 0,-9-138 0,-2-1 0,0 1 0,-1 0 0,-1 0 0,-5 20 0,6-37 0,0 0 0,0 0 0,-1 0 0,0 0 0,0 0 0,0 0 0,0-1 0,0 1 0,-1-1 0,1 1 0,-1-1 0,0 0 0,-4 4 0,4-6 0,0 1 0,0 0 0,-1-1 0,1 0 0,0 0 0,0 0 0,-1 0 0,1 0 0,0 0 0,-1-1 0,1 0 0,-1 0 0,1 0 0,-1 0 0,1 0 0,0-1 0,-1 0 0,1 1 0,-4-2 0,-1-1 0,-1 0 0,1-1 0,0 0 0,0 0 0,0-1 0,1 0 0,0 0 0,0 0 0,0-1 0,0 0 0,1-1 0,0 1 0,0-1 0,1 0 0,0-1 0,0 1 0,-6-16 0,4 9 0,1-1 0,1 0 0,1 0 0,0 0 0,0-1 0,2 1 0,0-1 0,1 1 0,0-23 0,4 16 0,0-1 0,1 1 0,1 0 0,1 0 0,1 1 0,1-1 0,1 1 0,20-33 0,-17 33 0,2 0 0,1 1 0,0 1 0,2 0 0,0 1 0,1 1 0,35-26 0,-7 15 0,-43 27 0,0-1 0,0 1 0,0 0 0,0 0 0,1 0 0,-1 0 0,0 1 0,0-1 0,1 1 0,-1 0 0,0 0 0,1 0 0,4 1 0,-7-1 6,-1 1 0,1-1 0,0 0 0,-1 0 0,1 0 0,0 1-1,-1-1 1,1 0 0,0 1 0,-1-1 0,1 1 0,-1-1 0,1 0 0,-1 1 0,1-1-1,-1 1 1,1 0 0,-1-1 0,1 1 0,-1-1 0,0 1 0,1 0 0,-1-1-1,0 1 1,0 0 0,0-1 0,1 1 0,-1 1 0,0-1 9,0 1 1,0 0-1,-1 0 1,1 0-1,-1 0 1,1 0 0,-1 0-1,1-1 1,-1 1-1,-1 2 1,-2 3-443,-1 0 0,0 0 1,-10 11-1,-10 6-6399</inkml:trace>
</inkml:ink>
</file>

<file path=ppt/ink/ink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4:57.880"/>
    </inkml:context>
    <inkml:brush xml:id="br0">
      <inkml:brushProperty name="width" value="0.05" units="cm"/>
      <inkml:brushProperty name="height" value="0.05" units="cm"/>
    </inkml:brush>
  </inkml:definitions>
  <inkml:trace contextRef="#ctx0" brushRef="#br0">598 201 24575,'0'-17'0,"1"-1"0,-2 0 0,1 0 0,-2 1 0,-7-31 0,9 44 0,-1 1 0,0 0 0,-1-1 0,1 1 0,0 0 0,-1 0 0,0 0 0,0 0 0,0 0 0,0 0 0,0 1 0,-1-1 0,1 1 0,-1-1 0,1 1 0,-1 0 0,0 0 0,0 0 0,0 0 0,0 1 0,0-1 0,0 1 0,-1 0 0,1 0 0,0 0 0,-1 0 0,1 0 0,-1 1 0,1 0 0,-6 0 0,2 0 0,0 1 0,0 0 0,1 1 0,-1-1 0,0 2 0,1-1 0,-1 0 0,1 1 0,0 1 0,0-1 0,0 1 0,-8 6 0,-5 6 0,0 1 0,-18 22 0,-1 6 0,1 2 0,3 1 0,2 1 0,2 2 0,2 1 0,3 1 0,2 2 0,2 0 0,3 1 0,2 1 0,-14 101 0,27-136 0,1-1 0,1 1 0,1-1 0,1 1 0,1-1 0,1 1 0,7 25 0,-7-39 0,0 1 0,0-1 0,0 0 0,1 0 0,1 0 0,-1 0 0,1-1 0,0 0 0,1 0 0,0 0 0,0 0 0,0-1 0,1 0 0,0-1 0,0 1 0,1-1 0,-1-1 0,1 1 0,16 5 0,-6-4 0,0-1 0,0-1 0,0-1 0,1 0 0,0-2 0,-1 0 0,1-1 0,0 0 0,32-7 0,-12 0 0,-1-2 0,1-2 0,57-25 0,-62 21 0,-1-1 0,0-1 0,-2-2 0,0-2 0,48-41 0,-67 52 0,0-2 0,-1 1 0,0-2 0,-1 1 0,0-1 0,-1-1 0,-1 0 0,0 0 0,-1-1 0,0 0 0,-1 0 0,-1 0 0,-1-1 0,0 0 0,3-23 0,-7 30 0,0-1 0,0 0 0,-1 1 0,0-1 0,-4-13 0,5 21 0,-1 0 0,1-1 0,-1 1 0,0 0 0,0-1 0,0 1 0,0 0 0,0 0 0,0 0 0,0 0 0,-1 0 0,1 0 0,-1 0 0,1 0 0,-1 1 0,0-1 0,0 1 0,1-1 0,-1 1 0,0 0 0,-1-1 0,1 1 0,0 0 0,0 0 0,0 1 0,-1-1 0,-2 0 0,3 1 0,0 0 0,0 1 0,0-1 0,0 1 0,0-1 0,0 1 0,0 0 0,0 0 0,0 0 0,1 0 0,-1 0 0,0 0 0,0 1 0,1-1 0,-1 1 0,1-1 0,0 1 0,-1-1 0,1 1 0,0 0 0,0 0 0,0-1 0,-2 4 0,-2 7 0,0-1 0,-6 20 0,11-29 0,-8 25 0,1 0 0,2 1 0,0 0 0,2 0 0,1 0 0,2 1 0,0-1 0,2 0 0,1 0 0,12 49 0,-13-69 0,1 0 0,0 0 0,0-1 0,1 1 0,0-1 0,0 0 0,1 0 0,0-1 0,0 1 0,1-1 0,0 0 0,7 6 0,-8-9 0,-1 1 0,1-1 0,1 0 0,-1-1 0,0 1 0,0-1 0,1 0 0,0-1 0,-1 1 0,1-1 0,0 0 0,-1-1 0,1 1 0,0-1 0,0 0 0,0-1 0,-1 1 0,8-3 0,-6 2 0,1-1 0,-1 0 0,0 0 0,0-1 0,-1 0 0,1 0 0,-1-1 0,1 0 0,-1 0 0,0 0 0,-1-1 0,1 0 0,-1 0 0,9-11 0,-8 8 0,-1-1 0,0 0 0,0 0 0,-1 0 0,0-1 0,0 1 0,-1-1 0,-1 0 0,3-19 0,-3 10 0,-1 0 0,-1 0 0,-1 1 0,0-1 0,-2 0 0,0 0 0,-1 0 0,-1 1 0,0 0 0,-2 0 0,-9-20 0,10 27 0,-1 0 0,0 1 0,-9-12 0,13 18 0,0 1 0,0 0 0,-1-1 0,1 1 0,-1 1 0,1-1 0,-1 0 0,0 1 0,0 0 0,0 0 0,-8-3 0,11 5 0,-1 0 0,1-1 0,0 1 0,0 0 0,0 0 0,0 0 0,0 0 0,-1 0 0,1 0 0,0 0 0,0 1 0,0-1 0,0 0 0,0 1 0,0-1 0,0 0 0,0 1 0,0-1 0,0 1 0,0 0 0,0-1 0,0 1 0,-1 1 0,0 0 0,1 0 0,-1 0 0,1 0 0,0 1 0,0-1 0,0 0 0,0 0 0,0 1 0,0-1 0,0 4 0,0 2 0,0 0 0,0 0 0,1 0 0,0-1 0,1 1 0,1 10 0,-1-13 0,1 1 0,-1 0 0,1-1 0,0 1 0,1-1 0,-1 1 0,1-1 0,0 0 0,1 0 0,-1 0 0,1-1 0,0 1 0,0-1 0,5 4 0,-6-5 0,0-1 0,1 0 0,-1 0 0,1-1 0,-1 1 0,1-1 0,0 1 0,0-1 0,-1-1 0,1 1 0,0 0 0,0-1 0,0 0 0,0 0 0,0 0 0,0 0 0,0 0 0,0-1 0,-1 0 0,1 0 0,0 0 0,4-2 0,35-15 0,41-24 0,-47 22 0,70-26 0,-103 44 0,0 1 0,1 0 0,-1 0 0,0 0 0,1 0 0,-1 1 0,1 0 0,-1 0 0,0 0 0,1 0 0,-1 1 0,1-1 0,-1 1 0,0 0 0,0 1 0,1-1 0,6 4 0,-7-2 0,0 0 0,0 0 0,-1 0 0,1 1 0,-1-1 0,0 1 0,0 0 0,0 0 0,-1 0 0,1 0 0,-1 0 0,0 0 0,0 1 0,-1-1 0,1 1 0,0 6 0,1 5 0,-1-1 0,0 0 0,-1 1 0,-1-1 0,-1 1 0,-4 28 0,1-21 0,-2 0 0,0 0 0,-17 38 0,17-52 0,4-18 0,3-16 0,4-10 0,2 1 0,2 0 0,22-58 0,-21 68 0,1 0 0,1 1 0,1 0 0,1 1 0,28-34 0,-38 52 0,-1 1 0,1-1 0,-1 1 0,1 0 0,0 0 0,0 0 0,1 0 0,4-2 0,-8 5 0,1-1 0,-1 1 0,0-1 0,1 1 0,-1 0 0,0-1 0,1 1 0,-1 0 0,1 0 0,-1 0 0,1 0 0,-1 0 0,0 1 0,1-1 0,-1 0 0,0 1 0,1-1 0,-1 1 0,0-1 0,1 1 0,-1-1 0,0 1 0,0 0 0,0 0 0,0 0 0,1 0 0,-1 0 0,0 0 0,-1 0 0,1 0 0,0 0 0,1 2 0,2 4 0,0 0 0,0 1 0,-1 0 0,0-1 0,0 1 0,-1 0 0,3 17 0,2 60 0,-6-75 0,0 117 0,-1-126 0,0 0 0,0 1 0,0-1 0,0 0 0,0 1 0,0-1 0,1 0 0,-1 0 0,0 1 0,1-1 0,-1 0 0,1 0 0,0 1 0,-1-1 0,1 0 0,0 0 0,1 2 0,-2-3 0,1 0 0,-1 0 0,1 0 0,-1 0 0,1 0 0,0 0 0,-1 0 0,1 0 0,-1 0 0,1 0 0,-1 0 0,1 0 0,-1 0 0,1 0 0,-1 0 0,1-1 0,0 1 0,-1 0 0,1 0 0,-1-1 0,0 1 0,1 0 0,-1-1 0,1 1 0,-1 0 0,1-1 0,-1 0 0,5-4 0,0 0 0,0-1 0,-1 0 0,6-10 0,34-66 0,38-62 0,-80 141 0,1-1 0,0 1 0,-1-1 0,2 1 0,-1 0 0,6-5 0,-8 7 0,0 1 0,-1 0 0,1-1 0,0 1 0,0-1 0,0 1 0,-1 0 0,1 0 0,0 0 0,0-1 0,0 1 0,0 0 0,-1 0 0,1 0 0,0 0 0,0 1 0,0-1 0,0 0 0,-1 0 0,1 0 0,0 1 0,0-1 0,0 0 0,-1 1 0,1-1 0,0 0 0,0 1 0,-1-1 0,1 1 0,0-1 0,-1 1 0,1 0 0,-1-1 0,1 1 0,-1 0 0,1-1 0,-1 1 0,1 0 0,-1 0 0,0-1 0,1 3 0,6 14 0,0 1 0,-1 0 0,-1 0 0,-1 0 0,3 29 0,1-2 0,-4-25 75,-2-5-315,1 1 0,1-1 0,0 0 0,1 0 0,9 18 0,-4-18-6586</inkml:trace>
</inkml:ink>
</file>

<file path=ppt/ink/ink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4:58.327"/>
    </inkml:context>
    <inkml:brush xml:id="br0">
      <inkml:brushProperty name="width" value="0.05" units="cm"/>
      <inkml:brushProperty name="height" value="0.05" units="cm"/>
    </inkml:brush>
  </inkml:definitions>
  <inkml:trace contextRef="#ctx0" brushRef="#br0">0 256 24575,'4'-9'0,"0"-1"0,-1 0 0,-1 0 0,0 0 0,2-18 0,0-3 0,5-16 0,-4 106 0,61 494 0,-51-463 0,-14-74 0,-1-16 0,0 0 0,0 0 0,0 0 0,0 0 0,0 0 0,0 0 0,0 0 0,0 0 0,0 0 0,0 0 0,0 0 0,0 0 0,0 0 0,0 1 0,0-1 0,-1 0 0,1 0 0,0 0 0,0 0 0,0 0 0,0 0 0,0 0 0,0 0 0,0 0 0,0 0 0,0 0 0,0 0 0,0 0 0,0 0 0,0 0 0,0 0 0,0 0 0,0 0 0,-1 0 0,1 0 0,0 0 0,0 0 0,0 0 0,0 0 0,0 0 0,0 0 0,0 0 0,0 0 0,0 0 0,0 0 0,0 0 0,0 0 0,-1 0 0,1 0 0,0 0 0,0 0 0,0 0 0,0 0 0,0 0 0,0 0 0,0 0 0,0 0 0,0 0 0,0 0 0,0 0 0,0 0 0,0 0 0,0-1 0,0 1 0,0 0 0,0 0 0,0 0 0,0 0 0,0 0 0,-12-24 0,-3-24 0,2 0 0,2-2 0,2 0 0,-5-79 0,13 88 0,2 1 0,1-1 0,3 1 0,0 0 0,3 0 0,15-46 0,-18 72 0,1-1 0,0 1 0,1 0 0,0 1 0,1-1 0,11-12 0,-17 23 0,1 0 0,-1 0 0,1 1 0,0-1 0,0 1 0,0 0 0,0 0 0,0 0 0,0 0 0,1 0 0,-1 1 0,0-1 0,6 0 0,-6 1 0,-1 1 0,1 0 0,0 0 0,0 0 0,-1 1 0,1-1 0,0 1 0,-1-1 0,1 1 0,-1 0 0,1 0 0,-1 0 0,1 0 0,-1 1 0,1-1 0,-1 1 0,0-1 0,0 1 0,0 0 0,4 4 0,1 3 0,1 0 0,-1 0 0,0 1 0,-1 1 0,0-1 0,-1 1 0,0 0 0,-1 0 0,0 0 0,2 14 0,-1-6 0,-1 1 0,-2 0 0,0-1 0,-1 1 0,-2 28 0,0-38 0,0 0 0,-1 0 0,-1 0 0,0 0 0,0 0 0,-1-1 0,0 0 0,-1 1 0,0-2 0,0 1 0,-1 0 0,0-1 0,0 0 0,-15 14 0,15-17 0,0 0 0,0-1 0,0 0 0,0 0 0,-1 0 0,0-1 0,1 1 0,-1-2 0,0 1 0,-1-1 0,1 0 0,0 0 0,-1-1 0,1 0 0,-1-1 0,1 1 0,-1-2 0,1 1 0,-1-1 0,1 0 0,-8-2 0,9 2-85,1-1 0,0 0-1,0 0 1,0 0 0,0-1-1,1 1 1,-1-1 0,1 0-1,-1-1 1,1 1 0,0-1-1,0 0 1,1 1 0,-1-2-1,-3-5 1,-5-12-6741</inkml:trace>
</inkml:ink>
</file>

<file path=ppt/ink/ink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4:59.053"/>
    </inkml:context>
    <inkml:brush xml:id="br0">
      <inkml:brushProperty name="width" value="0.05" units="cm"/>
      <inkml:brushProperty name="height" value="0.05" units="cm"/>
    </inkml:brush>
  </inkml:definitions>
  <inkml:trace contextRef="#ctx0" brushRef="#br0">0 268 24575,'2'0'0,"0"0"0,0 0 0,-1 0 0,1 1 0,0-1 0,0 0 0,-1 1 0,1-1 0,0 1 0,0 0 0,-1-1 0,1 1 0,-1 0 0,1 0 0,-1 0 0,1 0 0,-1 0 0,1 1 0,-1-1 0,0 0 0,0 1 0,0-1 0,1 1 0,-1-1 0,-1 1 0,1-1 0,0 1 0,0 0 0,-1-1 0,1 1 0,-1 0 0,1 0 0,-1-1 0,1 4 0,-1 6 0,1 0 0,-1 0 0,-1 0 0,-3 18 0,1-6 0,2-7 0,0 1 0,1-1 0,0 0 0,1 0 0,4 17 0,-4-29 0,0 0 0,0 0 0,0-1 0,0 1 0,1-1 0,-1 1 0,1-1 0,0 1 0,0-1 0,1 0 0,-1 0 0,1 0 0,-1 0 0,1-1 0,0 1 0,0-1 0,0 1 0,0-1 0,1 0 0,-1 0 0,0-1 0,1 1 0,0-1 0,-1 1 0,1-1 0,0 0 0,5 0 0,-4 0 0,1-1 0,-1 0 0,1 0 0,-1 0 0,1-1 0,-1 0 0,1 0 0,-1 0 0,0-1 0,1 0 0,-1 0 0,0 0 0,0 0 0,0-1 0,-1 0 0,1 0 0,-1 0 0,1-1 0,-1 0 0,0 1 0,0-1 0,3-5 0,-1 0 0,1 1 0,-2-1 0,1 0 0,-1 0 0,-1-1 0,1 0 0,-2 1 0,1-1 0,-1-1 0,2-17 0,-3 11 0,-1 0 0,-1 0 0,-1 0 0,0 0 0,-1-1 0,-1 1 0,-8-27 0,7 32 0,0 1 0,0-1 0,-2 1 0,1 0 0,-1 1 0,-1-1 0,0 1 0,0 0 0,-1 1 0,0 0 0,-15-13 0,21 20 0,0 1 0,0-1 0,0 0 0,-1 1 0,1-1 0,-1 1 0,1 0 0,-1 0 0,1 0 0,-1 0 0,0 0 0,1 1 0,-1-1 0,0 1 0,1-1 0,-1 1 0,0 0 0,0 0 0,0 1 0,1-1 0,-1 0 0,0 1 0,1 0 0,-1-1 0,0 1 0,-4 3 0,4-2 0,0 1 0,-1-1 0,1 1 0,0 0 0,1 0 0,-1 0 0,0 0 0,1 1 0,0-1 0,0 1 0,0-1 0,0 1 0,1 0 0,-1 0 0,1 0 0,0 0 0,-1 6 0,1-4 0,0 1 0,0-1 0,0 0 0,1 1 0,0-1 0,1 0 0,-1 1 0,1-1 0,0 0 0,1 1 0,0-1 0,0 0 0,0 0 0,1 0 0,-1 0 0,1-1 0,1 1 0,-1-1 0,1 0 0,0 0 0,0 0 0,0 0 0,1-1 0,0 0 0,0 0 0,0 0 0,0 0 0,1-1 0,-1 0 0,1 0 0,0 0 0,0-1 0,0 0 0,0 0 0,9 1 0,7 0 0,0-1 0,0-1 0,1-1 0,-1-1 0,0-1 0,1-1 0,-1-1 0,-1-1 0,1-1 0,-1-1 0,0 0 0,0-2 0,-1 0 0,0-2 0,29-19 0,-43 25 0,0-1 0,0 1 0,-1-1 0,1 0 0,-1 0 0,0-1 0,-1 1 0,0-1 0,0 0 0,0-1 0,-1 1 0,0-1 0,0 1 0,-1-1 0,3-15 0,-5 18 0,1-1 0,-1 1 0,1-1 0,-2 0 0,1 1 0,0-1 0,-1 0 0,0 1 0,-1-1 0,1 1 0,-1 0 0,0-1 0,0 1 0,-1 0 0,0 0 0,0 0 0,0 1 0,0-1 0,0 1 0,-1 0 0,0 0 0,0 0 0,-7-5 0,9 7 0,0 0 0,0 1 0,0 0 0,-1-1 0,1 1 0,0 0 0,-1 0 0,1 0 0,-1 0 0,1 1 0,-1-1 0,1 1 0,-1-1 0,1 1 0,-1 0 0,1 0 0,-1 0 0,1 0 0,-1 1 0,0-1 0,1 1 0,-3 0 0,3 1 0,-1-1 0,1 0 0,0 1 0,1-1 0,-1 1 0,0 0 0,0 0 0,1-1 0,-1 1 0,1 0 0,-1 0 0,1 1 0,0-1 0,0 0 0,0 0 0,0 1 0,0-1 0,1 0 0,-1 1 0,1-1 0,-1 1 0,1-1 0,0 4 0,0 2 0,0 0 0,1 0 0,0 0 0,1 0 0,-1-1 0,2 1 0,-1 0 0,1-1 0,0 1 0,0-1 0,1 0 0,8 12 0,7 8 0,40 41 0,-54-62 0,83 78 0,-4-3 0,-71-67 0,-1 0 0,0 1 0,-1 1 0,9 17 0,-18-29 0,0 0 0,0 0 0,0 0 0,-1 0 0,0 0 0,0 0 0,0 0 0,0 1 0,0-1 0,-1 0 0,0 1 0,0-1 0,0 0 0,-1 5 0,0-5 0,0-1 0,0 0 0,0 0 0,-1 0 0,1 0 0,-1-1 0,0 1 0,0 0 0,0-1 0,0 1 0,0-1 0,0 1 0,-1-1 0,1 0 0,-1 0 0,0 0 0,1-1 0,-1 1 0,-4 1 0,-1 1-49,0-1 1,-1 0-1,1-1 0,-1 0 0,0 0 1,1 0-1,-1-1 0,0-1 0,0 0 1,0 0-1,0 0 0,0-1 0,1-1 1,-1 1-1,0-2 0,1 1 0,-1-1 1,1 0-1,0-1 0,0 0 0,0 0 1,1 0-1,-1-1 0,1-1 0,0 1 0,0-1 1,-7-8-1,-6-12-6777</inkml:trace>
</inkml:ink>
</file>

<file path=ppt/ink/ink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4:59.409"/>
    </inkml:context>
    <inkml:brush xml:id="br0">
      <inkml:brushProperty name="width" value="0.05" units="cm"/>
      <inkml:brushProperty name="height" value="0.05" units="cm"/>
    </inkml:brush>
  </inkml:definitions>
  <inkml:trace contextRef="#ctx0" brushRef="#br0">0 1 24575,'5'5'0,"0"1"0,0 0 0,0 1 0,-1-1 0,0 1 0,-1 0 0,1 0 0,-1 0 0,-1 0 0,1 1 0,1 13 0,0 5 0,-1 1 0,-2 30 0,4 29 0,-2-65-195,1 0 0,0 0 0,2-1 0,1 0 0,0 1 0,14 25 0,-11-29-6631</inkml:trace>
</inkml:ink>
</file>

<file path=ppt/ink/ink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4:59.736"/>
    </inkml:context>
    <inkml:brush xml:id="br0">
      <inkml:brushProperty name="width" value="0.05" units="cm"/>
      <inkml:brushProperty name="height" value="0.05" units="cm"/>
    </inkml:brush>
  </inkml:definitions>
  <inkml:trace contextRef="#ctx0" brushRef="#br0">54 183 24575,'-3'-9'0,"-3"-11"0,-5-8 0,-2-3 0,0-1 0,6 4 0,6 8 0,5 9 0,6 7 0,5 7 0,0 3-8191</inkml:trace>
  <inkml:trace contextRef="#ctx0" brushRef="#br0" timeOffset="1">242 81 24575,'3'0'0,"3"0"0,5 0 0,-1 3 0,2 7 0,-2 7 0,1 9 0,-2 10 0,1 10 0,-2 8 0,-2 7 0,1 8 0,-1 3 0,-1-1 0,1-5 0,0-7 0,-2-8 0,0-13-8191</inkml:trace>
</inkml:ink>
</file>

<file path=ppt/ink/ink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5:00.076"/>
    </inkml:context>
    <inkml:brush xml:id="br0">
      <inkml:brushProperty name="width" value="0.05" units="cm"/>
      <inkml:brushProperty name="height" value="0.05" units="cm"/>
    </inkml:brush>
  </inkml:definitions>
  <inkml:trace contextRef="#ctx0" brushRef="#br0">7 192 24575,'0'0'0,"0"0"0,0 1 0,0-1 0,-1 0 0,1 0 0,0 0 0,0 0 0,0 0 0,0 0 0,-1 0 0,1 0 0,0 0 0,0 0 0,0 0 0,-1 0 0,1 0 0,0 0 0,0 0 0,0 0 0,0 0 0,-1 0 0,1 0 0,0 0 0,0-1 0,0 1 0,0 0 0,-1 0 0,1 0 0,0 0 0,0 0 0,0 0 0,0-1 0,0 1 0,-1 0 0,1 0 0,0 0 0,0 0 0,0 0 0,0-1 0,0 1 0,0 0 0,0 0 0,0 0 0,0-1 0,0 1 0,0 0 0,0 0 0,0 0 0,0 0 0,0-1 0,0 1 0,0 0 0,0 0 0,0 0 0,0-1 0,0 1 0,0 0 0,0 0 0,0 0 0,0-1 0,12-6 0,14 3 0,1 1 0,0 2 0,45 3 0,-14-1 0,-20 0 0,-22 1 0,0-2 0,-1 0 0,1 0 0,0-2 0,0 0 0,22-6 0,-36 7 0,0 1 0,-1-1 0,1 1 0,-1-1 0,1 0 0,-1 0 0,1 0 0,-1 1 0,0-1 0,1 0 0,-1-1 0,0 1 0,0 0 0,1 0 0,-1-1 0,0 1 0,-1 0 0,1-1 0,0 1 0,0-1 0,0 1 0,-1-1 0,1 1 0,-1-1 0,1 0 0,-1 1 0,0-1 0,0 0 0,0 1 0,0-1 0,0 0 0,0 1 0,0-1 0,-1-3 0,-1-4 0,-2 1 0,1-1 0,-1 1 0,0-1 0,-7-10 0,-6-11 0,14 23 0,-5-10 0,5 17 0,2 13 0,10 153 0,-1-48 0,-5 36-1365,-3-119-5461</inkml:trace>
</inkml:ink>
</file>

<file path=ppt/ink/ink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5:00.415"/>
    </inkml:context>
    <inkml:brush xml:id="br0">
      <inkml:brushProperty name="width" value="0.05" units="cm"/>
      <inkml:brushProperty name="height" value="0.05" units="cm"/>
    </inkml:brush>
  </inkml:definitions>
  <inkml:trace contextRef="#ctx0" brushRef="#br0">56 244 24575,'0'-12'0,"-3"-12"0,-3-11 0,-2-9 0,-1 2 0,-3 0 0,1 12 0,5 16 0,7 13 0,3 10 0,0 4-8191</inkml:trace>
</inkml:ink>
</file>

<file path=ppt/ink/ink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5:00.894"/>
    </inkml:context>
    <inkml:brush xml:id="br0">
      <inkml:brushProperty name="width" value="0.05" units="cm"/>
      <inkml:brushProperty name="height" value="0.05" units="cm"/>
    </inkml:brush>
  </inkml:definitions>
  <inkml:trace contextRef="#ctx0" brushRef="#br0">168 99 24575,'-2'-3'0,"0"1"0,-1 0 0,1 0 0,0 0 0,-1 0 0,1 0 0,-1 0 0,1 1 0,-1-1 0,0 1 0,0 0 0,0 0 0,0 0 0,0 0 0,0 0 0,0 1 0,0-1 0,0 1 0,0 0 0,0 0 0,0 0 0,-4 1 0,3 0 0,1 0 0,0 0 0,-1 1 0,1 0 0,0-1 0,0 1 0,0 0 0,0 1 0,0-1 0,0 0 0,0 1 0,1 0 0,0 0 0,-1-1 0,1 1 0,0 0 0,0 1 0,-2 4 0,-4 9 0,1 1 0,1 1 0,0-1 0,2 1 0,0 0 0,-2 21 0,3-1 0,2 0 0,3 40 0,0-61 0,0 0 0,0-1 0,2 1 0,0-1 0,2 0 0,-1 0 0,16 29 0,-18-41 0,0 1 0,1-1 0,0 0 0,0 0 0,0 0 0,0-1 0,1 0 0,0 0 0,0 0 0,11 7 0,-12-9 0,1 0 0,-1-1 0,1 1 0,0-1 0,-1 0 0,1 0 0,0-1 0,0 1 0,0-1 0,0 0 0,0 0 0,0-1 0,-1 1 0,1-1 0,9-3 0,-6 2 0,1-2 0,0 1 0,-1-1 0,0 0 0,0-1 0,0 0 0,0 0 0,-1-1 0,0 1 0,0-2 0,10-10 0,-9 6 0,0 0 0,0-1 0,-1 0 0,0 0 0,-1 0 0,-1-1 0,5-16 0,-4 6 0,0 0 0,-2 0 0,-1 0 0,-1 0 0,-1-1 0,0 0 0,-2 1 0,-8-44 0,7 56 0,-1-1 0,-1 1 0,0 0 0,0 0 0,-1 0 0,-11-17 0,13 25 0,0-1 0,1 1 0,-1-1 0,0 1 0,-1 0 0,1 0 0,0 1 0,-1-1 0,-5-3 0,7 5 0,-1 0 0,1 0 0,0 1 0,-1-1 0,1 1 0,0-1 0,-1 1 0,1 0 0,-1-1 0,1 1 0,-1 1 0,1-1 0,-1 0 0,1 1 0,0-1 0,-1 1 0,1-1 0,-3 2 0,3 0 0,0-1 0,0 1 0,-1 0 0,1 0 0,1 0 0,-1 0 0,0 0 0,0 0 0,1 0 0,-1 0 0,1 1 0,0-1 0,0 1 0,0-1 0,0 1 0,0-1 0,0 1 0,1 0 0,-1-1 0,1 6 0,-1-5 0,1 0 0,-1 0 0,1 0 0,0 0 0,0 1 0,0-1 0,1 0 0,-1 0 0,1 0 0,0 0 0,0 0 0,0 0 0,0 0 0,0 0 0,1 0 0,-1 0 0,4 3 0,-4-5 0,1 0 0,-1 0 0,1 0 0,0 0 0,-1 0 0,1 0 0,0-1 0,0 1 0,-1-1 0,1 1 0,0-1 0,0 0 0,0 0 0,0 0 0,-1 0 0,1 0 0,0 0 0,0 0 0,0-1 0,0 1 0,1-1 0,42-16 0,-38 14 0,55-29 0,-43 21 0,1 0 0,1 2 0,35-12 0,-52 20 0,1 0 0,-1 0 0,0 0 0,0 1 0,0 0 0,1 0 0,-1 0 0,0 0 0,1 0 0,-1 1 0,0 0 0,0 0 0,0 0 0,0 1 0,0-1 0,0 1 0,0 0 0,0 0 0,-1 0 0,1 1 0,-1-1 0,1 1 0,-1 0 0,0 0 0,0 0 0,0 0 0,-1 0 0,1 1 0,-1-1 0,0 1 0,0 0 0,3 6 0,1 4 0,-1 1 0,0 0 0,-1 0 0,-1 0 0,0 0 0,-1 1 0,0 25 0,-3 27 0,4-70 0,3-10 0,6-16 0,48-121 0,-48 124 0,1 0 0,1 1 0,29-38 0,-38 56 0,0 0 0,0 1 0,1 0 0,-1 0 0,1 0 0,0 1 0,1 0 0,12-6 0,-17 9 0,0 0 0,0 0 0,0 1 0,0-1 0,0 1 0,0-1 0,0 1 0,0 0 0,1 0 0,-1 0 0,0 0 0,0 0 0,0 0 0,0 1 0,0-1 0,1 1 0,-1-1 0,0 1 0,0 0 0,0 0 0,0 0 0,-1 0 0,1 0 0,0 0 0,0 0 0,-1 1 0,1-1 0,0 1 0,-1-1 0,0 1 0,1 0 0,-1 0 0,0-1 0,2 5 0,2 4 0,-1 0 0,0 1 0,0 0 0,-1 0 0,0 0 0,-1 0 0,1 20 0,-1 6 0,-4 39 0,-4-5-1365,-1-7-5461</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1:48.035"/>
    </inkml:context>
    <inkml:brush xml:id="br0">
      <inkml:brushProperty name="width" value="0.05" units="cm"/>
      <inkml:brushProperty name="height" value="0.05" units="cm"/>
    </inkml:brush>
  </inkml:definitions>
  <inkml:trace contextRef="#ctx0" brushRef="#br0">0 197 24575,'3'1'0,"-1"0"0,0 0 0,0 1 0,0-1 0,0 1 0,-1 0 0,1-1 0,0 1 0,-1 0 0,3 3 0,11 10 0,-9-12 0,1 1 0,0-2 0,0 1 0,0-1 0,1 0 0,-1 0 0,0-1 0,1 0 0,-1 0 0,14-1 0,-12-1 0,0 1 0,0-1 0,0-1 0,0 1 0,0-1 0,-1-1 0,1 0 0,13-6 0,-18 6 0,-1 1 0,1-1 0,-1 1 0,1-1 0,-1 0 0,0 0 0,0 0 0,0-1 0,-1 1 0,1-1 0,-1 0 0,0 1 0,0-1 0,0 0 0,-1 0 0,1-1 0,-1 1 0,1-4 0,-1 1 0,0 1 0,-1-1 0,1 1 0,-1-1 0,-1 1 0,1-1 0,-1 1 0,-1 0 0,1-1 0,-1 1 0,-4-10 0,4 11 0,0 0 0,-1 0 0,0 0 0,0 0 0,0 1 0,0-1 0,-1 1 0,0 0 0,0 0 0,0 0 0,0 1 0,-1-1 0,-6-3 0,8 5 0,-1 1 0,0-1 0,0 1 0,0 0 0,1 0 0,-2 0 0,1 0 0,0 1 0,0-1 0,0 1 0,0 0 0,0 0 0,0 1 0,0-1 0,0 1 0,0 0 0,0 0 0,0 1 0,-6 2 0,3 0 0,0 0 0,0 0 0,1 1 0,0 0 0,0 0 0,0 0 0,1 1 0,0 0 0,0 0 0,0 1 0,1-1 0,0 1 0,0 0 0,1 0 0,0 0 0,-4 11 0,3-5 0,0 0 0,1 0 0,1 0 0,0 1 0,1-1 0,0 1 0,1-1 0,2 26 0,-1-34 20,0 1 0,1 0 0,0-1 1,-1 0-1,2 1 0,-1-1 0,0 0 0,1 0 0,0 0 0,0-1 0,1 1 0,0-1 0,-1 1 0,1-1 0,0 0 0,7 4 1,-3-3-192,0 0 0,0-1 1,0 0-1,0 0 0,0-1 1,1 0-1,0-1 0,-1 0 1,16 2-1,10-1-6655</inkml:trace>
</inkml:ink>
</file>

<file path=ppt/ink/ink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5:01.754"/>
    </inkml:context>
    <inkml:brush xml:id="br0">
      <inkml:brushProperty name="width" value="0.05" units="cm"/>
      <inkml:brushProperty name="height" value="0.05" units="cm"/>
    </inkml:brush>
  </inkml:definitions>
  <inkml:trace contextRef="#ctx0" brushRef="#br0">177 532 24575,'3'-1'0,"0"0"0,0-1 0,0 1 0,0-1 0,0 0 0,0 0 0,0 0 0,0 0 0,-1 0 0,1-1 0,-1 1 0,0-1 0,1 1 0,2-7 0,0 4 0,13-19 0,0 0 0,-1-2 0,-2 0 0,23-52 0,-32 65 0,-1-1 0,0 0 0,-1-1 0,-1 1 0,0-1 0,-1 0 0,-1 0 0,0 0 0,-1 0 0,0 1 0,-5-29 0,3 38 0,1-1 0,-1 1 0,-1 0 0,1-1 0,-1 1 0,1 0 0,-1 0 0,-1 0 0,1 1 0,-1-1 0,0 1 0,0 0 0,0 0 0,0 0 0,-1 1 0,0-1 0,-5-2 0,2 2 0,0 0 0,-1 0 0,1 1 0,-1 0 0,0 1 0,1 0 0,-1 0 0,0 1 0,0 0 0,-15 1 0,15 0 0,0 1 0,-1 0 0,1 1 0,0 0 0,-1 0 0,1 1 0,0 0 0,1 1 0,-1 0 0,-8 5 0,12-5 0,0-1 0,0 1 0,0-1 0,1 1 0,0 0 0,0 1 0,0-1 0,0 1 0,1 0 0,0 0 0,0 0 0,0 0 0,0 1 0,1-1 0,0 1 0,-2 8 0,3-7 0,0 0 0,1 0 0,0 0 0,0 0 0,1 0 0,0 0 0,0 0 0,0 0 0,1 0 0,0-1 0,1 1 0,0-1 0,0 1 0,0-1 0,0 0 0,7 8 0,3 4 0,0-1 0,2 0 0,0-2 0,17 15 0,26 16 0,115 69 0,12 8 0,-175-116 0,-1 1 0,0 0 0,-1 0 0,0 1 0,0 0 0,-1 0 0,0 1 0,-1 0 0,8 16 0,-12-21 0,0-1 0,0 1 0,-1 0 0,0 0 0,0 0 0,0 0 0,-1 0 0,1 0 0,-1 0 0,0 0 0,-1 0 0,1 0 0,-1 0 0,0 0 0,0 0 0,-1 0 0,1 0 0,-1-1 0,0 1 0,0 0 0,-1-1 0,0 0 0,1 1 0,-6 5 0,0-3 0,0 1 0,0-1 0,-1 0 0,0-1 0,0 0 0,0-1 0,-1 0 0,1 0 0,-1-1 0,-1 0 0,1-1 0,0 0 0,-1 0 0,0-2 0,-11 2 0,-3-1 0,1-1 0,-1 0 0,0-2 0,1-1 0,-40-9 0,43 6 0,0-1 0,1-1 0,0-1 0,1 0 0,-35-22 0,45 25 0,1-1 0,0 0 0,0 0 0,0-1 0,1 0 0,0 0 0,0-1 0,1 0 0,-1 0 0,2-1 0,0 1 0,0-1 0,0 0 0,-4-13 0,9 20 14,-1 0 1,0-1-1,1 1 0,-1 0 0,1-1 1,0 1-1,0 0 0,0-1 0,0 1 0,0 0 1,0-1-1,1 1 0,-1 0 0,1-1 1,-1 1-1,1 0 0,0 0 0,0 0 0,0-1 1,0 1-1,1 0 0,-1 0 0,2-2 1,1 2-147,-1-1 1,0 1 0,0 0-1,1-1 1,-1 2 0,1-1 0,0 0-1,-1 1 1,1 0 0,0 0 0,0 0-1,8-1 1,9 0-6695</inkml:trace>
</inkml:ink>
</file>

<file path=ppt/ink/ink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5:02.121"/>
    </inkml:context>
    <inkml:brush xml:id="br0">
      <inkml:brushProperty name="width" value="0.05" units="cm"/>
      <inkml:brushProperty name="height" value="0.05" units="cm"/>
    </inkml:brush>
  </inkml:definitions>
  <inkml:trace contextRef="#ctx0" brushRef="#br0">49 297 24575,'4'-2'0,"-1"0"0,0 0 0,1-1 0,-1 1 0,0-1 0,0 0 0,-1 0 0,1 0 0,-1-1 0,1 1 0,-1 0 0,0-1 0,0 0 0,-1 1 0,1-1 0,-1 0 0,1 0 0,-1 0 0,0-5 0,0 6 0,-1 1 0,0 0 0,0-1 0,0 1 0,0-1 0,0 1 0,0 0 0,-1-1 0,0 1 0,1 0 0,-1-1 0,0 1 0,0 0 0,0 0 0,0-1 0,0 1 0,-1 0 0,1 0 0,0 1 0,-1-1 0,0 0 0,1 0 0,-1 1 0,0-1 0,0 1 0,0-1 0,0 1 0,0 0 0,0 0 0,0 0 0,-1 0 0,1 0 0,-4 0 0,5 0 0,-1 1 0,1 0 0,-1 0 0,1 0 0,-1 0 0,1 0 0,-1 0 0,1 0 0,0 1 0,-1-1 0,1 0 0,-1 1 0,1-1 0,-1 1 0,1 0 0,0-1 0,0 1 0,-1 0 0,1 0 0,0 0 0,0 0 0,0 0 0,0 0 0,0 0 0,0 0 0,0 0 0,0 1 0,0-1 0,1 0 0,-1 1 0,0-1 0,1 0 0,-1 2 0,-2 4 0,1 0 0,0 0 0,0 0 0,0 1 0,0 10 0,2-4 0,0 0 0,2 0 0,-1 0 0,2 0 0,-1 0 0,2-1 0,0 1 0,1-1 0,0 0 0,1 0 0,0-1 0,1 1 0,0-1 0,1-1 0,1 0 0,13 15 0,-14-18 0,0 0 0,1 0 0,0-1 0,0 0 0,1-1 0,0 1 0,0-2 0,1 0 0,10 4 0,-12-6 0,-1-1 0,0 0 0,1 0 0,-1-1 0,1 0 0,-1-1 0,1 0 0,-1 0 0,1-1 0,-1 0 0,1 0 0,-1-1 0,9-3 0,-11 3 0,0 0 0,-1 0 0,1-1 0,-1 0 0,1 0 0,-1-1 0,0 1 0,0-1 0,0 0 0,-1-1 0,1 1 0,-1-1 0,0 0 0,-1 0 0,1 0 0,-1 0 0,0 0 0,0-1 0,0 0 0,-1 0 0,0 1 0,0-1 0,-1 0 0,1-1 0,-1 1 0,-1 0 0,1-8 0,-1-3 0,-1 0 0,0 0 0,-1 1 0,-1-1 0,0 1 0,-2 0 0,0 0 0,0 0 0,-9-17 0,4 13 0,-1-1 0,-1 1 0,-1 1 0,-1 0 0,-27-29 0,33 39 0,-1 2 0,0-1 0,0 1 0,0 0 0,-1 1 0,1 0 0,-2 1 0,1 0 0,0 0 0,-1 1 0,0 1 0,0 0 0,-18-3 0,25 5-50,0 1-1,1 0 1,-1 0-1,0 0 0,0 0 1,1 0-1,-1 1 1,0 0-1,1 0 1,-1 0-1,1 0 0,-1 0 1,1 1-1,-1-1 1,1 1-1,0 0 1,0 0-1,0 0 0,0 1 1,0-1-1,0 1 1,1 0-1,-1-1 1,1 1-1,0 0 1,-3 5-1,-3 10-6775</inkml:trace>
</inkml:ink>
</file>

<file path=ppt/ink/ink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5:02.633"/>
    </inkml:context>
    <inkml:brush xml:id="br0">
      <inkml:brushProperty name="width" value="0.05" units="cm"/>
      <inkml:brushProperty name="height" value="0.05" units="cm"/>
    </inkml:brush>
  </inkml:definitions>
  <inkml:trace contextRef="#ctx0" brushRef="#br0">1790 407 24575,'0'-10'0,"-1"0"0,-1 0 0,0 1 0,0-1 0,-1 1 0,0 0 0,0-1 0,-1 1 0,-1 1 0,1-1 0,-8-9 0,0 1 0,0 1 0,-2 0 0,0 1 0,-20-17 0,9 11 0,-1 2 0,-1 0 0,0 2 0,-1 1 0,-2 2 0,-59-22 0,49 24 0,0 1 0,-1 3 0,0 1 0,0 2 0,-46 1 0,34 4 0,1 4 0,-1 1 0,1 3 0,0 2 0,0 2 0,1 2 0,1 3 0,1 2 0,-55 29 0,62-24 0,1 1 0,1 3 0,1 1 0,1 2 0,2 1 0,1 2 0,2 1 0,2 2 0,1 1 0,1 1 0,-32 63 0,44-71 0,3 2 0,0 0 0,2 1 0,2 0 0,1 1 0,-9 70 0,16-76 0,1 0 0,1 0 0,2 0 0,1-1 0,1 1 0,2 0 0,0-1 0,2 0 0,15 34 0,-12-36 0,2-1 0,1 0 0,0-1 0,2-1 0,1 0 0,1-2 0,35 35 0,-24-31 0,0-1 0,2-2 0,0-1 0,1-1 0,43 18 0,-14-12 0,1-4 0,0-2 0,2-3 0,0-3 0,1-2 0,91 4 0,-88-13 0,1-2 0,-1-4 0,0-2 0,0-4 0,0-2 0,-1-4 0,87-30 0,-110 28 0,-1-1 0,-2-3 0,0-1 0,68-49 0,-79 47 0,-1 0 0,-2-2 0,0-1 0,-2-1 0,-1-2 0,29-46 0,-33 42 0,-1-1 0,-2 0 0,-1-1 0,-2-1 0,-2 0 0,-1-1 0,-2 0 0,-2 0 0,-1-1 0,1-57 0,-8 70 0,0 0 0,-2 0 0,-1 0 0,-1 0 0,-1 0 0,-1 1 0,-11-26 0,9 31 0,-1 0 0,0 1 0,-2 0 0,0 0 0,-2 1 0,1 1 0,-2 1 0,0 0 0,-20-15 0,9 10 0,-1 1 0,0 1 0,-34-16 0,44 27 0,-1 0 0,0 1 0,0 0 0,0 2 0,-1 0 0,-33-4 0,28 9-1365,9 4-5461</inkml:trace>
</inkml:ink>
</file>

<file path=ppt/ink/ink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5:02.984"/>
    </inkml:context>
    <inkml:brush xml:id="br0">
      <inkml:brushProperty name="width" value="0.05" units="cm"/>
      <inkml:brushProperty name="height" value="0.05" units="cm"/>
    </inkml:brush>
  </inkml:definitions>
  <inkml:trace contextRef="#ctx0" brushRef="#br0">0 158 24575,'77'5'0,"-47"-2"0,32-1 0,222-31 0,-98 7 0,655-21-388,2 40-100,-680 4 468,-108 0 20,-24 0 0,0 0 0,0-2 0,0-2 0,45-9 0,-62 5 128,-14 7-118,0 0-1,0-1 0,0 1 0,0 0 1,0 0-1,0-1 0,0 1 1,-1 0-1,1 0 0,0-1 0,0 1 1,0 0-1,0 0 0,0-1 0,-1 1 1,1 0-1,0 0 0,0-1 1,0 1-1,-1 0 0,1 0 0,0 0 1,0 0-1,0 0 0,-1-1 0,1 1 1,0 0-1,-1 0 0,1 0 1,0 0-1,-30-9 465,28 9-468,-49-7 255,40 6-464,0 0 0,0 0-1,1-1 1,-1-1 0,0 0 0,1 0-1,-11-6 1,10 2-6623</inkml:trace>
</inkml:ink>
</file>

<file path=ppt/ink/ink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5:03.522"/>
    </inkml:context>
    <inkml:brush xml:id="br0">
      <inkml:brushProperty name="width" value="0.05" units="cm"/>
      <inkml:brushProperty name="height" value="0.05" units="cm"/>
    </inkml:brush>
  </inkml:definitions>
  <inkml:trace contextRef="#ctx0" brushRef="#br0">571 269 24575,'2'0'0,"-1"0"0,1 0 0,-1 0 0,1 0 0,-1-1 0,0 1 0,1-1 0,-1 1 0,1-1 0,-1 1 0,0-1 0,1 0 0,-1 1 0,0-1 0,0 0 0,0 0 0,0 0 0,0 0 0,0 0 0,0 0 0,0 0 0,0-1 0,0 1 0,0 0 0,-1 0 0,1-1 0,0 1 0,-1-1 0,1 1 0,-1 0 0,0-1 0,1 1 0,-1-1 0,0 1 0,0-1 0,0 1 0,0-1 0,0 1 0,-1-3 0,1-2 0,-1 0 0,0 0 0,0 0 0,-1 0 0,0 1 0,0-1 0,0 0 0,-6-9 0,-1 1 0,0 1 0,-1 1 0,-1-1 0,0 2 0,-1 0 0,0 0 0,-1 1 0,0 0 0,0 1 0,-1 1 0,0 0 0,-21-8 0,24 12 0,0 0 0,-1 1 0,0 0 0,1 1 0,-1 1 0,0-1 0,0 2 0,0 0 0,0 0 0,0 1 0,0 1 0,0 0 0,1 0 0,-1 1 0,1 1 0,-1 0 0,-13 7 0,15-6 0,1 0 0,0 1 0,0 0 0,0 1 0,1 0 0,0 0 0,0 1 0,0 0 0,1 1 0,1-1 0,-1 1 0,-6 13 0,11-17 0,-1 1 0,1 0 0,0-1 0,0 1 0,0 0 0,1 0 0,0 0 0,0 0 0,1 0 0,-1 0 0,2 0 0,-1 0 0,0 0 0,1 0 0,0 0 0,1 0 0,-1 0 0,1 0 0,0 0 0,1-1 0,-1 1 0,1-1 0,5 8 0,0-2 0,1-1 0,0 0 0,1 0 0,-1-1 0,2 0 0,0-1 0,14 9 0,89 43 0,-75-41 0,-5-2 0,105 58 0,-125-66 0,-1 0 0,-1 1 0,1 0 0,-2 1 0,1 1 0,-2-1 0,17 23 0,-24-29 0,0-1 0,-1 1 0,1-1 0,-1 1 0,0 0 0,-1 0 0,1 0 0,-1 0 0,0 0 0,0 0 0,0 0 0,-1 1 0,1-1 0,-1 0 0,-1 0 0,1 0 0,-1 1 0,0-1 0,0 0 0,0 0 0,-1 0 0,0 0 0,0 0 0,0-1 0,0 1 0,-1 0 0,0-1 0,0 0 0,0 0 0,0 0 0,-1 0 0,0 0 0,0 0 0,0-1 0,0 0 0,0 0 0,-1 0 0,-5 2 0,-6 3 0,0-1 0,-1 0 0,0-2 0,0 0 0,0 0 0,-1-2 0,1 0 0,-33 0 0,5-3 0,1-2 0,-59-10 0,80 9 0,1-2 0,-26-9 0,40 12 0,0-1 0,0-1 0,0 0 0,0 0 0,1 0 0,0-1 0,0 0 0,-12-11 0,18 14 12,-1-1 0,0 1 0,0-1-1,1 1 1,-1-1 0,1 0 0,0 1-1,0-1 1,0 0 0,0 0 0,0 0-1,1 0 1,-1 0 0,1 0 0,0 0 0,0 0-1,0 0 1,0 0 0,0 0 0,1 0-1,0 1 1,-1-1 0,1 0 0,0 0-1,0 0 1,0 0 0,1 1 0,2-6 0,4-4-354,0 0 1,1 1 0,0 0-1,16-15 1,11-9-6485</inkml:trace>
</inkml:ink>
</file>

<file path=ppt/ink/ink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5:03.908"/>
    </inkml:context>
    <inkml:brush xml:id="br0">
      <inkml:brushProperty name="width" value="0.05" units="cm"/>
      <inkml:brushProperty name="height" value="0.05" units="cm"/>
    </inkml:brush>
  </inkml:definitions>
  <inkml:trace contextRef="#ctx0" brushRef="#br0">68 1 24575,'11'4'0,"-8"-3"0,-1-1 0,0 1 0,0 0 0,0-1 0,0 1 0,0 0 0,0 0 0,0 1 0,0-1 0,-1 0 0,1 0 0,0 1 0,-1-1 0,1 1 0,-1 0 0,2 1 0,-3-1 0,-1-1 0,1 0 0,-1 0 0,0 0 0,1 0 0,-1 0 0,0 0 0,0 0 0,0 0 0,0 0 0,0 0 0,0 0 0,0-1 0,0 1 0,0 0 0,-2 0 0,0 1 0,-5 4 0,0 1 0,1 0 0,0 0 0,0 0 0,1 0 0,0 1 0,1 0 0,-1 1 0,2-1 0,-1 1 0,1 0 0,0 0 0,1 0 0,0 1 0,1-1 0,-1 1 0,2 0 0,-2 19 0,3-19 0,0 0 0,1 0 0,-1 1 0,2-1 0,0 0 0,0 0 0,1 0 0,0-1 0,0 1 0,1 0 0,1-1 0,-1 0 0,1 0 0,1-1 0,0 1 0,0-1 0,1 0 0,8 7 0,-2-4 0,1-1 0,-1-1 0,2 0 0,-1-1 0,1-1 0,1 0 0,-1-1 0,1-1 0,0 0 0,30 4 0,-31-6 0,0-1 0,1-1 0,-1-1 0,1 0 0,-1-1 0,0-1 0,1 0 0,-1-1 0,0 0 0,0-2 0,25-10 0,-35 13 0,-1 0 0,0-1 0,1 1 0,-1-1 0,0 0 0,-1 0 0,1 0 0,0-1 0,-1 0 0,0 1 0,0-1 0,0 0 0,0 0 0,-1-1 0,0 1 0,1 0 0,-2-1 0,1 1 0,0-1 0,-1 0 0,0 0 0,0 1 0,0-1 0,-1 0 0,0 0 0,0 0 0,0 0 0,0 0 0,-1 0 0,1 0 0,-1 1 0,-2-7 0,-3-6 0,0 1 0,0-1 0,-2 1 0,0 0 0,-1 1 0,-1-1 0,0 2 0,-14-16 0,3 6 0,0 2 0,-2 1 0,-46-34 0,57 47 0,-1 0 0,1 1 0,-25-10 0,34 15 0,0 1 0,0 0 0,0 0 0,-1 0 0,1 0 0,0 1 0,-1-1 0,1 1 0,-1 0 0,1 0 0,0 0 0,-1 0 0,1 0 0,-1 1 0,1 0 0,0 0 0,0 0 0,-1 0 0,1 0 0,0 1 0,-5 2 0,6-2-62,0 0 0,0 0 0,1 0 0,-1 0 0,1 0 0,0 1 0,-1-1 0,1 0 0,0 1 0,1-1 0,-1 1 0,0-1-1,1 1 1,-1-1 0,1 1 0,0-1 0,-1 1 0,1-1 0,1 1 0,-1-1 0,1 4 0,2 14-6764</inkml:trace>
</inkml:ink>
</file>

<file path=ppt/ink/ink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5:04.249"/>
    </inkml:context>
    <inkml:brush xml:id="br0">
      <inkml:brushProperty name="width" value="0.05" units="cm"/>
      <inkml:brushProperty name="height" value="0.05" units="cm"/>
    </inkml:brush>
  </inkml:definitions>
  <inkml:trace contextRef="#ctx0" brushRef="#br0">0 49 24575,'24'-12'0,"-10"4"0,0 2 0,1 0 0,23-7 0,-34 12 0,0 0 0,1 0 0,-1 1 0,0-1 0,0 1 0,1 0 0,-1 1 0,0-1 0,1 1 0,-1 0 0,0 0 0,0 0 0,0 0 0,0 1 0,0-1 0,0 1 0,6 4 0,-6-2 0,0-1 0,-1 1 0,0 0 0,1 0 0,-2 0 0,1 0 0,0 0 0,-1 0 0,0 1 0,0 0 0,0-1 0,0 1 0,-1 0 0,0 0 0,0-1 0,0 1 0,-1 0 0,1 0 0,-2 10 0,0 9 0,-1-1 0,-8 41 0,9-62 0,-5 29 0,-1-3 0,-3 46 0,9-66 0,1-1 0,0 0 0,0 1 0,1-1 0,0 0 0,0 1 0,1-1 0,0 0 0,0 0 0,1 0 0,4 9 0,-5-13 19,-1-1 0,1 1 0,0-1 0,0 0 0,0 1 0,0-1 0,1 0 0,-1 0 0,1-1 0,-1 1 0,1 0 0,-1-1 0,1 1 0,0-1 0,0 0 0,0 0 0,5 1 0,-2-1-209,0 0 0,-1-1 1,1 0-1,0 0 0,0 0 1,-1-1-1,1 0 1,8-2-1,11-5-6636</inkml:trace>
</inkml:ink>
</file>

<file path=ppt/ink/ink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5:04.571"/>
    </inkml:context>
    <inkml:brush xml:id="br0">
      <inkml:brushProperty name="width" value="0.05" units="cm"/>
      <inkml:brushProperty name="height" value="0.05" units="cm"/>
    </inkml:brush>
  </inkml:definitions>
  <inkml:trace contextRef="#ctx0" brushRef="#br0">243 130 24575,'-9'-9'0,"-11"-5"0,-11-7 0,-6-2 0,0 3 0,1 1 0,3 5 0,8 7 0,11 4 0</inkml:trace>
</inkml:ink>
</file>

<file path=ppt/ink/ink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5:04.912"/>
    </inkml:context>
    <inkml:brush xml:id="br0">
      <inkml:brushProperty name="width" value="0.05" units="cm"/>
      <inkml:brushProperty name="height" value="0.05" units="cm"/>
    </inkml:brush>
  </inkml:definitions>
  <inkml:trace contextRef="#ctx0" brushRef="#br0">2053 335 24575,'-16'-15'0,"0"0"0,-2 2 0,1 0 0,-2 1 0,0 0 0,-36-15 0,27 16 0,-1 1 0,0 1 0,-1 2 0,-39-5 0,1 7 0,0 2 0,0 4 0,-116 15 0,83-2-73,0 4-1,1 4 1,1 4-1,-179 75 1,224-75 10,2 1 0,1 3 0,-92 72-1,110-74 48,2 1 0,0 2-1,3 1 1,0 1-1,2 2 1,-24 42 0,32-44 1,1 0 1,2 1 0,2 1-1,1 0 1,1 1 0,3 0-1,0 0 1,3 1 0,1 0-1,1 0 1,5 62 0,0-71 61,1-1-1,2 0 1,0 0 0,2 0 0,1-1-1,1 0 1,2 0 0,0-1 0,2-1 0,0 0-1,2-1 1,0 0 0,2-1 0,0-1 0,2 0-1,28 24 1,-13-19-24,0-2-1,1-2 0,1 0 1,2-3-1,-1-1 1,65 20-1,-9-11-351,166 27 0,-120-33 312,1-7-1,1-6 1,-1-6-1,1-6 1,-1-6-1,147-31 1,-235 31 13,0-3 0,-1-2 1,-1-2-1,0-3 0,93-50 1,-120 56-3,-1-1 0,0-1 1,-1-1-1,-1-1 0,-1 0 1,0-2-1,-2 0 0,0-1 1,-1 0-1,-1-2 0,-1 0 1,-1 0-1,17-46 0,-19 35 6,-2-1 0,-1 0 0,-2 0 0,-2-1 0,-1 0 0,-2 1 0,-1-1 0,-2 0 0,-1 0 0,-12-54 0,1 32 0,-3 0 0,-2 2 0,-2 0 0,-3 1 0,-48-81 0,41 88 10,-2 2 0,-2 1 0,-2 2-1,-1 1 1,-3 2 0,-1 2 0,-1 2-1,-3 2 1,0 2 0,-73-38 0,57 39-177,-3 2 0,0 3 1,-2 3-1,0 3 0,-1 2 1,-1 4-1,-139-10 0,121 21-5962</inkml:trace>
</inkml:ink>
</file>

<file path=ppt/ink/ink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5:07.063"/>
    </inkml:context>
    <inkml:brush xml:id="br0">
      <inkml:brushProperty name="width" value="0.05" units="cm"/>
      <inkml:brushProperty name="height" value="0.05" units="cm"/>
    </inkml:brush>
  </inkml:definitions>
  <inkml:trace contextRef="#ctx0" brushRef="#br0">253 101 24575,'15'-13'0,"-10"9"0,0 0 0,-1-1 0,0 1 0,6-8 0,-9 10 0,0 1 0,0-1 0,0 0 0,-1 0 0,1 0 0,0 0 0,-1 0 0,1 0 0,-1 0 0,0 0 0,0 0 0,0 0 0,0 0 0,0 0 0,0 0 0,0 0 0,-1-3 0,0 3 0,1 1 0,-1 0 0,1 0 0,-1 0 0,0-1 0,0 1 0,1 0 0,-1 0 0,0 0 0,0 0 0,0 1 0,0-1 0,0 0 0,0 0 0,0 0 0,0 1 0,0-1 0,-1 1 0,1-1 0,0 1 0,0-1 0,-1 1 0,1 0 0,0-1 0,-1 1 0,1 0 0,0 0 0,0 0 0,-1 0 0,1 0 0,0 0 0,-1 1 0,-1 0 0,-5 0 0,1 1 0,-1 0 0,1 0 0,-11 5 0,3 2 0,0-1 0,1 2 0,0 0 0,1 0 0,0 1 0,0 1 0,1 0 0,1 1 0,0 1 0,0-1 0,2 1 0,0 1 0,-8 17 0,10-20 0,2 0 0,0 1 0,0 0 0,1 0 0,0 0 0,1 0 0,1 1 0,0-1 0,1 1 0,0 0 0,1-1 0,1 1 0,0-1 0,1 1 0,0-1 0,9 26 0,-8-30 0,2 0 0,-1 0 0,1-1 0,1 1 0,-1-1 0,1 0 0,1-1 0,0 1 0,0-1 0,13 10 0,-9-9 0,0-1 0,1 0 0,0-1 0,1 0 0,-1-1 0,1 0 0,15 3 0,-3-3 0,0-1 0,0-1 0,1-1 0,-1-1 0,1-1 0,-1-2 0,49-8 0,-52 4 0,0 0 0,0-2 0,0 0 0,-1-2 0,0 0 0,0-1 0,-1-2 0,-1 0 0,26-22 0,0-6 0,-2-2 0,53-67 0,-89 101 0,-1 2 0,1 0 0,-2-1 0,1 0 0,-1 0 0,0-1 0,3-9 0,-7 17 0,-1 1 0,0 0 0,0-1 0,0 1 0,1 0 0,-1-1 0,0 1 0,0-1 0,0 1 0,0 0 0,0-1 0,0 1 0,0-1 0,0 1 0,0 0 0,0-1 0,0 1 0,0-1 0,0 1 0,0 0 0,0-1 0,0 1 0,0-1 0,0 1 0,-1 0 0,1-1 0,0 1 0,0 0 0,0-1 0,-1 1 0,1-1 0,-13 4 0,-13 15 0,15-7 0,0-1 0,0 1 0,2 1 0,-1 0 0,1 0 0,1 1 0,0 0 0,1 1 0,-5 14 0,10-24 0,0 1 0,1 0 0,-1 0 0,1 0 0,0 0 0,1 0 0,-1 0 0,1 0 0,0 0 0,0 0 0,0 0 0,1 0 0,0 0 0,0 0 0,0 0 0,1-1 0,0 1 0,-1 0 0,2-1 0,-1 1 0,0-1 0,1 1 0,0-1 0,0 0 0,0 0 0,1-1 0,-1 1 0,1-1 0,0 1 0,0-1 0,4 2 0,1 1 0,0-2 0,0 1 0,0-1 0,1-1 0,0 1 0,-1-2 0,1 1 0,0-1 0,0-1 0,0 0 0,1 0 0,-1-1 0,17-2 0,-22 1 0,0 1 0,0-1 0,-1 0 0,1 0 0,-1 0 0,1-1 0,-1 0 0,1 0 0,-1 0 0,0 0 0,0-1 0,0 1 0,0-1 0,0 0 0,-1 0 0,0-1 0,1 1 0,-1-1 0,0 0 0,0 1 0,-1-1 0,1 0 0,-1-1 0,0 1 0,0 0 0,-1-1 0,1 1 0,-1-1 0,0 1 0,0-1 0,0-6 0,0 3 0,-2 0 0,1 0 0,-2 0 0,1 0 0,-1 0 0,0 1 0,0-1 0,-1 1 0,-5-11 0,2 5 0,-1 0 0,-1 1 0,0-1 0,-13-13 0,20 24 0,0 1 0,0-1 0,-1 1 0,1-1 0,0 1 0,-1 0 0,0-1 0,1 1 0,-1 0 0,0 0 0,1 0 0,-1 0 0,0 0 0,0 1 0,0-1 0,0 1 0,0-1 0,0 1 0,0-1 0,0 1 0,0 0 0,0 0 0,0 0 0,0 0 0,0 1 0,-2-1 0,1 2 0,0-1 0,0 1 0,1 0 0,-1-1 0,1 1 0,-1 1 0,1-1 0,0 0 0,0 0 0,0 1 0,0-1 0,0 1 0,0 0 0,1-1 0,-1 1 0,0 4 0,-1 0 0,0 0 0,1 1 0,0 0 0,0-1 0,1 1 0,0 0 0,0 0 0,1 0 0,0 11 0,0-16 0,1 0 0,-1-1 0,0 1 0,1 0 0,-1-1 0,1 1 0,0 0 0,0-1 0,0 1 0,0-1 0,0 1 0,1-1 0,-1 0 0,1 1 0,0-1 0,-1 0 0,1 0 0,0 0 0,0 0 0,0-1 0,1 1 0,-1 0 0,0-1 0,1 1 0,-1-1 0,1 0 0,-1 0 0,1 0 0,4 1 0,1-1 0,-1-1 0,1 0 0,-1 0 0,1 0 0,-1-1 0,1 0 0,-1 0 0,0-1 0,1 0 0,-1 0 0,0-1 0,0 0 0,-1 0 0,1-1 0,7-5 0,8-7 0,0-1 0,36-37 0,-8 6 0,-33 33 0,1-1 0,24-17 0,-37 30 0,-1 0 0,1 1 0,0-1 0,-1 1 0,1 0 0,0 0 0,1 0 0,-1 0 0,0 1 0,0 0 0,8 0 0,-10 1 0,1 1 0,-1-1 0,1 1 0,-1 0 0,1 0 0,-1 1 0,0-1 0,0 1 0,1-1 0,-1 1 0,0 0 0,-1 0 0,1 1 0,0-1 0,0 1 0,-1-1 0,0 1 0,1 0 0,-1-1 0,0 1 0,-1 1 0,4 5 0,3 7 0,-1 0 0,-1 0 0,5 21 0,-10-34 0,2 10 0,-1 0 0,2 18 0,0 3 0,-2-32 0,3-7 0,3-9 0,3-8 0,0 1 0,1 0 0,24-31 0,-29 44 0,-1 1 0,1 0 0,0 0 0,0 0 0,1 1 0,0 0 0,0 0 0,0 1 0,1 0 0,0 1 0,16-6 0,-22 8 0,0 2 0,0-1 0,0 0 0,0 1 0,0-1 0,1 1 0,-1 0 0,0 0 0,0 0 0,0 0 0,1 1 0,-1 0 0,0-1 0,6 3 0,-7-2 0,0 1 0,0-1 0,0 1 0,0-1 0,0 1 0,0 0 0,0 0 0,0-1 0,-1 1 0,1 1 0,-1-1 0,0 0 0,1 0 0,1 5 0,0 5 0,1 0 0,-2 0 0,0 1 0,0-1 0,-1 26 0,0-22 0,-1-14 0,0 0 0,0-1 0,0 1 0,0 0 0,1-1 0,-1 1 0,1 0 0,-1-1 0,1 1 0,0-1 0,0 3 0,0-4 0,-1 0 0,0 1 0,0-1 0,1 0 0,-1 1 0,0-1 0,1 0 0,-1 0 0,1 1 0,-1-1 0,0 0 0,1 0 0,-1 0 0,1 1 0,-1-1 0,0 0 0,1 0 0,-1 0 0,1 0 0,-1 0 0,1 0 0,-1 0 0,1 0 0,-1 0 0,0 0 0,2 0 0,0-1 0,0 0 0,0-1 0,0 1 0,0 0 0,-1 0 0,1-1 0,0 1 0,0-1 0,-1 0 0,1 0 0,-1 1 0,0-1 0,3-4 0,12-23 0,31-46 0,-42 68 0,1 0 0,-1 0 0,1 1 0,1 0 0,-1 0 0,1 0 0,12-7 0,-17 12 0,-1 0 0,0 0 0,1 0 0,-1 0 0,1 1 0,-1-1 0,1 1 0,-1-1 0,1 1 0,0-1 0,-1 1 0,1 0 0,0 0 0,-1 0 0,1 0 0,0 0 0,-1 0 0,1 0 0,-1 0 0,1 1 0,0-1 0,-1 1 0,1-1 0,-1 1 0,1-1 0,-1 1 0,1 0 0,-1 0 0,0 0 0,1 0 0,-1 0 0,0 0 0,0 0 0,0 1 0,0-1 0,0 0 0,0 0 0,0 1 0,0-1 0,0 1 0,1 2 0,2 7 0,0 1 0,0 0 0,-1 0 0,2 22 0,0-7 0,-3-15 0,3 10 0,10 29 0,-13-45 0,0-1 0,1 0 0,-1 1 0,1-1 0,1 0 0,-1 0 0,0-1 0,1 1 0,0-1 0,6 6 0,-9-9 0,0 0 0,0 0 0,0 0 0,1-1 0,-1 1 0,0 0 0,0-1 0,0 1 0,0-1 0,1 1 0,-1-1 0,0 0 0,0 1 0,1-1 0,-1 0 0,0 0 0,1 0 0,-1 0 0,0 0 0,1 0 0,-1 0 0,0 0 0,1-1 0,-1 1 0,0-1 0,0 1 0,1-1 0,-1 1 0,0-1 0,0 1 0,0-1 0,0 0 0,0 0 0,0 0 0,0 1 0,0-1 0,0 0 0,0 0 0,0 0 0,-1-1 0,2-1 0,3-6 0,0 0 0,0-1 0,-1 1 0,4-16 0,-1 6 0,-2 6 0,17-34 0,-21 44 0,0 0 0,1 1 0,0 0 0,0-1 0,0 1 0,0 0 0,0 0 0,0 0 0,0 0 0,1 0 0,-1 0 0,0 1 0,1-1 0,2 0 0,-3 1 0,-1 1 0,0 0 0,0 0 0,0 0 0,0 0 0,1 0 0,-1 0 0,0 0 0,0 0 0,0 1 0,0-1 0,0 0 0,0 1 0,1-1 0,-1 0 0,0 1 0,0-1 0,0 1 0,0 0 0,0-1 0,0 1 0,-1 0 0,1 0 0,0 0 0,0-1 0,0 1 0,-1 0 0,1 0 0,-1 0 0,1 0 0,0 2 0,3 4 0,-1 0 0,0 0 0,3 12 0,-6-19 0,15 67 0,11 91 0,-5-20 0,11 42 0,-31-177 0,-1 0 0,1 0 0,-1 1 0,0-1 0,0 0 0,0 0 0,0 0 0,-1 0 0,0 0 0,1 0 0,-1 0 0,0 0 0,-2 4 0,2-6 0,1-1 0,-1 1 0,1 0 0,-1 0 0,0-1 0,1 1 0,-1-1 0,0 1 0,0-1 0,1 1 0,-1-1 0,0 1 0,0-1 0,0 1 0,0-1 0,1 0 0,-1 0 0,-2 1 0,1-1 0,0 0 0,0 0 0,0-1 0,0 1 0,0 0 0,0-1 0,0 1 0,0-1 0,0 0 0,0 1 0,-2-2 0,-4-3 0,1 0 0,-1 0 0,1-1 0,1 1 0,-1-2 0,1 1 0,0-1 0,0 0 0,1 0 0,0 0 0,0-1 0,1 0 0,-1 0 0,2 0 0,-4-10 0,-1-5 0,2 1 0,0-2 0,1 1 0,-2-38 0,6 38 0,1 0 0,1-1 0,1 1 0,1 0 0,1 0 0,1 1 0,1-1 0,14-34 0,-15 46 0,0 0 0,0 0 0,1 0 0,1 0 0,-1 1 0,2 0 0,0 1 0,0 0 0,0 0 0,1 0 0,0 1 0,1 1 0,0-1 0,0 2 0,1-1 0,-1 2 0,23-9 0,-28 12 0,2 0 0,-1 1 0,0 0 0,0 0 0,0 1 0,0 0 0,1 0 0,-1 0 0,0 1 0,0-1 0,7 3 0,-10-2 0,-1 0 0,0 0 0,1 0 0,-1 0 0,0 0 0,1 0 0,-1 0 0,0 1 0,0-1 0,0 1 0,0 0 0,0 0 0,-1-1 0,1 1 0,-1 0 0,1 1 0,-1-1 0,1 0 0,-1 0 0,0 0 0,0 1 0,0-1 0,-1 1 0,1-1 0,0 1 0,-1-1 0,0 1 0,1-1 0,-1 5 0,-1-1 20,0 1 0,0-1 0,0 0 1,-1 0-1,0 1 0,-1-1 0,1-1 0,-1 1 0,0 0 0,0-1 0,-1 1 0,0-1 0,1 0 0,-2 0 0,1 0 0,-6 4 1,-6 5-448,0 0 0,-2-1 1,-26 16-1,20-16-6399</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1:48.640"/>
    </inkml:context>
    <inkml:brush xml:id="br0">
      <inkml:brushProperty name="width" value="0.05" units="cm"/>
      <inkml:brushProperty name="height" value="0.05" units="cm"/>
    </inkml:brush>
  </inkml:definitions>
  <inkml:trace contextRef="#ctx0" brushRef="#br0">134 82 24575,'4'-1'0,"0"-1"0,0 1 0,-1-1 0,1 0 0,0 0 0,-1 0 0,1 0 0,-1-1 0,4-2 0,1-1 0,-4 2 0,0 1 0,0-1 0,0 0 0,7-7 0,-11 10 0,1 1 0,-1-1 0,1 1 0,-1-1 0,0 1 0,1-1 0,-1 1 0,1-1 0,-1 1 0,0-1 0,0 1 0,1-1 0,-1 1 0,0-1 0,0 0 0,0 1 0,0-1 0,1 0 0,-1 1 0,0-1 0,0 1 0,0-1 0,0 0 0,-1 1 0,1-1 0,0 0 0,0 1 0,0-1 0,0 1 0,-1-1 0,1 0 0,0 1 0,-1-1 0,1 1 0,0-1 0,-1 1 0,1-1 0,-1 1 0,1-1 0,0 1 0,-1-1 0,1 1 0,-1 0 0,0-1 0,1 1 0,-1 0 0,1 0 0,-1-1 0,1 1 0,-1 0 0,0 0 0,1 0 0,-1-1 0,0 1 0,0 0 0,-3 0 0,1 0 0,-1 0 0,0 0 0,0 0 0,0 0 0,0 1 0,1 0 0,-1 0 0,0 0 0,1 0 0,-1 0 0,1 1 0,-1 0 0,1 0 0,0 0 0,-1 0 0,1 0 0,-3 4 0,-5 3 0,1 0 0,0 1 0,-14 19 0,14-15 0,1 0 0,1 0 0,0 0 0,1 1 0,0 1 0,1-1 0,1 1 0,-5 24 0,9-32 0,0 1 0,0-1 0,1 1 0,0 0 0,1-1 0,-1 1 0,5 16 0,-3-19 0,0-1 0,0 0 0,0 1 0,1-1 0,-1 0 0,2 0 0,-1 0 0,0-1 0,1 1 0,0-1 0,0 0 0,8 7 0,-6-7-151,0 0-1,0-1 0,1 0 0,-1 0 1,1 0-1,0-1 0,-1 0 1,11 2-1,19 2-6674</inkml:trace>
</inkml:ink>
</file>

<file path=ppt/ink/ink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5:07.405"/>
    </inkml:context>
    <inkml:brush xml:id="br0">
      <inkml:brushProperty name="width" value="0.05" units="cm"/>
      <inkml:brushProperty name="height" value="0.05" units="cm"/>
    </inkml:brush>
  </inkml:definitions>
  <inkml:trace contextRef="#ctx0" brushRef="#br0">0 1 24575,'6'0'0,"4"3"0,7 4 0,4 0 0,0 0 0,0-2 0,-4-5 0,-7-2 0,-12 0 0</inkml:trace>
</inkml:ink>
</file>

<file path=ppt/ink/ink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5:09.397"/>
    </inkml:context>
    <inkml:brush xml:id="br0">
      <inkml:brushProperty name="width" value="0.05" units="cm"/>
      <inkml:brushProperty name="height" value="0.05" units="cm"/>
    </inkml:brush>
  </inkml:definitions>
  <inkml:trace contextRef="#ctx0" brushRef="#br0">77 1 24575,'-9'0'0,"0"0"0,0 0 0,0 1 0,1 0 0,-1 1 0,-14 4 0,30-3 0,1-1 0,-1-1 0,1 1 0,10 0 0,329 16 0,-226-15 0,792 24 0,-906-27 0,-8-1 0,-18-3 0,-36-4 0,-79-5-1365,65 9-5461</inkml:trace>
</inkml:ink>
</file>

<file path=ppt/ink/ink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5:09.748"/>
    </inkml:context>
    <inkml:brush xml:id="br0">
      <inkml:brushProperty name="width" value="0.05" units="cm"/>
      <inkml:brushProperty name="height" value="0.05" units="cm"/>
    </inkml:brush>
  </inkml:definitions>
  <inkml:trace contextRef="#ctx0" brushRef="#br0">0 31 24575,'3'3'0,"7"1"0,10-1 0,16 0 0,17-3 0,16-3 0,15 0 0,12-2 0,14-1 0,8 1 0,1-2 0,-1 1 0,-10 1 0,-23 1-8191</inkml:trace>
</inkml:ink>
</file>

<file path=ppt/ink/ink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5:11.237"/>
    </inkml:context>
    <inkml:brush xml:id="br0">
      <inkml:brushProperty name="width" value="0.05" units="cm"/>
      <inkml:brushProperty name="height" value="0.05" units="cm"/>
    </inkml:brush>
  </inkml:definitions>
  <inkml:trace contextRef="#ctx0" brushRef="#br0">70 190 24575,'-6'0'0,"-1"-1"0,1 1 0,0-1 0,1 0 0,-1-1 0,-10-3 0,15 5 0,0 0 0,0-1 0,0 1 0,0 0 0,0-1 0,0 1 0,1-1 0,-1 1 0,0-1 0,0 0 0,1 1 0,-1-1 0,0 0 0,1 0 0,-1 1 0,0-1 0,1 0 0,-1 0 0,1 0 0,0 0 0,-1 0 0,1 0 0,0 0 0,-1 0 0,1 0 0,0 0 0,0 0 0,0 0 0,0 0 0,0 0 0,0 0 0,0 0 0,0 1 0,0-1 0,1 0 0,-1 0 0,0 0 0,0 0 0,1 0 0,-1 0 0,1 0 0,-1 0 0,1 0 0,-1 1 0,1-1 0,0 0 0,-1 0 0,2 0 0,3-5 0,1 0 0,0 0 0,0 1 0,0 0 0,1 0 0,0 0 0,0 1 0,0 0 0,0 1 0,10-4 0,13-4 0,38-8 0,-55 16 0,56-13-455,2 2 0,132-6 0,-162 18-6371</inkml:trace>
</inkml:ink>
</file>

<file path=ppt/ink/ink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5:11.594"/>
    </inkml:context>
    <inkml:brush xml:id="br0">
      <inkml:brushProperty name="width" value="0.05" units="cm"/>
      <inkml:brushProperty name="height" value="0.05" units="cm"/>
    </inkml:brush>
  </inkml:definitions>
  <inkml:trace contextRef="#ctx0" brushRef="#br0">108 0 24575,'-6'3'0,"-10"4"0,-9 3 0,-3 1 0,7-2 0,9-3 0,16-5 0,15-5 0,14-3 0,15-2 0,0 0-8191</inkml:trace>
</inkml:ink>
</file>

<file path=ppt/ink/ink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25:05.631"/>
    </inkml:context>
    <inkml:brush xml:id="br0">
      <inkml:brushProperty name="width" value="0.05" units="cm"/>
      <inkml:brushProperty name="height" value="0.05" units="cm"/>
    </inkml:brush>
  </inkml:definitions>
  <inkml:trace contextRef="#ctx0" brushRef="#br0">0 0 24575,'0'0'-8191</inkml:trace>
</inkml:ink>
</file>

<file path=ppt/ink/ink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20:21.745"/>
    </inkml:context>
    <inkml:brush xml:id="br0">
      <inkml:brushProperty name="width" value="0.05" units="cm"/>
      <inkml:brushProperty name="height" value="0.05" units="cm"/>
    </inkml:brush>
  </inkml:definitions>
  <inkml:trace contextRef="#ctx0" brushRef="#br0">1 0 24575,'0'0'-8191</inkml:trace>
</inkml:ink>
</file>

<file path=ppt/ink/ink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20:25.692"/>
    </inkml:context>
    <inkml:brush xml:id="br0">
      <inkml:brushProperty name="width" value="0.05" units="cm"/>
      <inkml:brushProperty name="height" value="0.05" units="cm"/>
    </inkml:brush>
  </inkml:definitions>
  <inkml:trace contextRef="#ctx0" brushRef="#br0">13 295 24575,'0'1'0,"0"0"0,1 0 0,-1 0 0,0-1 0,0 1 0,0 0 0,1 0 0,-1 0 0,1-1 0,-1 1 0,0 0 0,1-1 0,-1 1 0,1 0 0,0 0 0,0-1 0,-1 1 0,0-1 0,0 0 0,0 0 0,1 0 0,-1 0 0,0 1 0,0-1 0,0 0 0,1 0 0,-1 0 0,0 0 0,0 0 0,1 0 0,-1 0 0,0 0 0,0 0 0,1 0 0,-1 0 0,0 0 0,0 0 0,1 0 0,-1 0 0,0 0 0,0 0 0,1 0 0,-1 0 0,0-1 0,0 1 0,1 0 0,-1 0 0,0 0 0,0 0 0,0 0 0,1-1 0,-1 1 0,0 0 0,0 0 0,0 0 0,0-1 0,1 1 0,-1 0 0,0 0 0,0 0 0,0-1 0,0 1 0,0 0 0,0 0 0,0-1 0,0 1 0,0-1 0,7-17 0,-6 13 0,1-1 0,0 0 0,0 1 0,1 0 0,-1-1 0,1 1 0,0 0 0,0 0 0,1 1 0,6-8 0,-10 12 0,1-1 0,0 1 0,0-1 0,0 1 0,-1-1 0,1 1 0,0 0 0,0 0 0,0-1 0,0 1 0,0 0 0,0 0 0,0 0 0,0 0 0,-1 0 0,1 0 0,0 0 0,0 0 0,0 0 0,0 0 0,0 1 0,0-1 0,0 0 0,-1 1 0,1-1 0,0 0 0,0 1 0,0-1 0,-1 1 0,1-1 0,0 1 0,0 0 0,-1-1 0,1 1 0,-1 0 0,1-1 0,-1 1 0,1 0 0,-1 0 0,1 0 0,-1-1 0,1 3 0,2 3 0,0 0 0,0 0 0,-1 0 0,3 11 0,6 44 0,-2 0 0,-3 0 0,-2 0 0,-3 1 0,-14 118 0,10-159 0,-10 70 0,10-80 0,0 1 0,0 0 0,-1-1 0,0 0 0,-9 15 0,13-25 0,0-1 0,-1 1 0,1 0 0,-1 0 0,1 0 0,-1 0 0,1-1 0,-1 1 0,1 0 0,-1-1 0,0 1 0,1 0 0,-1-1 0,0 1 0,0-1 0,0 1 0,1-1 0,-1 1 0,0-1 0,0 0 0,0 1 0,0-1 0,0 0 0,0 0 0,0 0 0,-1 1 0,1-2 0,0 1 0,0-1 0,0 0 0,0 1 0,0-1 0,0 0 0,0 0 0,0 1 0,0-1 0,0 0 0,0 0 0,0 0 0,1 0 0,-1 0 0,0 0 0,0-2 0,-4-6 0,1-1 0,1 1 0,-4-17 0,-6-33 0,3-1 0,3-1 0,0-72 0,9 41 0,18-132 0,-14 182 0,13-44 0,-17 75 0,2 0 0,0 0 0,0 0 0,1 1 0,1-1 0,-1 1 0,2 0 0,13-17 0,-18 24 0,1 1 0,0-1 0,0 0 0,0 1 0,0 0 0,0 0 0,0 0 0,1 0 0,-1 0 0,1 1 0,-1-1 0,1 1 0,0 0 0,0 0 0,-1 1 0,1-1 0,0 1 0,0 0 0,0 0 0,-1 0 0,1 0 0,0 0 0,0 1 0,0 0 0,-1 0 0,1 0 0,0 0 0,-1 1 0,1-1 0,-1 1 0,5 2 0,2 3 0,0 0 0,-1 1 0,1-1 0,-1 2 0,-1-1 0,0 1 0,0 1 0,12 18 0,-5-2 57,0 1 0,-2 1 0,-1 0 0,-1 1 0,8 36 0,-9-20-626,-2 0 0,4 84 0,-11-80-6257</inkml:trace>
</inkml:ink>
</file>

<file path=ppt/ink/ink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20:26.021"/>
    </inkml:context>
    <inkml:brush xml:id="br0">
      <inkml:brushProperty name="width" value="0.05" units="cm"/>
      <inkml:brushProperty name="height" value="0.05" units="cm"/>
    </inkml:brush>
  </inkml:definitions>
  <inkml:trace contextRef="#ctx0" brushRef="#br0">175 399 24575,'-6'-5'0,"-10"-6"0,-9-6 0,-6-3 0,0-1 0,2 0 0,6 0 0,10 2 0,13 3 0,15 2 0,14 1 0,13-2 0,14 1 0,-2 1-8191</inkml:trace>
  <inkml:trace contextRef="#ctx0" brushRef="#br0" timeOffset="1">874 58 24575,'5'-3'0,"6"0"0,0-4 0,-1-3 0,-6 1 0,-6-2 0,-6 1 0,-4 6 0,-3 9 0,-2 9 0,-1 14 0,2 14 0,2 14 0,3 12 0,3 12 0,6 10 0,6 7 0,3-13-8191</inkml:trace>
</inkml:ink>
</file>

<file path=ppt/ink/ink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20:26.502"/>
    </inkml:context>
    <inkml:brush xml:id="br0">
      <inkml:brushProperty name="width" value="0.05" units="cm"/>
      <inkml:brushProperty name="height" value="0.05" units="cm"/>
    </inkml:brush>
  </inkml:definitions>
  <inkml:trace contextRef="#ctx0" brushRef="#br0">476 319 24575,'-1'-15'0,"0"0"0,-1 0 0,-1 1 0,0-1 0,-1 1 0,0 0 0,-1 0 0,-1 0 0,0 1 0,-1 0 0,-1 0 0,0 0 0,0 1 0,-1 0 0,-1 1 0,0 0 0,0 1 0,-1 0 0,-1 0 0,0 1 0,0 1 0,-24-13 0,29 17 0,0 1 0,-1 0 0,1 0 0,-1 1 0,0 0 0,0 0 0,0 1 0,0 0 0,0 0 0,-13 1 0,16 0 0,0 1 0,-1 0 0,1 0 0,0 1 0,0-1 0,0 1 0,0 0 0,0 1 0,0-1 0,0 1 0,1 0 0,-1 0 0,1 1 0,0-1 0,0 1 0,-6 7 0,1 1 0,1 0 0,0 1 0,1 0 0,0 1 0,1 0 0,0 0 0,-5 23 0,0 9 0,-5 52 0,7-5 0,4 171 0,31 93 0,-12-207 0,-14-147 1,3 33-342,-1-1-1,-1 1 1,-6 43-1,-1-44-6484</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1:48.998"/>
    </inkml:context>
    <inkml:brush xml:id="br0">
      <inkml:brushProperty name="width" value="0.05" units="cm"/>
      <inkml:brushProperty name="height" value="0.05" units="cm"/>
    </inkml:brush>
  </inkml:definitions>
  <inkml:trace contextRef="#ctx0" brushRef="#br0">244 135 24575,'0'0'0,"-1"-1"0,1 0 0,0 0 0,-1 0 0,1 1 0,-1-1 0,1 0 0,-1 1 0,1-1 0,-1 0 0,1 1 0,-1-1 0,0 1 0,1-1 0,-1 1 0,0-1 0,0 1 0,1-1 0,-1 1 0,0 0 0,0-1 0,0 1 0,1 0 0,-1 0 0,0-1 0,0 1 0,0 0 0,-1 0 0,-29-3 0,26 3 0,-2 0 0,-1 1 0,0-1 0,1 1 0,-1 0 0,1 1 0,0 0 0,-1 0 0,1 1 0,0 0 0,0 0 0,0 0 0,1 1 0,-1 0 0,1 1 0,0-1 0,0 1 0,1 0 0,-1 0 0,1 1 0,0 0 0,0 0 0,-5 9 0,5-7 0,1-1 0,0 1 0,0 0 0,1 0 0,0 0 0,1 1 0,-1-1 0,2 1 0,-1-1 0,1 1 0,0 0 0,1 0 0,0-1 0,1 1 0,-1 0 0,2-1 0,-1 1 0,1-1 0,5 14 0,-6-18 0,1-1 0,0 1 0,0 0 0,1-1 0,-1 1 0,1-1 0,0 0 0,-1 1 0,1-1 0,1-1 0,-1 1 0,0 0 0,1-1 0,-1 0 0,1 1 0,0-2 0,0 1 0,0 0 0,0-1 0,0 1 0,0-1 0,0 0 0,0-1 0,1 1 0,-1-1 0,0 0 0,0 0 0,1 0 0,7-2 0,-4 1 0,0 0 0,0-1 0,0-1 0,0 1 0,-1-1 0,1 0 0,-1-1 0,0 0 0,0 0 0,0-1 0,0 1 0,-1-1 0,1-1 0,9-11 0,-9 7 0,0 0 0,-1 0 0,-1-1 0,0 0 0,0 0 0,-1 0 0,0 0 0,-1-1 0,-1 0 0,0 1 0,0-1 0,-1 0 0,0 0 0,-1 0 0,-2-13 0,1 15 0,0 0 0,-1 0 0,0 0 0,0 0 0,-1 1 0,0-1 0,-1 1 0,0 0 0,-1 0 0,0 0 0,0 0 0,-1 1 0,0 0 0,0 0 0,-1 1 0,0-1 0,0 2 0,-11-9 0,16 14-57,1-1 0,-1 1 1,0 0-1,1 0 0,-1 0 0,0 0 0,0 0 0,0 0 0,0 1 0,0-1 0,0 1 1,0-1-1,0 1 0,0-1 0,0 1 0,0 0 0,0 0 0,0 0 0,0 1 1,0-1-1,0 0 0,0 1 0,-3 0 0,-3 6-6769</inkml:trace>
</inkml:ink>
</file>

<file path=ppt/ink/ink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20:26.830"/>
    </inkml:context>
    <inkml:brush xml:id="br0">
      <inkml:brushProperty name="width" value="0.05" units="cm"/>
      <inkml:brushProperty name="height" value="0.05" units="cm"/>
    </inkml:brush>
  </inkml:definitions>
  <inkml:trace contextRef="#ctx0" brushRef="#br0">0 304 24575,'3'-9'0,"7"-14"0,7-10 0,7-4 0,7-2 0,8 3 0,6 4 0,7 5 0,6 5 0,4 2 0,2 5 0,-12 5-8191</inkml:trace>
</inkml:ink>
</file>

<file path=ppt/ink/ink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20:27.166"/>
    </inkml:context>
    <inkml:brush xml:id="br0">
      <inkml:brushProperty name="width" value="0.05" units="cm"/>
      <inkml:brushProperty name="height" value="0.05" units="cm"/>
    </inkml:brush>
  </inkml:definitions>
  <inkml:trace contextRef="#ctx0" brushRef="#br0">87 237 24575,'-7'-12'0,"1"-2"0,0 1 0,1-1 0,0 0 0,1 0 0,-3-19 0,7 29 0,-1 0 0,1 0 0,0-1 0,0 1 0,0 0 0,1 0 0,0 0 0,0 0 0,0 0 0,0 0 0,0 0 0,1 1 0,0-1 0,-1 0 0,1 1 0,1-1 0,-1 1 0,1 0 0,-1 0 0,1 0 0,0 0 0,0 0 0,0 0 0,0 1 0,1-1 0,-1 1 0,5-2 0,1 0 0,1 0 0,-1 0 0,1 1 0,0 1 0,0 0 0,0 0 0,0 1 0,1 0 0,-1 0 0,0 1 0,0 1 0,1 0 0,12 3 0,-8-1 0,0 0 0,-1 2 0,1 0 0,-1 0 0,0 1 0,-1 1 0,1 0 0,16 13 0,-25-16 0,0-1 0,-1 2 0,1-1 0,-1 0 0,0 1 0,0 0 0,0 0 0,-1 0 0,0 0 0,0 0 0,0 1 0,-1-1 0,1 1 0,-1 0 0,-1 0 0,1 0 0,-1 0 0,0 0 0,0 0 0,-1 0 0,0 0 0,0 0 0,0 1 0,-1-1 0,0 0 0,0 0 0,0 0 0,-1 0 0,0-1 0,-5 12 0,-2 1 0,-1 0 0,0 0 0,-2-1 0,0-1 0,0 0 0,-2-1 0,-29 27 0,-7-1 0,-64 40 0,-14 10 0,125-89 0,0 0 0,0 1 0,1 0 0,-1-1 0,1 1 0,-1 0 0,1 0 0,-2 4 0,3-6 0,1-1 0,0 1 0,0-1 0,0 1 0,-1 0 0,1-1 0,0 1 0,0-1 0,0 1 0,0 0 0,0-1 0,0 1 0,0-1 0,0 1 0,1 0 0,-1-1 0,0 1 0,0-1 0,0 1 0,1 1 0,0-1 0,0 0 0,0 0 0,0 0 0,0-1 0,0 1 0,0 0 0,0 0 0,0 0 0,1-1 0,-1 1 0,0-1 0,0 1 0,2 0 0,14 2-30,-1 0 0,0-1-1,0 0 1,1-1-1,-1-1 1,27-3 0,-12 1-1123,43-2-5673</inkml:trace>
</inkml:ink>
</file>

<file path=ppt/ink/ink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20:28.734"/>
    </inkml:context>
    <inkml:brush xml:id="br0">
      <inkml:brushProperty name="width" value="0.05" units="cm"/>
      <inkml:brushProperty name="height" value="0.05" units="cm"/>
    </inkml:brush>
  </inkml:definitions>
  <inkml:trace contextRef="#ctx0" brushRef="#br0">67 191 24575,'0'-6'0,"-3"-8"0,-1-6 0,0-7 0,1-1 0,-2-2 0,-3 1 0,-3 6 0,1 10 0,1 12 0,3 16 0,2 11 0,5 12 0,5 15 0,4 12 0,3 10 0,0-8-8191</inkml:trace>
</inkml:ink>
</file>

<file path=ppt/ink/ink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20:29.264"/>
    </inkml:context>
    <inkml:brush xml:id="br0">
      <inkml:brushProperty name="width" value="0.05" units="cm"/>
      <inkml:brushProperty name="height" value="0.05" units="cm"/>
    </inkml:brush>
  </inkml:definitions>
  <inkml:trace contextRef="#ctx0" brushRef="#br0">24 70 24575,'-1'0'0,"0"0"0,0 1 0,0-1 0,1 0 0,-1-1 0,0 1 0,0 0 0,0 0 0,0 0 0,0-1 0,0 1 0,0 0 0,1-1 0,-1 1 0,0 0 0,0-1 0,1 1 0,-1-1 0,0 0 0,0 1 0,1-1 0,-1 0 0,1 1 0,-1-1 0,0 0 0,1 1 0,-1-1 0,1 0 0,0 0 0,-1 0 0,1-1 0,-1 1 0,1-1 0,0 1 0,1 0 0,-1 0 0,0-1 0,0 1 0,0 0 0,1 0 0,-1 0 0,1-1 0,-1 1 0,1 0 0,-1 0 0,1 0 0,0 0 0,-1 0 0,1 0 0,0 0 0,0 0 0,0 0 0,0 0 0,0 1 0,1-2 0,6-2 0,-1 0 0,1 0 0,0 1 0,0 0 0,0 1 0,1 0 0,-1 0 0,0 1 0,1 0 0,-1 0 0,1 1 0,0 0 0,-1 1 0,1-1 0,-1 2 0,0-1 0,1 1 0,9 4 0,-15-5 0,0 1 0,0-1 0,0 1 0,0 0 0,-1 0 0,1 0 0,-1 0 0,1 0 0,-1 1 0,0-1 0,1 1 0,-1-1 0,-1 1 0,1 0 0,0 0 0,-1 0 0,2 3 0,-2-1 0,0-1 0,0 1 0,0-1 0,-1 1 0,0 0 0,0-1 0,0 1 0,0 0 0,-1-1 0,0 1 0,-1 4 0,-2 5 0,-2 0 0,1 0 0,-2 0 0,0-1 0,0 0 0,-15 18 0,-25 24 0,34-42 0,1 1 0,0 0 0,2 1 0,-1 0 0,-14 29 0,25-43 0,-1 0 0,0 1 0,1-1 0,0 1 0,-1-1 0,1 0 0,0 1 0,0-1 0,0 1 0,0-1 0,0 0 0,0 1 0,0-1 0,0 1 0,1-1 0,-1 1 0,0-1 0,1 0 0,-1 1 0,1-1 0,0 0 0,-1 0 0,1 1 0,0-1 0,0 0 0,0 0 0,0 0 0,0 0 0,0 0 0,0 0 0,0 0 0,0 0 0,0-1 0,0 1 0,1 0 0,-1-1 0,0 1 0,3 0 0,4 2 0,1 0 0,0-1 0,0 0 0,16 2 0,101 2-1365,-60-6-5461</inkml:trace>
</inkml:ink>
</file>

<file path=ppt/ink/ink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20:27.519"/>
    </inkml:context>
    <inkml:brush xml:id="br0">
      <inkml:brushProperty name="width" value="0.05" units="cm"/>
      <inkml:brushProperty name="height" value="0.05" units="cm"/>
    </inkml:brush>
  </inkml:definitions>
  <inkml:trace contextRef="#ctx0" brushRef="#br0">461 260 24575,'-20'-49'0,"-42"-78"0,58 119 0,0 0 0,-1 1 0,0 0 0,0 0 0,-1 0 0,1 1 0,-2 0 0,1 0 0,-8-5 0,12 9 0,0 1 0,-1 0 0,1 0 0,0 0 0,-1 0 0,1 0 0,0 0 0,-1 1 0,1-1 0,-1 1 0,1 0 0,-1-1 0,0 1 0,-3 1 0,3 0 0,0-1 0,0 1 0,0 1 0,0-1 0,0 0 0,0 1 0,1-1 0,-1 1 0,0 0 0,1 0 0,0 0 0,-1 0 0,1 0 0,-3 4 0,-3 6 0,0 0 0,0 0 0,1 1 0,1 0 0,0 0 0,1 0 0,1 1 0,0-1 0,-4 24 0,1 13 0,-2 68 0,10 18 0,29 215 0,-3-91 0,-25-233 17,6 159 303,-8-156-661,-2 0 1,-1 1 0,-1-2-1,-9 32 1,-2-15-6486</inkml:trace>
  <inkml:trace contextRef="#ctx0" brushRef="#br0" timeOffset="1">1 994 24575,'3'-12'0,"0"-12"0,4-11 0,2-6 0,7 0 0,2-1 0,5 5 0,7 6 0,4 5 0,8 7 0,5 4 0,7 4 0,2 1 0,4 3 0,-9 2-8191</inkml:trace>
</inkml:ink>
</file>

<file path=ppt/ink/ink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20:27.894"/>
    </inkml:context>
    <inkml:brush xml:id="br0">
      <inkml:brushProperty name="width" value="0.05" units="cm"/>
      <inkml:brushProperty name="height" value="0.05" units="cm"/>
    </inkml:brush>
  </inkml:definitions>
  <inkml:trace contextRef="#ctx0" brushRef="#br0">1 259 24575,'0'-6'0,"-1"-15"0,2 0 0,0 0 0,7-30 0,-7 44 0,1 0 0,0 1 0,1-1 0,0 1 0,0 0 0,0 0 0,1 0 0,0 0 0,0 0 0,0 1 0,1-1 0,0 1 0,0 1 0,8-7 0,-4 5 0,-1 1 0,2 0 0,-1 0 0,0 1 0,1 0 0,0 1 0,0 0 0,0 0 0,0 1 0,17-1 0,-21 2 0,1 1 0,-1 0 0,0 0 0,0 0 0,0 1 0,0 0 0,0 0 0,0 0 0,0 1 0,-1 0 0,1 0 0,0 1 0,-1-1 0,0 1 0,1 0 0,-1 1 0,-1-1 0,1 1 0,6 6 0,-9-7 0,0 0 0,1 1 0,-1-1 0,-1 1 0,1-1 0,0 1 0,-1-1 0,0 1 0,0 0 0,0 0 0,0 0 0,-1 0 0,0 0 0,1 0 0,-2 0 0,1-1 0,0 1 0,-1 0 0,1 0 0,-1 0 0,0 0 0,0 0 0,-1-1 0,1 1 0,-1-1 0,-2 5 0,-4 6 0,0-1 0,-1-1 0,0 0 0,-1 0 0,-16 16 0,-54 38 0,70-58 0,0-1 0,0 0 0,-1-1 0,-16 8 0,67-24 0,0 1 0,69-5 0,-93 13 0,1 1 0,0 1 0,-1 0 0,1 1 0,0 0 0,-1 2 0,0 0 0,0 1 0,22 9 0,-32-11 0,-1 0 0,0 0 0,1 0 0,-1 1 0,-1 0 0,1 0 0,0 0 0,-1 1 0,0-1 0,7 11 0,-10-12 0,1-1 0,-1 1 0,0-1 0,0 1 0,0 0 0,0 0 0,0-1 0,-1 1 0,1 0 0,-1 0 0,0 0 0,0 0 0,0 0 0,0-1 0,0 1 0,-1 0 0,1 0 0,-1 0 0,0 0 0,1-1 0,-1 1 0,-1 0 0,1-1 0,0 1 0,-3 3 0,-2 0 0,0 1 0,0-1 0,0 0 0,-1 0 0,0-1 0,0 0 0,0 0 0,-1-1 0,0 0 0,0 0 0,0 0 0,0-1 0,0-1 0,-12 3 0,-14 2 0,-1-1 0,-39 1 0,-96-4-1365,93-6-5461</inkml:trace>
</inkml:ink>
</file>

<file path=ppt/ink/ink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20:30.082"/>
    </inkml:context>
    <inkml:brush xml:id="br0">
      <inkml:brushProperty name="width" value="0.05" units="cm"/>
      <inkml:brushProperty name="height" value="0.05" units="cm"/>
    </inkml:brush>
  </inkml:definitions>
  <inkml:trace contextRef="#ctx0" brushRef="#br0">50 243 24575,'-1'-3'0,"0"1"0,0-1 0,0 1 0,0-1 0,0 1 0,0-1 0,0 1 0,-1-1 0,0 1 0,1 0 0,-5-4 0,-6-10 0,9 11 0,1-1 0,-1 1 0,1 0 0,0-1 0,0 1 0,1-1 0,0 0 0,0 0 0,0 1 0,0-1 0,1 0 0,0 0 0,1-7 0,0 9 0,0 0 0,0 0 0,1 0 0,-1 1 0,1-1 0,0 0 0,0 1 0,0-1 0,0 1 0,0 0 0,1 0 0,0 0 0,0 0 0,0 0 0,0 0 0,0 1 0,0-1 0,0 1 0,1 0 0,4-2 0,11-4 0,0 1 0,0 1 0,1 1 0,0 0 0,0 2 0,0 0 0,1 1 0,-1 1 0,1 1 0,-1 1 0,22 3 0,-37-3 0,0 0 0,0 0 0,0 1 0,0-1 0,0 1 0,0 0 0,-1 0 0,1 1 0,-1-1 0,0 1 0,5 4 0,-8-6 0,1 0 0,-1 1 0,0-1 0,0 1 0,0-1 0,0 1 0,0-1 0,0 1 0,0 0 0,-1-1 0,1 1 0,-1 0 0,1 0 0,-1 0 0,0-1 0,1 1 0,-1 0 0,0 0 0,0 0 0,-1 0 0,1 0 0,0-1 0,0 1 0,-1 0 0,1 0 0,-1 0 0,0-1 0,1 1 0,-1 0 0,0-1 0,0 1 0,0-1 0,-2 3 0,-6 7 0,0-1 0,-1 0 0,0 0 0,0-1 0,-1 0 0,-1-1 0,1 0 0,-23 10 0,17-8 0,0 0 0,1 1 0,-22 19 0,36-29 0,1 1 0,-1-1 0,1 1 0,0-1 0,-1 1 0,1 0 0,0-1 0,0 1 0,0 0 0,0 0 0,0 0 0,1-1 0,-1 1 0,1 0 0,-1 0 0,1 0 0,-1 4 0,2-4 0,-1-1 0,0 1 0,1 0 0,0-1 0,-1 1 0,1-1 0,0 0 0,0 1 0,-1-1 0,1 0 0,0 1 0,1-1 0,-1 0 0,0 0 0,0 0 0,0 0 0,1 0 0,-1 0 0,0 0 0,1 0 0,-1-1 0,1 1 0,1 0 0,16 7 0,1-2 0,33 8 0,23 7 0,-68-19 0,-1 2 0,1-1 0,-1 1 0,0 0 0,0 0 0,-1 1 0,10 8 0,-15-13 0,0 1 0,0 0 0,-1-1 0,1 1 0,0 0 0,0 0 0,-1 0 0,1 0 0,0-1 0,-1 1 0,1 0 0,-1 0 0,1 0 0,-1 0 0,0 1 0,1-1 0,-1 0 0,0 0 0,0 0 0,1 0 0,-1 0 0,0 0 0,0 0 0,0 1 0,-1-1 0,1 0 0,0 0 0,0 0 0,-1 0 0,1 0 0,0 0 0,-1 0 0,1 0 0,-1 0 0,1 0 0,-1 0 0,0 0 0,1 0 0,-1 0 0,0 0 0,-1 1 0,-3 2 0,-1-1 0,1 1 0,-1-1 0,1 0 0,-1 0 0,-9 3 0,-32 9-221,-1-2 0,-49 6 0,76-15-481,-60 11-6124</inkml:trace>
</inkml:ink>
</file>

<file path=ppt/ink/ink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20:38.043"/>
    </inkml:context>
    <inkml:brush xml:id="br0">
      <inkml:brushProperty name="width" value="0.05" units="cm"/>
      <inkml:brushProperty name="height" value="0.05" units="cm"/>
    </inkml:brush>
  </inkml:definitions>
  <inkml:trace contextRef="#ctx0" brushRef="#br0">515 115 24575,'0'-7'0,"-1"-1"0,0 1 0,-1 0 0,0-1 0,0 1 0,0 0 0,-1 0 0,-7-13 0,8 17 0,0 0 0,0 0 0,0 0 0,0 0 0,-1 0 0,1 1 0,-1-1 0,0 1 0,-3-3 0,4 4 0,0 0 0,1 0 0,-1 1 0,0-1 0,0 0 0,0 1 0,0-1 0,1 1 0,-1 0 0,0 0 0,0-1 0,0 1 0,0 0 0,0 1 0,0-1 0,0 0 0,0 1 0,-2 0 0,-3 2 0,-1 0 0,1 1 0,0 0 0,0 0 0,0 1 0,1 0 0,-1 0 0,1 0 0,0 1 0,1 0 0,-10 13 0,-3 6 0,-25 50 0,19-24 0,1 1 0,3 1 0,3 0 0,-20 101 0,-12 230 0,42-311 0,7-73 0,-14 115 0,10-96 0,0-1 0,-1 0 0,-15 35 0,19-50-114,-1 1 1,0 0-1,0-1 0,0 1 0,-1-1 1,1 0-1,-1 0 0,0 0 0,0 0 1,0 0-1,-6 3 0,-9 3-6712</inkml:trace>
</inkml:ink>
</file>

<file path=ppt/ink/ink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20:38.400"/>
    </inkml:context>
    <inkml:brush xml:id="br0">
      <inkml:brushProperty name="width" value="0.05" units="cm"/>
      <inkml:brushProperty name="height" value="0.05" units="cm"/>
    </inkml:brush>
  </inkml:definitions>
  <inkml:trace contextRef="#ctx0" brushRef="#br0">1 209 24575,'3'-6'0,"4"-4"0,0-7 0,3-4 0,1 0 0,3-3 0,2 0 0,3 4 0,5 2 0,7 2 0,6 3 0,7 4 0,3 4 0,3 2 0,2 2 0,-8 1-8191</inkml:trace>
</inkml:ink>
</file>

<file path=ppt/ink/ink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20:38.741"/>
    </inkml:context>
    <inkml:brush xml:id="br0">
      <inkml:brushProperty name="width" value="0.05" units="cm"/>
      <inkml:brushProperty name="height" value="0.05" units="cm"/>
    </inkml:brush>
  </inkml:definitions>
  <inkml:trace contextRef="#ctx0" brushRef="#br0">0 147 24575,'1'-5'0,"0"0"0,-1 1 0,1-1 0,1 1 0,-1-1 0,1 1 0,0 0 0,0-1 0,0 1 0,0 0 0,1 0 0,0 0 0,0 1 0,0-1 0,4-4 0,3-1 0,1 0 0,-1 0 0,1 1 0,13-7 0,-18 12 0,0-1 0,0 1 0,1 0 0,0 1 0,-1 0 0,1 0 0,0 0 0,0 1 0,0 0 0,0 0 0,0 1 0,8 0 0,-10 0 0,-1 1 0,0 0 0,1 0 0,-1 0 0,0 0 0,0 1 0,0 0 0,0 0 0,0 0 0,0 0 0,0 1 0,0-1 0,-1 1 0,0 0 0,1 0 0,-1 0 0,0 0 0,-1 1 0,1-1 0,3 7 0,-1-1 0,-1 1 0,0 0 0,0 0 0,-1 0 0,0 0 0,-1 0 0,0 1 0,-1-1 0,0 1 0,-1-1 0,0 1 0,0 0 0,-1-1 0,-1 1 0,0-1 0,0 1 0,-1-1 0,-5 14 0,-2 0 0,0-1 0,-2 0 0,0-1 0,-2 0 0,0-1 0,-26 30 0,-10-2 0,35-35 0,0 0 0,-16 21 0,30-34 0,1-1 0,-1 1 0,1 0 0,-1-1 0,1 1 0,-1 0 0,1-1 0,-1 1 0,1 0 0,0-1 0,0 1 0,-1 0 0,1 0 0,0 0 0,0-1 0,0 1 0,0 0 0,0 0 0,0 0 0,0-1 0,0 1 0,0 0 0,0 0 0,0 0 0,0-1 0,1 3 0,0-2 0,0 0 0,0-1 0,0 1 0,0 0 0,0 0 0,1 0 0,-1-1 0,0 1 0,0 0 0,0-1 0,1 0 0,-1 1 0,0-1 0,3 1 0,8 0 0,1 1 0,24-3 0,-26 1 0,168-2-1365,-120 1-5461</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1:49.370"/>
    </inkml:context>
    <inkml:brush xml:id="br0">
      <inkml:brushProperty name="width" value="0.05" units="cm"/>
      <inkml:brushProperty name="height" value="0.05" units="cm"/>
    </inkml:brush>
  </inkml:definitions>
  <inkml:trace contextRef="#ctx0" brushRef="#br0">22 106 24575,'0'0'0,"0"0"0,0 0 0,0-1 0,0 1 0,0 0 0,1 0 0,-1 0 0,0-1 0,0 1 0,0 0 0,0 0 0,0 0 0,0 0 0,0-1 0,0 1 0,0 0 0,0 0 0,0 0 0,-1 0 0,1-1 0,0 1 0,0 0 0,0 0 0,0 0 0,0 0 0,0-1 0,0 1 0,0 0 0,0 0 0,0 0 0,-1 0 0,1 0 0,0 0 0,0-1 0,0 1 0,0 0 0,0 0 0,-1 0 0,1 0 0,0 0 0,0 0 0,0 0 0,0 0 0,-1 0 0,1 0 0,0 0 0,0 0 0,0 0 0,-1 0 0,1 0 0,0 0 0,0 0 0,0 0 0,0 0 0,-1 0 0,1 0 0,0 0 0,0 0 0,0 0 0,0 0 0,-1 0 0,1 0 0,0 1 0,-8 10 0,5 16 0,0 0 0,2 0 0,1 0 0,1 1 0,4 26 0,-4-46 0,1 1 0,-1 0 0,2 0 0,-1-1 0,1 1 0,0-1 0,1 0 0,9 15 0,-11-20 0,0-1 0,-1 1 0,2-1 0,-1 0 0,0 0 0,0 1 0,1-1 0,-1-1 0,1 1 0,0 0 0,-1-1 0,1 1 0,0-1 0,0 0 0,0 0 0,0 0 0,0 0 0,0-1 0,0 1 0,0-1 0,0 0 0,0 1 0,1-2 0,-1 1 0,0 0 0,0-1 0,0 1 0,5-2 0,2-2 0,-1 0 0,1 0 0,-1-1 0,1 0 0,-1 0 0,0-1 0,-1-1 0,0 1 0,0-1 0,0-1 0,-1 1 0,0-2 0,-1 1 0,1 0 0,-2-1 0,10-19 0,-6 11 0,-2-1 0,0 1 0,-2-1 0,0-1 0,0 1 0,-2-1 0,0 1 0,0-32 0,-3 46-68,0-1 0,0 0-1,0 1 1,0-1 0,-1 0 0,0 1-1,0-1 1,0 1 0,0-1 0,-1 1-1,0-1 1,0 1 0,0 0 0,0 0-1,-1 0 1,0 0 0,1 1-1,-1-1 1,-6-4 0,-4 0-6758</inkml:trace>
</inkml:ink>
</file>

<file path=ppt/ink/ink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20:39.082"/>
    </inkml:context>
    <inkml:brush xml:id="br0">
      <inkml:brushProperty name="width" value="0.05" units="cm"/>
      <inkml:brushProperty name="height" value="0.05" units="cm"/>
    </inkml:brush>
  </inkml:definitions>
  <inkml:trace contextRef="#ctx0" brushRef="#br0">273 371 24575,'13'-27'0,"-1"0"0,-1-1 0,7-29 0,-14 40 0,0 0 0,-1 0 0,-1 0 0,-1 0 0,0 0 0,-3-27 0,1 39 0,0 1 0,1 0 0,-1-1 0,-1 1 0,1 0 0,-1 0 0,1 0 0,-1 0 0,0 0 0,-1 0 0,1 0 0,-1 1 0,1-1 0,-1 1 0,0 0 0,-7-6 0,7 7 0,1 1 0,-1-1 0,0 1 0,-1-1 0,1 1 0,0 0 0,0 0 0,-1 0 0,1 1 0,0-1 0,-1 1 0,1 0 0,0 0 0,-1 0 0,1 0 0,0 0 0,-1 1 0,1-1 0,0 1 0,-1 0 0,1 0 0,-5 3 0,-1 1 0,-1 0 0,1 1 0,0 0 0,0 0 0,1 1 0,0 1 0,0-1 0,1 1 0,-13 17 0,6-5 0,2 0 0,0 1 0,-14 33 0,13-19 0,1 2 0,2 0 0,2 0 0,1 1 0,1 0 0,3 0 0,1 60 0,8-4 0,34 176 0,-35-247 39,12 85 251,-16-97-501,0 0-1,-1 0 0,-1 0 0,1 0 0,-2 0 1,0-1-1,-4 18 0,-5-3-6614</inkml:trace>
</inkml:ink>
</file>

<file path=ppt/ink/ink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20:39.407"/>
    </inkml:context>
    <inkml:brush xml:id="br0">
      <inkml:brushProperty name="width" value="0.05" units="cm"/>
      <inkml:brushProperty name="height" value="0.05" units="cm"/>
    </inkml:brush>
  </inkml:definitions>
  <inkml:trace contextRef="#ctx0" brushRef="#br0">1 118 24575,'3'-3'0,"4"-1"0,3-3 0,6 0 0,7-1 0,7-3 0,8-2 0,8 1 0,12-1 0,7 0 0,7-1 0,-9 1-8191</inkml:trace>
</inkml:ink>
</file>

<file path=ppt/ink/ink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20:39.730"/>
    </inkml:context>
    <inkml:brush xml:id="br0">
      <inkml:brushProperty name="width" value="0.05" units="cm"/>
      <inkml:brushProperty name="height" value="0.05" units="cm"/>
    </inkml:brush>
  </inkml:definitions>
  <inkml:trace contextRef="#ctx0" brushRef="#br0">81 84 24575,'-4'-3'0,"0"1"0,0-1 0,0 1 0,0 0 0,0 0 0,-6-2 0,-22-13 0,30 16 0,1 0 0,0 0 0,0 0 0,0 0 0,0 0 0,0 0 0,0-1 0,1 1 0,-1 0 0,0 0 0,0-1 0,1 1 0,-1 0 0,1-1 0,-1 1 0,1-1 0,0 1 0,0 0 0,-1-1 0,1 1 0,0-2 0,1 2 0,-1 0 0,0 0 0,1 0 0,-1 0 0,0 0 0,1 0 0,0 0 0,-1 0 0,1 0 0,-1 0 0,1 1 0,0-1 0,-1 0 0,1 1 0,0-1 0,0 0 0,0 1 0,0-1 0,0 1 0,-1-1 0,1 1 0,0-1 0,0 1 0,0 0 0,0-1 0,0 1 0,0 0 0,0 0 0,0 0 0,2 0 0,34 0 0,-36 0 0,19 1 0,0 2 0,35 8 0,-49-10 0,-1 1 0,1 0 0,0 0 0,-1 0 0,0 1 0,1 0 0,-1 0 0,0 0 0,0 0 0,-1 1 0,1 0 0,-1 0 0,8 9 0,-11-11 0,1 0 0,-1 0 0,0 0 0,0 0 0,0 1 0,0-1 0,-1 0 0,1 1 0,0-1 0,-1 0 0,0 1 0,0-1 0,0 1 0,0-1 0,0 1 0,0-1 0,-1 5 0,0-4 0,-1 1 0,1-1 0,-1 0 0,1 0 0,-1 0 0,0 0 0,-1 0 0,1 0 0,0 0 0,-6 4 0,-5 3 0,0-1 0,0 0 0,-1-1 0,-20 8 0,24-11 0,5-2 0,-1-1 0,1 1 0,0 0 0,0 1 0,0-1 0,-4 5 0,8-7 0,0-1 0,1 1 0,-1 0 0,1-1 0,-1 1 0,1 0 0,0-1 0,-1 1 0,1 0 0,0 0 0,-1 0 0,1-1 0,0 1 0,0 0 0,0 0 0,0 0 0,0 0 0,0 0 0,0 1 0,0-1 0,1 1 0,0-1 0,-1 1 0,1-1 0,0 0 0,0 0 0,0 1 0,0-1 0,0 0 0,0 0 0,0 0 0,0 0 0,0 0 0,0 0 0,3 1 0,12 7 0,1 0 0,24 9 0,-19-9 0,28 16 0,-44-21 0,-1-1 0,0 1 0,1 0 0,-2 0 0,1 0 0,0 1 0,-1 0 0,0 0 0,6 9 0,-9-13 0,0 1 0,0-1 0,0 1 0,0-1 0,-1 1 0,1-1 0,0 1 0,-1-1 0,0 1 0,1-1 0,-1 1 0,0 0 0,0-1 0,1 1 0,-1 0 0,-1-1 0,1 1 0,0 0 0,0-1 0,-1 1 0,1-1 0,-1 1 0,1 0 0,-1-1 0,0 2 0,-1-1 0,0 0 0,0 0 0,0 0 0,0 0 0,-1-1 0,1 1 0,0-1 0,-1 0 0,1 0 0,-1 1 0,1-2 0,-1 1 0,-4 1 0,-7 0 0,1 0 0,-1-1 0,0 0 0,-27-3 0,-9-6-1365,3-4-5461</inkml:trace>
</inkml:ink>
</file>

<file path=ppt/ink/ink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20:40.565"/>
    </inkml:context>
    <inkml:brush xml:id="br0">
      <inkml:brushProperty name="width" value="0.05" units="cm"/>
      <inkml:brushProperty name="height" value="0.05" units="cm"/>
    </inkml:brush>
  </inkml:definitions>
  <inkml:trace contextRef="#ctx0" brushRef="#br0">34 25 24575,'0'-19'0,"0"13"0,0 14 0,0 24 0,-10 296 0,1-245 0,1-22 0,3 1 0,3 88 0,2-147 0,1-1 0,-1 0 0,0 0 0,1 1 0,-1-1 0,1 0 0,0 0 0,0 1 0,-1-1 0,2 0 0,-1 0 0,0 0 0,0 0 0,1-1 0,1 3 0,-3-4 0,0 1 0,1-1 0,-1 0 0,1 1 0,-1-1 0,1 0 0,-1 0 0,1 0 0,-1 1 0,1-1 0,-1 0 0,1 0 0,0 0 0,-1 0 0,1 0 0,-1 0 0,1 0 0,-1 0 0,1 0 0,-1 0 0,1 0 0,-1-1 0,2 1 0,-1-1 0,1 0 0,-1 0 0,0 0 0,0 0 0,1 0 0,-1 0 0,0 0 0,0 0 0,0 0 0,0-1 0,0 1 0,0-2 0,9-13 67,-2 4-272,-1 1 1,0-1-1,-1 0 1,-1 0-1,0 0 0,6-25 1,-9 22-6622</inkml:trace>
</inkml:ink>
</file>

<file path=ppt/ink/ink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20:41.982"/>
    </inkml:context>
    <inkml:brush xml:id="br0">
      <inkml:brushProperty name="width" value="0.05" units="cm"/>
      <inkml:brushProperty name="height" value="0.05" units="cm"/>
    </inkml:brush>
  </inkml:definitions>
  <inkml:trace contextRef="#ctx0" brushRef="#br0">70 153 24575,'-1'-5'0,"1"1"0,-1-1 0,0 0 0,-1 1 0,-1-6 0,-5-23 0,9 30 0,-1 0 0,1 0 0,0-1 0,0 1 0,0 0 0,0 0 0,0 0 0,1 0 0,-1 0 0,1 1 0,0-1 0,0 0 0,0 1 0,0-1 0,0 1 0,1 0 0,-1 0 0,1 0 0,-1 0 0,1 0 0,0 0 0,0 1 0,0-1 0,6-1 0,1-2 0,1 1 0,1 1 0,-1 0 0,0 0 0,20-1 0,-28 4 0,0-1 0,0 1 0,0 0 0,0 0 0,0 0 0,-1 1 0,1-1 0,0 1 0,0-1 0,0 1 0,-1 0 0,1 0 0,0 0 0,-1 0 0,1 1 0,-1-1 0,1 1 0,-1 0 0,0-1 0,1 1 0,-1 0 0,0 0 0,0 1 0,2 3 0,-2-3 0,-1 1 0,1 0 0,-1-1 0,0 1 0,0 0 0,-1 0 0,1-1 0,-1 1 0,0 0 0,0 0 0,0 0 0,0 0 0,-1 0 0,1-1 0,-1 1 0,0 0 0,-1-1 0,-1 6 0,-2 3 0,-1 1 0,-1-1 0,0 0 0,-1-1 0,0 0 0,0 0 0,-1 0 0,-1-1 0,-19 15 0,-6 2 0,-64 37 0,97-63 0,0 0 0,-20 14 0,18-7 0,5-8 0,-1 1 0,0-1 0,1 0 0,-1 1 0,0-1 0,1 0 0,-1 1 0,1-1 0,-1 0 0,1 0 0,-1 0 0,1 1 0,-1-1 0,1 0 0,-1 0 0,1 0 0,-1 0 0,1 0 0,-1 0 0,1 0 0,0 0 0,42 0 0,0-2 0,46-7 0,6-2 0,-20 7-1365,-8 1-5461</inkml:trace>
</inkml:ink>
</file>

<file path=ppt/ink/ink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20:42.777"/>
    </inkml:context>
    <inkml:brush xml:id="br0">
      <inkml:brushProperty name="width" value="0.05" units="cm"/>
      <inkml:brushProperty name="height" value="0.05" units="cm"/>
    </inkml:brush>
  </inkml:definitions>
  <inkml:trace contextRef="#ctx0" brushRef="#br0">36 72 24575,'0'-3'0,"-1"1"0,1-1 0,-1 1 0,0 0 0,0-1 0,0 1 0,0 0 0,0 0 0,-2-3 0,1 3 0,1 0 0,0 0 0,0 0 0,0 0 0,0 0 0,0-1 0,0 1 0,0-5 0,1 6 0,0 0 0,0 1 0,0-1 0,1 0 0,-1 0 0,0 0 0,1 1 0,-1-1 0,1 0 0,-1 0 0,1 1 0,-1-1 0,1 0 0,-1 1 0,1-1 0,0 1 0,-1-1 0,1 1 0,0-1 0,0 1 0,-1-1 0,1 1 0,0-1 0,0 1 0,0 0 0,-1 0 0,1-1 0,0 1 0,0 0 0,2 0 0,5-2 0,0 1 0,0 0 0,0 0 0,0 1 0,0 0 0,0 1 0,1-1 0,-1 2 0,0-1 0,14 5 0,-19-5 0,0 0 0,-1 0 0,1 0 0,0 0 0,-1 1 0,1-1 0,-1 1 0,1-1 0,-1 1 0,0 0 0,0 0 0,1 0 0,-1 0 0,-1 0 0,1 1 0,0-1 0,-1 1 0,1-1 0,-1 1 0,0-1 0,1 1 0,-1 0 0,-1 0 0,1-1 0,0 1 0,-1 0 0,1 0 0,-1 0 0,0 0 0,0 0 0,0 0 0,-1 5 0,0-5 0,0 0 0,1 1 0,0-1 0,0 0 0,-1 0 0,2 0 0,-1 0 0,0 1 0,1-1 0,-1 0 0,1 0 0,2 4 0,-1-3 0,0-1 0,0 0 0,0 0 0,1 0 0,0 0 0,-1-1 0,1 1 0,0-1 0,0 1 0,4 1 0,28 19 0,-11-9 0,28 24 0,-47-33 0,0-1 0,0 1 0,0 0 0,0 0 0,-1 0 0,0 1 0,0-1 0,-1 1 0,0 0 0,5 12 0,-7-16 0,-1-1 0,1 1 0,-1 0 0,0 0 0,1 0 0,-1 0 0,0 1 0,0-1 0,0 0 0,0 0 0,-1 0 0,1 0 0,-1 0 0,1 0 0,-1 0 0,1-1 0,-1 1 0,0 0 0,-2 3 0,1-2 0,-1 0 0,1-1 0,-1 1 0,0-1 0,0 1 0,0-1 0,0 0 0,0 0 0,0 0 0,-5 1 0,-7 3 0,-1-1 0,0-1 0,-30 4 0,42-7 0,-27 3-227,0-2-1,0-1 1,-1-1-1,1-1 1,-44-9-1,59 7-6598</inkml:trace>
</inkml:ink>
</file>

<file path=ppt/ink/ink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20:34.757"/>
    </inkml:context>
    <inkml:brush xml:id="br0">
      <inkml:brushProperty name="width" value="0.05" units="cm"/>
      <inkml:brushProperty name="height" value="0.05" units="cm"/>
    </inkml:brush>
  </inkml:definitions>
  <inkml:trace contextRef="#ctx0" brushRef="#br0">221 269 24575,'12'-8'0,"0"-1"0,-1 0 0,0-1 0,0 0 0,16-19 0,-16 16 0,5-5 0,23-35 0,-33 45 0,-1 0 0,-1-1 0,0 0 0,0 1 0,0-1 0,-1-1 0,2-10 0,-5 19 0,1 0 0,-1 0 0,0 0 0,0 1 0,0-1 0,1 0 0,-1 0 0,0 0 0,0 0 0,0 0 0,0 1 0,-1-1 0,1 0 0,0 0 0,0 0 0,0 0 0,-1 1 0,1-1 0,0 0 0,-1 0 0,1 1 0,-1-1 0,1 0 0,-1 0 0,1 1 0,-1-1 0,1 0 0,-1 1 0,0-1 0,1 1 0,-1-1 0,0 1 0,0-1 0,1 1 0,-1 0 0,0-1 0,0 1 0,0 0 0,1 0 0,-1-1 0,0 1 0,0 0 0,0 0 0,0 0 0,0 0 0,1 0 0,-1 0 0,-1 0 0,-3 1 0,0 0 0,0 0 0,0 1 0,0-1 0,1 1 0,-1 0 0,-6 4 0,-10 8 0,0 0 0,1 2 0,1 0 0,0 2 0,2 0 0,0 1 0,-20 27 0,14-12 0,1 1 0,1 1 0,-27 67 0,37-72 0,1 1 0,1 0 0,2 0 0,1 1 0,1 0 0,1 52 0,5-37 0,2 0 0,3 1 0,21 86 0,-17-96 0,0-4 0,-2 0 0,7 71 0,-15-101 34,0 0 1,0 0-1,0 0 0,-1 0 0,0 0 0,0 0 0,0 0 0,-1 0 0,-3 9 1,3-12-142,0 1 0,1 0 1,-1 0-1,0-1 0,-1 1 1,1-1-1,0 0 0,-1 1 1,1-1-1,-1 0 0,0-1 1,0 1-1,1 0 0,-1-1 1,-6 2-1,-17 5-6719</inkml:trace>
</inkml:ink>
</file>

<file path=ppt/ink/ink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20:35.099"/>
    </inkml:context>
    <inkml:brush xml:id="br0">
      <inkml:brushProperty name="width" value="0.05" units="cm"/>
      <inkml:brushProperty name="height" value="0.05" units="cm"/>
    </inkml:brush>
  </inkml:definitions>
  <inkml:trace contextRef="#ctx0" brushRef="#br0">1 140 24575,'0'-6'0,"0"-4"0,0-4 0,3-3 0,4 3 0,3 0 0,6 2 0,7 4 0,7 3 0,7 2 0,7-1 0,4 0 0,5 0 0,4-1 0,2 0 0,-3-3 0,-10 1-8191</inkml:trace>
</inkml:ink>
</file>

<file path=ppt/ink/ink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20:35.424"/>
    </inkml:context>
    <inkml:brush xml:id="br0">
      <inkml:brushProperty name="width" value="0.05" units="cm"/>
      <inkml:brushProperty name="height" value="0.05" units="cm"/>
    </inkml:brush>
  </inkml:definitions>
  <inkml:trace contextRef="#ctx0" brushRef="#br0">1 35 24575,'3'-28'0,"-3"28"0,0-1 0,0 1 0,0 0 0,0 0 0,0-1 0,1 1 0,-1 0 0,0-1 0,0 1 0,0 0 0,0 0 0,0 0 0,0-1 0,1 1 0,-1 0 0,0 0 0,0-1 0,0 1 0,0 0 0,1 0 0,-1 0 0,0 0 0,0-1 0,1 1 0,-1 0 0,0 0 0,0 0 0,1 0 0,-1 0 0,9 12 0,-2 14 0,0 0 0,-2 1 0,0 0 0,0 40 0,1-7 0,22 204-1365,-25-223-5461</inkml:trace>
</inkml:ink>
</file>

<file path=ppt/ink/ink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20:35.966"/>
    </inkml:context>
    <inkml:brush xml:id="br0">
      <inkml:brushProperty name="width" value="0.05" units="cm"/>
      <inkml:brushProperty name="height" value="0.05" units="cm"/>
    </inkml:brush>
  </inkml:definitions>
  <inkml:trace contextRef="#ctx0" brushRef="#br0">289 341 24575,'4'-5'0,"0"-1"0,0 1 0,0-1 0,-1 0 0,0 0 0,0 0 0,0 0 0,-1-1 0,2-8 0,0-2 0,0 0 0,0-23 0,-3 25 0,-1-1 0,0 1 0,-1-1 0,-4-15 0,4 24 0,-1-1 0,0 1 0,0 0 0,-1 0 0,0 0 0,0 0 0,0 0 0,-1 1 0,0 0 0,-7-9 0,10 14 0,-1-1 0,1 0 0,-1 1 0,0-1 0,1 0 0,-1 1 0,0 0 0,0 0 0,0-1 0,0 1 0,0 0 0,0 1 0,-1-1 0,1 0 0,0 0 0,0 1 0,-1 0 0,1-1 0,0 1 0,0 0 0,-1 0 0,1 0 0,0 0 0,-1 1 0,1-1 0,0 1 0,0-1 0,-1 1 0,1 0 0,0 0 0,0 0 0,0 0 0,0 0 0,0 0 0,0 0 0,0 1 0,1-1 0,-3 3 0,-3 2 0,0 2 0,1-1 0,0 1 0,0 0 0,0 0 0,1 0 0,-7 17 0,-2 12 0,0 1 0,3 1 0,1 1 0,-7 60 0,-2 165 0,19-254 0,-3 182 0,-1 28 0,0-166 0,-21 107 0,22-150-341,0 0 0,-1 0-1,-9 18 1,2-11-6485</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1:49.865"/>
    </inkml:context>
    <inkml:brush xml:id="br0">
      <inkml:brushProperty name="width" value="0.05" units="cm"/>
      <inkml:brushProperty name="height" value="0.05" units="cm"/>
    </inkml:brush>
  </inkml:definitions>
  <inkml:trace contextRef="#ctx0" brushRef="#br0">150 154 24575,'-2'-2'0,"-1"0"0,1 0 0,0 0 0,-1 0 0,1 1 0,-1-1 0,0 1 0,0 0 0,1 0 0,-1 0 0,0 0 0,0 0 0,0 0 0,0 1 0,-3-1 0,4 1 0,1 0 0,-1 1 0,1-1 0,-1 0 0,1 1 0,-1-1 0,1 1 0,-1-1 0,1 1 0,-1 0 0,1 0 0,0-1 0,0 1 0,-1 0 0,1 0 0,0 0 0,0 0 0,0 1 0,0-1 0,0 0 0,0 0 0,0 1 0,1-1 0,-1 0 0,0 1 0,1-1 0,-1 1 0,1-1 0,-1 1 0,0 2 0,-2 14 0,0 0 0,1 0 0,1 0 0,0 1 0,2-1 0,2 19 0,24 112 0,-18-103 0,19 80 0,-28-125 0,0 0 0,1 0 0,-1 0 0,0 0 0,0 0 0,0 0 0,0 0 0,0 0 0,0 0 0,0 0 0,0 0 0,0 0 0,-1 0 0,1 0 0,-1 1 0,-7-8 0,-9-26 0,-5-28 0,2-2 0,2 0 0,4-1 0,-10-91 0,23 139 0,0 0 0,1 0 0,1 1 0,0-1 0,1 0 0,0 0 0,6-16 0,-7 27 0,0 0 0,1 0 0,-1 0 0,1 0 0,0 0 0,1 0 0,-1 1 0,0-1 0,1 1 0,0-1 0,0 1 0,0 0 0,0 0 0,1 1 0,-1-1 0,1 1 0,-1-1 0,1 1 0,0 0 0,0 0 0,0 1 0,0-1 0,0 1 0,0 0 0,1 0 0,-1 0 0,0 1 0,7-1 0,-1 2 0,-1 0 0,0 1 0,0-1 0,0 2 0,0-1 0,0 1 0,-1 1 0,1 0 0,-1 0 0,0 0 0,0 1 0,0 0 0,-1 1 0,1 0 0,-2 0 0,1 0 0,0 1 0,5 8 0,-6-8 0,-1-1 0,0 1 0,-1 1 0,1-1 0,-1 0 0,-1 1 0,1 0 0,-1 0 0,-1 0 0,0 0 0,0 1 0,0-1 0,-1 0 0,0 1 0,-1-1 0,0 1 0,0-1 0,-1 1 0,-3 15 0,2-19 16,0 0-1,0 0 1,0-1-1,0 1 1,-1-1-1,0 0 1,0 0-1,0 0 1,-1 0-1,1 0 1,-1-1-1,0 1 1,0-1-1,0 0 1,0 0-1,-1-1 1,1 1 0,-1-1-1,0 0 1,1 0-1,-10 2 1,7-2-138,-1-1 0,0 1 0,0-1 0,0-1 0,1 0 0,-1 0 0,0 0 0,0-1 0,0 0 1,0-1-1,1 1 0,-1-2 0,-10-3 0,-5-6-6704</inkml:trace>
</inkml:ink>
</file>

<file path=ppt/ink/ink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20:36.293"/>
    </inkml:context>
    <inkml:brush xml:id="br0">
      <inkml:brushProperty name="width" value="0.05" units="cm"/>
      <inkml:brushProperty name="height" value="0.05" units="cm"/>
    </inkml:brush>
  </inkml:definitions>
  <inkml:trace contextRef="#ctx0" brushRef="#br0">11 94 24575,'-3'0'0,"-1"-3"0,1-4 0,3 0 0,4-3 0,5 1 0,7-1 0,6 2 0,8 1 0,8-1 0,6 2 0,7 1 0,3 2 0,2 1 0,-3-2 0,-11-1-8191</inkml:trace>
</inkml:ink>
</file>

<file path=ppt/ink/ink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20:36.636"/>
    </inkml:context>
    <inkml:brush xml:id="br0">
      <inkml:brushProperty name="width" value="0.05" units="cm"/>
      <inkml:brushProperty name="height" value="0.05" units="cm"/>
    </inkml:brush>
  </inkml:definitions>
  <inkml:trace contextRef="#ctx0" brushRef="#br0">15 73 24575,'-3'0'0,"-4"0"0,2 0 0,5 0 0,9 3 0,4 1 0,7 2 0,3 4 0,3 2 0,3 3 0,2 1 0,-1 1 0,-2 1 0,-4-1 0,-3 1 0,-2-3 0,-4-5-8191</inkml:trace>
  <inkml:trace contextRef="#ctx0" brushRef="#br0" timeOffset="1">287 107 24575,'0'-3'0,"0"-4"0,0-6 0,0-4 0,0-3 0,0 1 0,-3 2 0,-6 7 0,-6 9 0,-5 10 0,-2 9 0,-3 10 0,-4 10 0,-5 6 0,-2 8 0,-2 3 0,7-7-8191</inkml:trace>
</inkml:ink>
</file>

<file path=ppt/ink/ink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20:44.155"/>
    </inkml:context>
    <inkml:brush xml:id="br0">
      <inkml:brushProperty name="width" value="0.05" units="cm"/>
      <inkml:brushProperty name="height" value="0.05" units="cm"/>
    </inkml:brush>
  </inkml:definitions>
  <inkml:trace contextRef="#ctx0" brushRef="#br0">1282 119 24575,'-1'-3'0,"0"1"0,0-1 0,-1 0 0,0 1 0,1-1 0,-1 1 0,0 0 0,0 0 0,-3-3 0,-3-3 0,2 0 0,-1 1 0,-1 0 0,1 0 0,-1 1 0,0 0 0,-1 0 0,1 1 0,-1 0 0,0 0 0,-1 1 0,1 1 0,-1-1 0,1 2 0,-1-1 0,0 1 0,0 1 0,0 0 0,0 0 0,-13 1 0,-5 1 0,-1 2 0,1 1 0,0 1 0,0 1 0,-44 16 0,2 5 0,2 2 0,1 3 0,1 3 0,2 3 0,2 3 0,2 2 0,-91 85 0,123-101 0,2 1 0,1 1 0,1 1 0,2 1 0,1 2 0,1 0 0,-19 44 0,32-58 0,0 0 0,1 0 0,0 0 0,2 1 0,0 0 0,2 0 0,0 0 0,1 1 0,1-1 0,1 0 0,1 0 0,0 0 0,2 0 0,0 0 0,10 27 0,7 2 0,2-2 0,2 0 0,1-2 0,3 0 0,2-3 0,1 0 0,3-2 0,55 50 0,-69-71 0,0 0 0,2-2 0,1-1 0,0-1 0,28 13 0,-35-20 0,1 0 0,1-2 0,-1 0 0,1-1 0,0-1 0,1-1 0,-1-1 0,27 1 0,-3-6-273,0-2 0,-1-1 0,1-3 0,67-22 0,-41 8-6553</inkml:trace>
</inkml:ink>
</file>

<file path=ppt/ink/ink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20:44.556"/>
    </inkml:context>
    <inkml:brush xml:id="br0">
      <inkml:brushProperty name="width" value="0.05" units="cm"/>
      <inkml:brushProperty name="height" value="0.05" units="cm"/>
    </inkml:brush>
  </inkml:definitions>
  <inkml:trace contextRef="#ctx0" brushRef="#br0">539 412 24575,'-8'-22'0,"-1"1"0,-1 0 0,-1 0 0,-1 1 0,0 1 0,-1 0 0,-2 0 0,1 2 0,-2 0 0,-1 0 0,-23-18 0,5 9 0,-1 1 0,-1 2 0,-1 2 0,-1 1 0,-44-16 0,78 34-105,-1 0 0,1 0 0,-1 0 0,1 1 0,-1 0 0,0 0 0,0 0 0,1 0 0,-1 1 0,0 0 0,0 1 0,-9 1 0,5 2-6721</inkml:trace>
</inkml:ink>
</file>

<file path=ppt/ink/ink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20:45.700"/>
    </inkml:context>
    <inkml:brush xml:id="br0">
      <inkml:brushProperty name="width" value="0.05" units="cm"/>
      <inkml:brushProperty name="height" value="0.05" units="cm"/>
    </inkml:brush>
  </inkml:definitions>
  <inkml:trace contextRef="#ctx0" brushRef="#br0">39 193 24575,'-1'-2'0,"0"0"0,1 0 0,-1 0 0,0 0 0,0 0 0,0 0 0,0 0 0,-1 0 0,-1-2 0,-5-9 0,5 7 0,0 0 0,0-1 0,1 1 0,0-1 0,0 1 0,1-1 0,0 0 0,-1-8 0,2 12 0,1 0 0,-1 0 0,1 1 0,0-1 0,-1 0 0,1 1 0,0-1 0,0 1 0,1-1 0,-1 1 0,1-1 0,-1 1 0,1 0 0,0 0 0,0 0 0,-1 0 0,1 0 0,1 0 0,-1 0 0,0 1 0,0-1 0,1 1 0,3-2 0,6-3 0,1 1 0,-1 0 0,2 0 0,-1 2 0,0-1 0,1 2 0,21-2 0,-25 3 0,0 0 0,0 2 0,0-1 0,0 1 0,-1 0 0,1 1 0,0 0 0,-1 1 0,1 0 0,-1 0 0,12 7 0,-17-8 0,0 1 0,0 0 0,0 0 0,-1 0 0,0 0 0,1 1 0,-1-1 0,0 1 0,0 0 0,-1 0 0,1 0 0,-1 0 0,0 1 0,2 5 0,-2-2 0,0-1 0,0 1 0,-1 0 0,0-1 0,-1 1 0,0 0 0,0 0 0,-1 10 0,-2-5 0,1 0 0,-1 0 0,-1 0 0,-1 0 0,1-1 0,-2 1 0,0-1 0,0-1 0,-1 1 0,-9 10 0,4-8 0,-1-1 0,0-1 0,-1 0 0,0 0 0,-1-2 0,-17 11 0,-8 0 0,-52 21 0,91-42 0,-1 0 0,1 1 0,0-1 0,0 1 0,0-1 0,0 1 0,1-1 0,-1 1 0,0-1 0,0 1 0,0 0 0,0 0 0,0-1 0,1 1 0,-1 0 0,-1 2 0,2-3 0,0 0 0,0 1 0,1-1 0,-1 1 0,0-1 0,0 0 0,0 1 0,0-1 0,0 1 0,1-1 0,-1 0 0,0 1 0,0-1 0,0 0 0,1 1 0,-1-1 0,0 0 0,1 0 0,-1 1 0,0-1 0,1 0 0,-1 0 0,0 1 0,1-1 0,-1 0 0,0 0 0,1 0 0,0 1 0,4 1 0,1-1 0,0 1 0,-1-1 0,11 2 0,181 2 0,-143-6 0,1 2 0,102 16 0,-40 11-1365</inkml:trace>
</inkml:ink>
</file>

<file path=ppt/ink/ink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20:46.459"/>
    </inkml:context>
    <inkml:brush xml:id="br0">
      <inkml:brushProperty name="width" value="0.05" units="cm"/>
      <inkml:brushProperty name="height" value="0.05" units="cm"/>
    </inkml:brush>
  </inkml:definitions>
  <inkml:trace contextRef="#ctx0" brushRef="#br0">95 23 24575,'-4'0'0,"0"-1"0,1 0 0,-1 0 0,0 0 0,0 0 0,0-1 0,-6-3 0,8 4 0,0-1 0,0 1 0,0 0 0,0 0 0,0 0 0,-1 0 0,1 0 0,0 1 0,-1-1 0,1 1 0,-1-1 0,1 1 0,-1 0 0,1 0 0,-1 0 0,1 0 0,0 1 0,-1-1 0,-4 2 0,7-2 0,-1 1 0,1 0 0,-1-1 0,1 1 0,-1 0 0,1-1 0,-1 1 0,1 0 0,-1-1 0,1 1 0,0 0 0,0 0 0,-1 0 0,1-1 0,0 1 0,0 0 0,0 0 0,0 0 0,0-1 0,0 1 0,0 0 0,0 0 0,0 0 0,0 0 0,0-1 0,1 1 0,-1 0 0,0 0 0,1-1 0,-1 1 0,0 0 0,1 0 0,0 0 0,18 30 0,-16-27 0,26 34 0,1-2 0,41 38 0,77 61 0,-105-97 0,-34-31 47,3 4-400,0 0 0,1-2 0,16 11 0,-13-12-6473</inkml:trace>
</inkml:ink>
</file>

<file path=ppt/ink/ink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20:46.801"/>
    </inkml:context>
    <inkml:brush xml:id="br0">
      <inkml:brushProperty name="width" value="0.05" units="cm"/>
      <inkml:brushProperty name="height" value="0.05" units="cm"/>
    </inkml:brush>
  </inkml:definitions>
  <inkml:trace contextRef="#ctx0" brushRef="#br0">600 70 24575,'-8'-22'0,"7"16"0,0 1 0,-1 0 0,0 0 0,0 0 0,-4-6 0,6 10 0,-1 0 0,1 1 0,-1-1 0,0 0 0,1 1 0,-1-1 0,0 0 0,1 1 0,-1-1 0,0 1 0,0-1 0,0 1 0,1 0 0,-1-1 0,0 1 0,0 0 0,0-1 0,0 1 0,0 0 0,0 0 0,0 0 0,0 0 0,1 0 0,-1 0 0,0 0 0,0 0 0,0 0 0,0 1 0,0-1 0,0 0 0,0 0 0,1 1 0,-1-1 0,0 1 0,-1 0 0,-8 6 0,0 1 0,0 0 0,1 1 0,0-1 0,1 2 0,0-1 0,0 1 0,-7 14 0,-2 0 0,-388 483 0,381-478-1365,9-9-5461</inkml:trace>
</inkml:ink>
</file>

<file path=ppt/ink/ink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20:47.437"/>
    </inkml:context>
    <inkml:brush xml:id="br0">
      <inkml:brushProperty name="width" value="0.05" units="cm"/>
      <inkml:brushProperty name="height" value="0.05" units="cm"/>
    </inkml:brush>
  </inkml:definitions>
  <inkml:trace contextRef="#ctx0" brushRef="#br0">26 154 24575,'0'-6'0,"-1"0"0,0 0 0,0 0 0,-3-7 0,2 8 0,1 0 0,0 0 0,0 0 0,0 0 0,0-9 0,1 12 0,1 0 0,-1 0 0,0 0 0,1 0 0,-1 0 0,1 0 0,0 0 0,0 1 0,0-1 0,0 0 0,0 0 0,0 1 0,0-1 0,0 1 0,1-1 0,-1 1 0,1 0 0,-1-1 0,3 0 0,5-4 0,0 1 0,1 0 0,-1 0 0,1 1 0,0 0 0,1 1 0,-1 1 0,0-1 0,1 1 0,14 0 0,-8 1 0,1 1 0,0 0 0,0 1 0,0 1 0,24 6 0,-34-6 0,0 1 0,0 0 0,0 0 0,-1 0 0,1 1 0,-1 0 0,0 1 0,0-1 0,-1 1 0,9 8 0,-13-10 0,0-1 0,0 0 0,0 1 0,0-1 0,-1 1 0,1-1 0,-1 1 0,1 0 0,-1 0 0,0-1 0,0 1 0,0 0 0,-1 0 0,1 0 0,-1 0 0,1 0 0,-1 0 0,0 0 0,0 0 0,-1 1 0,1-1 0,0 0 0,-1 0 0,0 0 0,0-1 0,0 1 0,0 0 0,0 0 0,-1 0 0,-2 4 0,-2 2 0,-1-1 0,0 1 0,-1-1 0,0 0 0,0-1 0,-1 0 0,0 0 0,0-1 0,-11 6 0,-13 5 0,-46 18 0,78-35 0,0 0 0,0 1 0,0-1 0,-1 1 0,1-1 0,0 1 0,0 0 0,0-1 0,0 1 0,0 0 0,0 0 0,0 0 0,-1 1 0,2-1 0,0-1 0,0 0 0,0 0 0,0 1 0,0-1 0,0 0 0,0 1 0,0-1 0,0 0 0,0 1 0,0-1 0,0 0 0,1 0 0,-1 1 0,0-1 0,0 0 0,0 0 0,0 1 0,1-1 0,-1 0 0,0 0 0,0 1 0,0-1 0,1 0 0,-1 0 0,0 0 0,0 1 0,1-1 0,-1 0 0,0 0 0,0 0 0,1 0 0,-1 0 0,37 10 0,-29-8 0,13 3 0,-1 1 0,0 1 0,-1 0 0,19 11 0,-28-13 0,0 1 0,-1 0 0,0 0 0,0 1 0,-1 0 0,1 1 0,-2 0 0,1 0 0,7 11 0,-14-17 0,1 0 0,-1-1 0,0 1 0,0 0 0,0 0 0,0-1 0,-1 1 0,1 0 0,0 0 0,-1 0 0,1 0 0,-1 0 0,0 0 0,0 0 0,1 0 0,-1 0 0,-1 1 0,1-1 0,-1 3 0,0-3 0,1-1 0,-1 1 0,0 0 0,-1-1 0,1 1 0,0-1 0,0 0 0,-1 1 0,1-1 0,-1 0 0,1 0 0,-1 0 0,1 0 0,-1 0 0,0 0 0,1 0 0,-3 0 0,-7 2 0,-1 0 0,1-1 0,0 0 0,-1-1 0,-16 0 0,-19 0 171,-70-8 0,102 5-361,-1-1 0,0 0 1,1-1-1,-1-1 0,1-1 1,0 0-1,1 0 1,-17-11-1,20 10-6636</inkml:trace>
</inkml:ink>
</file>

<file path=ppt/ink/ink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20:48.025"/>
    </inkml:context>
    <inkml:brush xml:id="br0">
      <inkml:brushProperty name="width" value="0.05" units="cm"/>
      <inkml:brushProperty name="height" value="0.05" units="cm"/>
    </inkml:brush>
  </inkml:definitions>
  <inkml:trace contextRef="#ctx0" brushRef="#br0">10 9 24575,'-10'-8'0,"16"18"0,2 3 0,28 55 0,7 12 0,68 96 0,-107-169-114,1 0 1,0-1-1,0 0 0,1 0 0,-1 0 1,1-1-1,1 0 0,-1 0 0,1 0 1,-1-1-1,12 6 0,-3-6-6712</inkml:trace>
</inkml:ink>
</file>

<file path=ppt/ink/ink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20:48.370"/>
    </inkml:context>
    <inkml:brush xml:id="br0">
      <inkml:brushProperty name="width" value="0.05" units="cm"/>
      <inkml:brushProperty name="height" value="0.05" units="cm"/>
    </inkml:brush>
  </inkml:definitions>
  <inkml:trace contextRef="#ctx0" brushRef="#br0">524 200 24575,'0'-9'0,"0"-19"0,-4-34 0,3 54 0,0 1 0,-1-1 0,0 1 0,0 0 0,-1-1 0,0 1 0,0 0 0,-1 0 0,-5-8 0,8 14 0,0-1 0,0 1 0,0-1 0,0 1 0,0 0 0,-1 0 0,1 0 0,0 0 0,-1 0 0,1 0 0,0 0 0,-1 0 0,1 0 0,-1 1 0,0-1 0,1 0 0,-1 1 0,1 0 0,-1-1 0,0 1 0,0 0 0,1 0 0,-1 0 0,0 0 0,1 0 0,-1 0 0,0 0 0,1 1 0,-1-1 0,0 1 0,1-1 0,-1 1 0,1 0 0,-1-1 0,1 1 0,-3 1 0,-4 4 0,0 0 0,1 1 0,-1-1 0,1 1 0,-6 9 0,8-11 0,-201 265 0,130-163 0,25-38-1365,7-8-5461</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1:50.235"/>
    </inkml:context>
    <inkml:brush xml:id="br0">
      <inkml:brushProperty name="width" value="0.05" units="cm"/>
      <inkml:brushProperty name="height" value="0.05" units="cm"/>
    </inkml:brush>
  </inkml:definitions>
  <inkml:trace contextRef="#ctx0" brushRef="#br0">0 4 24575,'0'-3'0,"0"2"0,0 5 0,0 6 0,3 8 0,4 7 0,1 7 0,1 7 0,3 9 0,2 5 0,-2 2 0,1 0 0,-3-3 0,1-5 0,-2-4 0,-2-8 0,-3-8-8191</inkml:trace>
</inkml:ink>
</file>

<file path=ppt/ink/ink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20:49.369"/>
    </inkml:context>
    <inkml:brush xml:id="br0">
      <inkml:brushProperty name="width" value="0.05" units="cm"/>
      <inkml:brushProperty name="height" value="0.05" units="cm"/>
    </inkml:brush>
  </inkml:definitions>
  <inkml:trace contextRef="#ctx0" brushRef="#br0">12 142 24575,'-6'-42'0,"4"36"0,1 0 0,0 0 0,0-1 0,1 1 0,0-1 0,0-8 0,1 13 0,-1 0 0,1 0 0,-1 0 0,1 0 0,0 1 0,0-1 0,0 0 0,0 1 0,0-1 0,0 0 0,0 1 0,1 0 0,-1-1 0,0 1 0,1 0 0,-1-1 0,1 1 0,0 0 0,-1 0 0,1 0 0,0 1 0,0-1 0,-1 0 0,1 1 0,0-1 0,2 0 0,13-2 0,-1 0 0,1 1 0,0 0 0,-1 2 0,31 2 0,-20 0 0,-1 3 0,50 13 0,-67-15 0,0 0 0,0 1 0,-1 0 0,1 0 0,-1 1 0,8 6 0,-14-10 0,-1 0 0,0-1 0,1 1 0,-1 1 0,0-1 0,0 0 0,0 0 0,0 0 0,0 0 0,0 1 0,0-1 0,0 1 0,0-1 0,-1 1 0,1-1 0,0 1 0,-1-1 0,0 1 0,1-1 0,-1 1 0,0-1 0,0 1 0,0 0 0,0-1 0,0 1 0,0 0 0,0-1 0,0 1 0,-1-1 0,1 1 0,-1-1 0,1 1 0,-1 0 0,1-1 0,-1 0 0,0 1 0,0-1 0,0 1 0,0-1 0,0 0 0,0 0 0,0 0 0,-2 2 0,-3 2 0,0 0 0,0 0 0,0-1 0,-1 0 0,1 0 0,-1 0 0,-15 5 0,-2-1 0,-29 4 0,36-8 0,0 0 0,1 0 0,-1 2 0,-17 8 0,35-14 0,1-1 0,0 0 0,0 0 0,0 0 0,0 0 0,0 0 0,0-1 0,0 1 0,0-1 0,0 1 0,-1-1 0,1 0 0,0 1 0,-1-1 0,3-4 0,21-57 0,-13 34 0,23-47 0,-34 75 0,-1 0 0,0 0 0,1 1 0,-1-1 0,0 0 0,1 0 0,-1 1 0,1-1 0,-1 0 0,1 1 0,0-1 0,-1 1 0,1-1 0,0 0 0,-1 1 0,1 0 0,0-1 0,0 1 0,-1-1 0,1 1 0,1-1 0,-1 2 0,-1-1 0,1 0 0,-1 1 0,1-1 0,-1 1 0,1-1 0,-1 1 0,0-1 0,1 1 0,-1-1 0,1 1 0,-1-1 0,0 1 0,0-1 0,0 1 0,1 0 0,-1-1 0,0 1 0,0-1 0,0 1 0,0 1 0,2 44 0,-2-42 0,-1 64 0,0 64 0,2-112 0,1 0 0,1 0 0,1-1 0,9 30 0,-12-46 0,0 0 0,0-1 0,0 1 0,0 0 0,1 0 0,0-1 0,-1 1 0,1-1 0,0 0 0,0 1 0,0-1 0,0 0 0,1 0 0,-1 0 0,0 0 0,1-1 0,0 1 0,-1-1 0,1 1 0,0-1 0,0 0 0,0 0 0,-1 0 0,1 0 0,0-1 0,0 1 0,0-1 0,1 0 0,-1 0 0,0 0 0,0 0 0,0 0 0,0-1 0,0 1 0,5-3 0,6-1 0,-1-1 0,1-1 0,-1 0 0,-1 0 0,1-1 0,16-13 0,-9 4 0,-1-1 0,-1 0 0,0-1 0,-1-1 0,-1-1 0,-1-1 0,-1 0 0,0-1 0,-2 0 0,-1-1 0,0 0 0,-2-1 0,8-30 0,-16 50 0,0-1 0,-1 1 0,1 0 0,-1-1 0,0 1 0,-1-6 0,1 10 0,0-1 0,0 1 0,0-1 0,0 1 0,0-1 0,0 1 0,-1-1 0,1 1 0,0-1 0,0 1 0,0-1 0,-1 1 0,1-1 0,0 1 0,-1 0 0,1-1 0,0 1 0,-1 0 0,1-1 0,-1 1 0,1 0 0,0-1 0,-1 1 0,0 0 0,0 0 0,0 0 0,0 0 0,1 0 0,-1 0 0,0 1 0,0-1 0,0 0 0,1 0 0,-1 1 0,0-1 0,0 1 0,1-1 0,-1 1 0,0-1 0,1 1 0,-1-1 0,1 1 0,-1-1 0,0 2 0,-6 6 0,0 0 0,1 0 0,0 1 0,0 0 0,1 1 0,0-1 0,-6 18 0,-20 76 0,28-90 0,-15 64-455,4 2 0,-6 119 0,17-140-6371</inkml:trace>
</inkml:ink>
</file>

<file path=ppt/ink/ink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20:52.982"/>
    </inkml:context>
    <inkml:brush xml:id="br0">
      <inkml:brushProperty name="width" value="0.05" units="cm"/>
      <inkml:brushProperty name="height" value="0.05" units="cm"/>
    </inkml:brush>
  </inkml:definitions>
  <inkml:trace contextRef="#ctx0" brushRef="#br0">107 78 24575,'0'-15'0,"1"11"0,-1 1 0,1-1 0,-1 1 0,0-1 0,0 1 0,-1-1 0,1 0 0,-1 1 0,0-1 0,0 1 0,0 0 0,0-1 0,0 1 0,-4-6 0,4 9 0,1-1 0,-1 1 0,1-1 0,-1 1 0,1 0 0,-1-1 0,1 1 0,-1 0 0,0 0 0,1-1 0,-1 1 0,0 0 0,1 0 0,-1 0 0,1 0 0,-1 0 0,0 0 0,1 0 0,-1 0 0,0 0 0,1 0 0,-1 0 0,0 0 0,1 1 0,-1-1 0,0 0 0,1 0 0,-1 1 0,1-1 0,-1 0 0,1 1 0,-1-1 0,1 0 0,-1 1 0,1-1 0,-1 1 0,1-1 0,-1 2 0,-18 22 0,18-23 0,-7 14 0,0 1 0,1-1 0,1 1 0,0 0 0,2 1 0,0-1 0,0 1 0,1 0 0,2 0 0,-1 0 0,2 0 0,0 0 0,1 0 0,1 0 0,1 0 0,6 24 0,-8-38 0,0 0 0,1 0 0,-1 0 0,1 0 0,-1 0 0,1-1 0,0 1 0,0-1 0,0 1 0,0-1 0,1 0 0,-1 0 0,0 0 0,1 0 0,0 0 0,-1 0 0,1-1 0,0 1 0,0-1 0,0 0 0,0 0 0,0 0 0,0 0 0,0-1 0,1 1 0,-1-1 0,0 1 0,0-1 0,0 0 0,0-1 0,1 1 0,5-2 0,3 0 0,-1-1 0,0-1 0,1 0 0,-1 0 0,-1-1 0,1 0 0,16-11 0,-13 6 0,0-1 0,-1 0 0,0-1 0,-1 0 0,-1-1 0,0 0 0,11-18 0,-16 24 0,-2-1 0,1 0 0,-1 0 0,-1-1 0,1 1 0,-2-1 0,1 0 0,-1 1 0,0-1 0,-1 0 0,0 0 0,0 0 0,-1-1 0,0 1 0,-2-11 0,2 17 9,-1 0 0,0 0 0,1 0 0,-1 0 0,0 0 0,0 0 0,-1 0 0,1 0 0,-1 0 0,1 0 0,-1 1 0,0-1 0,0 1 0,0-1 0,0 1 0,0 0 0,-1 0 0,1 0 0,-1 0 0,0 0 0,1 0 0,-1 1 0,0 0 0,0-1 0,0 1 0,0 0 0,0 0 0,0 0 0,0 1 0,0-1 0,0 1 0,-1 0 0,1 0 0,0 0 0,0 0 0,0 0 0,-6 2 0,-3 1-199,0 0 0,0 0 1,1 1-1,-1 0 0,1 1 1,0 1-1,0 0 1,-13 10-1,-22 19-6636</inkml:trace>
</inkml:ink>
</file>

<file path=ppt/ink/ink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20:53.816"/>
    </inkml:context>
    <inkml:brush xml:id="br0">
      <inkml:brushProperty name="width" value="0.05" units="cm"/>
      <inkml:brushProperty name="height" value="0.05" units="cm"/>
    </inkml:brush>
  </inkml:definitions>
  <inkml:trace contextRef="#ctx0" brushRef="#br0">176 377 24575,'-1'-3'0,"1"1"0,-1 0 0,1 0 0,-1 0 0,0-1 0,0 1 0,0 0 0,0 0 0,0 0 0,-1 0 0,1 0 0,-1 1 0,1-1 0,-3-2 0,0 0 0,0 0 0,-1 1 0,1 0 0,-10-6 0,14 9 0,-1-1 0,0 1 0,0-1 0,0 1 0,1 0 0,-1-1 0,0 1 0,0 0 0,0 0 0,0-1 0,0 1 0,0 0 0,0 0 0,0 0 0,0 0 0,0 0 0,1 0 0,-1 1 0,0-1 0,0 0 0,0 0 0,0 1 0,0-1 0,0 0 0,1 1 0,-1-1 0,0 1 0,0-1 0,0 1 0,1-1 0,-1 1 0,0 0 0,1-1 0,-1 1 0,1 0 0,-1 0 0,0 1 0,0-1 0,0 1 0,1 0 0,-1-1 0,1 1 0,0 0 0,0 0 0,-1-1 0,1 1 0,0 0 0,0 0 0,1-1 0,-1 1 0,0 0 0,1-1 0,-1 1 0,1 0 0,-1-1 0,1 1 0,1 2 0,1 1 0,0-2 0,1 1 0,-1 0 0,1-1 0,-1 1 0,1-1 0,0 0 0,1 0 0,-1-1 0,0 1 0,1-1 0,-1 0 0,1 0 0,0-1 0,0 1 0,-1-1 0,1 0 0,0 0 0,0-1 0,0 1 0,0-1 0,10-1 0,-7 1 0,0-1 0,0 0 0,-1-1 0,1 0 0,0 0 0,-1 0 0,1-1 0,-1 0 0,0-1 0,0 1 0,0-1 0,0-1 0,11-9 0,-11 7 0,-1-1 0,-1 1 0,1-1 0,-1 0 0,-1-1 0,0 1 0,0-1 0,0 0 0,-1 0 0,0 0 0,-1 0 0,0 0 0,-1-1 0,0 1 0,0-1 0,-1 1 0,0-1 0,0 1 0,-1-1 0,-1 1 0,0-1 0,0 1 0,0 0 0,-7-14 0,6 15 0,0 1 0,0-1 0,-1 0 0,-1 1 0,1 0 0,-1 0 0,0 0 0,0 1 0,-1-1 0,0 1 0,0 1 0,-1-1 0,0 1 0,1 0 0,-2 1 0,1-1 0,0 1 0,-1 1 0,0 0 0,0 0 0,0 0 0,0 1 0,0 0 0,-1 1 0,1-1 0,0 2 0,-16-1 0,16 3 0,0-1 0,1 1 0,-1 0 0,0 0 0,1 1 0,-1 0 0,1 0 0,0 1 0,0 0 0,0 0 0,1 1 0,0 0 0,-1 0 0,2 0 0,-1 1 0,1 0 0,-1 0 0,2 0 0,-1 1 0,1 0 0,0-1 0,0 2 0,-3 7 0,4-8 0,0 0 0,1 1 0,0-1 0,0 1 0,0 0 0,1-1 0,0 1 0,1 0 0,-1 0 0,2 0 0,-1-1 0,1 1 0,0 0 0,1 0 0,-1-1 0,2 1 0,-1-1 0,1 0 0,0 0 0,1 1 0,-1-2 0,1 1 0,9 10 0,-11-13 0,1-1 0,0 0 0,1 0 0,-1 0 0,0 0 0,1-1 0,0 1 0,-1-1 0,1 0 0,0 0 0,0 0 0,0-1 0,1 1 0,-1-1 0,0 0 0,0 0 0,1 0 0,-1-1 0,0 0 0,1 0 0,-1 0 0,1 0 0,-1-1 0,0 1 0,1-1 0,-1 0 0,0 0 0,0-1 0,0 1 0,0-1 0,7-4 0,0 0 0,-1-1 0,0-1 0,0 1 0,-1-2 0,0 1 0,0-1 0,-1 0 0,-1-1 0,1 0 0,6-12 0,-4 3 0,0 0 0,8-21 0,-16 35 0,0 1 0,-1-1 0,0 0 0,1 0 0,-2 0 0,1 0 0,0 0 0,-1 0 0,0 0 0,0 0 0,-1 0 0,1 0 0,-1 0 0,-3-8 0,4 12-33,-1-1 0,1 1-1,-1-1 1,1 1 0,-1 0-1,0-1 1,0 1 0,0 0 0,0 0-1,0-1 1,0 1 0,0 0-1,0 0 1,-1 0 0,1 0-1,0 1 1,0-1 0,-1 0 0,1 0-1,-1 1 1,1-1 0,-1 1-1,1-1 1,-1 1 0,1 0-1,-1 0 1,1 0 0,-1-1 0,1 1-1,-1 1 1,1-1 0,-1 0-1,1 0 1,-1 0 0,1 1-1,-1-1 1,1 1 0,-1-1 0,1 1-1,-2 1 1,-9 8-6793</inkml:trace>
</inkml:ink>
</file>

<file path=ppt/ink/ink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20:54.591"/>
    </inkml:context>
    <inkml:brush xml:id="br0">
      <inkml:brushProperty name="width" value="0.05" units="cm"/>
      <inkml:brushProperty name="height" value="0.05" units="cm"/>
    </inkml:brush>
  </inkml:definitions>
  <inkml:trace contextRef="#ctx0" brushRef="#br0">193 178 24575,'6'-12'0,"-1"-1"0,-1 0 0,0 0 0,-1 0 0,0 0 0,-1 0 0,-1-1 0,0 1 0,-1-16 0,0 28 0,0 0 0,0 0 0,0-1 0,0 1 0,0 0 0,-1-1 0,1 1 0,0 0 0,-1 0 0,1 0 0,-1-1 0,1 1 0,-1 0 0,0 0 0,1 0 0,-1 0 0,0 0 0,0 0 0,0 0 0,0 0 0,0 0 0,0 1 0,0-1 0,0 0 0,0 1 0,0-1 0,0 0 0,-1 1 0,1 0 0,0-1 0,0 1 0,-1 0 0,1-1 0,0 1 0,0 0 0,-1 0 0,1 0 0,0 0 0,-1 0 0,1 0 0,0 1 0,0-1 0,-1 0 0,1 1 0,0-1 0,-2 1 0,-4 2 0,0 0 0,0 1 0,0-1 0,0 2 0,1-1 0,-10 8 0,3-1 0,1 1 0,0 0 0,1 1 0,1 0 0,0 1 0,0 0 0,2 0 0,-9 19 0,13-26 0,2 0 0,-1 1 0,1 0 0,0-1 0,0 1 0,1 0 0,0 0 0,0 0 0,1 0 0,0 0 0,0 0 0,1 0 0,0 0 0,1 0 0,0-1 0,0 1 0,0 0 0,1-1 0,6 11 0,-6-12 0,0-1 0,1 0 0,-1 0 0,1 0 0,1-1 0,-1 0 0,1 1 0,-1-1 0,1-1 0,0 1 0,1-1 0,-1 0 0,0 0 0,1 0 0,9 2 0,-5-2 0,-1-1 0,0 0 0,1-1 0,0 0 0,-1-1 0,1 0 0,-1 0 0,1-1 0,15-3 0,-13 2 0,0-2 0,-1 1 0,1-2 0,-1 1 0,0-1 0,-1-1 0,17-11 0,-21 13 0,1-1 0,-1 0 0,0-1 0,-1 0 0,1 1 0,-1-2 0,0 1 0,-1-1 0,0 1 0,0-1 0,4-11 0,-4 9 25,-1-1-1,-1 1 0,0-1 1,0 0-1,-1 0 1,-1 0-1,1 0 0,-1 0 1,-1 0-1,0 0 0,-1 0 1,0 0-1,-3-10 1,4 15-79,-1 1 1,1 0 0,-1 0-1,0 0 1,0 0 0,-1 0-1,1 1 1,-1-1 0,0 1-1,0-1 1,0 1 0,0 0-1,0 0 1,-1 1 0,1-1-1,-1 1 1,0-1 0,0 1-1,0 0 1,0 0 0,0 1-1,0 0 1,-1-1 0,1 1-1,0 0 1,-1 1 0,1-1-1,0 1 1,-1 0 0,1 0-1,-5 1 1,-24 4-6773</inkml:trace>
</inkml:ink>
</file>

<file path=ppt/ink/ink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20:55.179"/>
    </inkml:context>
    <inkml:brush xml:id="br0">
      <inkml:brushProperty name="width" value="0.05" units="cm"/>
      <inkml:brushProperty name="height" value="0.05" units="cm"/>
    </inkml:brush>
  </inkml:definitions>
  <inkml:trace contextRef="#ctx0" brushRef="#br0">167 94 24575,'-39'-13'0,"35"12"0,-1 1 0,1 0 0,-1 0 0,0 0 0,1 0 0,-1 1 0,1-1 0,-1 1 0,0 0 0,1 1 0,0-1 0,-1 1 0,1 0 0,0 0 0,0 0 0,0 1 0,0-1 0,0 1 0,1 0 0,-1 0 0,1 0 0,0 1 0,0-1 0,0 1 0,0-1 0,1 1 0,-3 5 0,2-3 0,1-1 0,-1 1 0,1 0 0,1 0 0,-1 0 0,1 0 0,0 1 0,1-1 0,-1 0 0,1 0 0,1 1 0,-1-1 0,1 0 0,0 0 0,0 0 0,1 0 0,0 0 0,0 0 0,5 11 0,-2-9 0,0 0 0,0 0 0,1-1 0,0 1 0,0-1 0,1-1 0,0 1 0,0-1 0,0 0 0,1 0 0,0-1 0,0 0 0,1-1 0,-1 0 0,1 0 0,0-1 0,0 0 0,0 0 0,0-1 0,1 0 0,-1-1 0,1 0 0,10-1 0,-11 0 0,1 0 0,0-1 0,0 0 0,0-1 0,0 0 0,-1-1 0,1 0 0,-1 0 0,0-1 0,0 0 0,0-1 0,-1 0 0,1 0 0,-1-1 0,0 0 0,-1-1 0,1 1 0,-1-1 0,-1-1 0,1 1 0,-1-1 0,5-10 0,-7 12 0,-1-1 0,0 0 0,0 0 0,-1 0 0,0 0 0,0 0 0,-1 0 0,0 0 0,0-1 0,-1 1 0,0 0 0,0-1 0,0 1 0,-1 0 0,0-1 0,-1 1 0,0 0 0,0 0 0,0 0 0,-1 0 0,0 1 0,0-1 0,-1 1 0,0-1 0,0 1 0,0 0 0,-1 1 0,0-1 0,0 1 0,0 0 0,-1 0 0,1 0 0,-1 1 0,-7-4 0,-36-17-1365,0 7-5461</inkml:trace>
</inkml:ink>
</file>

<file path=ppt/ink/ink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20:57.750"/>
    </inkml:context>
    <inkml:brush xml:id="br0">
      <inkml:brushProperty name="width" value="0.05" units="cm"/>
      <inkml:brushProperty name="height" value="0.05" units="cm"/>
    </inkml:brush>
  </inkml:definitions>
  <inkml:trace contextRef="#ctx0" brushRef="#br0">0 13 24575,'1'-1'0,"-1"1"0,0-1 0,1 0 0,-1 1 0,1-1 0,-1 1 0,1-1 0,-1 0 0,1 1 0,-1-1 0,1 1 0,0-1 0,-1 1 0,1 0 0,0-1 0,-1 1 0,1 0 0,0-1 0,0 1 0,-1 0 0,1 0 0,0 0 0,0 0 0,0 0 0,1 0 0,22-3 0,-11 4 0,0 0 0,1 0 0,-1 1 0,0 1 0,0 0 0,0 1 0,0 1 0,0 0 0,-1 0 0,16 11 0,3 2 0,-1 2 0,46 41 0,-22-10-95,-2 2 0,-2 3-1,80 116 1,92 209-286,-130-193-120,-8 3 1,115 397-1,-128-297-249,50 439-1,-47 170 751,-38 2 0,-23 158 0,-12-757 0,24 306 0,65-2 0,-58-471 0,6-2 0,75 176 0,-69-213 0,4-2 0,4-2 0,111 148 0,-87-145-112,5-5 0,3-3 0,5-3 0,119 88 0,-127-115 21,2-3-1,2-4 0,2-4 0,2-3 1,155 51-1,-175-74 140,0-3 1,111 13-1,-141-27 292,0-1 0,1-3 0,-1-1 0,0-2 0,1-1 0,45-12 0,-72 12-224,0 0 0,0 0-1,0-1 1,-1-1 0,1 0 0,-1-1-1,-1 0 1,1-1 0,-2 0 0,1-1 0,18-19-1,-23 21-64,-1-1-1,1 0 1,-1 0 0,0 0-1,-1 0 1,0-1-1,-1 0 1,0 1-1,0-1 1,0-1 0,-1 1-1,-1 0 1,0-1-1,0 1 1,-1 0 0,0-1-1,0 1 1,-2-10-1,-1 2-50,-1 1 0,-1-1 0,0 1 0,-1 0 0,0 1 0,-13-23 0,-62-82 0,60 93 0,1-2 0,2 0 0,1 0 0,-17-40 0,33 64 0,-1 1 0,1-1 0,0 1 0,0-1 0,1 0 0,-1 0 0,1 1 0,1-9 0,-1 12 0,0 0 0,0 0 0,1 0 0,-1 0 0,0 0 0,1 0 0,-1 0 0,0 0 0,1 0 0,-1 1 0,1-1 0,-1 0 0,1 0 0,0 1 0,-1-1 0,1 0 0,0 1 0,0-1 0,1 0 0,-1 0 0,0 1 0,0 0 0,1-1 0,-1 1 0,0 0 0,1 0 0,-1 0 0,0 0 0,1 0 0,-1 0 0,0 1 0,1-1 0,-1 0 0,0 1 0,0-1 0,1 1 0,-1-1 0,2 2 0,7 4 0,0 0 0,0 1 0,-1 0 0,0 1 0,0 0 0,14 16 0,41 62 0,-59-79 0,15 21 0,-1 2 0,-2 0 0,-1 1 0,-1 0 0,-2 1 0,14 52 0,-23-68 0,-1-1 0,-1 1 0,-1-1 0,0 1 0,-1 0 0,-1 0 0,-3 18 0,2-22 0,0-1 0,-2 0 0,1 0 0,-1-1 0,-1 1 0,0-1 0,-1 0 0,0 0 0,0-1 0,-15 18 0,5-12-136,0-1-1,-1 0 1,-1-1-1,0-1 1,0-1-1,-1-1 1,-1 0-1,0-1 0,-33 10 1,-4-1-6690</inkml:trace>
</inkml:ink>
</file>

<file path=ppt/ink/ink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21:01.940"/>
    </inkml:context>
    <inkml:brush xml:id="br0">
      <inkml:brushProperty name="width" value="0.05" units="cm"/>
      <inkml:brushProperty name="height" value="0.05" units="cm"/>
    </inkml:brush>
  </inkml:definitions>
  <inkml:trace contextRef="#ctx0" brushRef="#br0">410 515 24575,'1'-32'0,"2"0"0,1 0 0,9-35 0,32-93 0,-38 136 0,0 0 0,-1 8 0,-1-1 0,-1 0 0,4-27 0,-8 42 0,0 0 0,0 0 0,-1 0 0,1 1 0,0-1 0,0 0 0,-1 0 0,1 1 0,-1-1 0,0 0 0,0 1 0,1-1 0,-1 0 0,0 1 0,0-1 0,0 1 0,0-1 0,-1 1 0,1 0 0,0 0 0,-1-1 0,1 1 0,-1 0 0,1 0 0,-1 0 0,1 1 0,-1-1 0,0 0 0,1 0 0,-1 1 0,0-1 0,0 1 0,-2-1 0,-7-1 0,-1 1 0,1 0 0,0 1 0,-15 1 0,12-1 0,4 0 0,-1 0 0,0 1 0,0 0 0,1 1 0,-1 0 0,1 0 0,-1 1 0,1 0 0,0 1 0,0 1 0,1-1 0,-1 1 0,1 1 0,0 0 0,-14 12 0,5 0 0,0 1 0,2 0 0,0 1 0,1 1 0,1 1 0,1 0 0,1 1 0,1 0 0,1 1 0,-7 26 0,2 0 0,3 0 0,2 1 0,3 0 0,-2 54 0,8-55 0,2 1 0,15 98 0,42 95 0,-53-229 43,-2-6-171,0 0 0,0 1 0,-1 0 0,0-1 0,0 1 0,-1 0 0,-1 0 0,1 0 0,-2 0 0,-1 12 0,-4-5-6698</inkml:trace>
</inkml:ink>
</file>

<file path=ppt/ink/ink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21:02.296"/>
    </inkml:context>
    <inkml:brush xml:id="br0">
      <inkml:brushProperty name="width" value="0.05" units="cm"/>
      <inkml:brushProperty name="height" value="0.05" units="cm"/>
    </inkml:brush>
  </inkml:definitions>
  <inkml:trace contextRef="#ctx0" brushRef="#br0">0 394 24575,'0'-5'0,"0"-9"0,3-9 0,6-8 0,5-1 0,9 0 0,6 1 0,7 4 0,6 3 0,5 3 0,2 5 0,3 6 0,-3 3 0,0 1 0,-9 2-8191</inkml:trace>
  <inkml:trace contextRef="#ctx0" brushRef="#br0" timeOffset="1">733 88 24575,'0'-60'0,"0"36"0,0 21 0,0 8 0,0 23-136,2 0-1,1 0 1,1 0-1,1 0 1,2 0-1,1-1 1,1 0-1,1-1 0,15 28 1,-7-22-6690</inkml:trace>
</inkml:ink>
</file>

<file path=ppt/ink/ink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21:02.623"/>
    </inkml:context>
    <inkml:brush xml:id="br0">
      <inkml:brushProperty name="width" value="0.05" units="cm"/>
      <inkml:brushProperty name="height" value="0.05" units="cm"/>
    </inkml:brush>
  </inkml:definitions>
  <inkml:trace contextRef="#ctx0" brushRef="#br0">139 150 24575,'-22'-60'0,"19"49"0,-1 1 0,0-1 0,0 0 0,-1 1 0,-10-15 0,14 24 0,1 0 0,-1 0 0,1 1 0,-1-1 0,1 0 0,-1 1 0,0-1 0,1 0 0,-1 1 0,0-1 0,0 1 0,1-1 0,-1 1 0,0 0 0,0-1 0,0 1 0,1 0 0,-1-1 0,0 1 0,0 0 0,0 0 0,0 0 0,0 0 0,0 0 0,0 0 0,1 0 0,-1 0 0,0 0 0,0 0 0,0 1 0,0-1 0,0 0 0,0 1 0,1-1 0,-1 0 0,0 1 0,0-1 0,1 1 0,-1-1 0,0 1 0,0 0 0,1-1 0,-2 2 0,-1 1 0,0 1 0,0 0 0,1 0 0,-1-1 0,1 1 0,0 1 0,-3 6 0,-1 8 0,1 0 0,1 1 0,1-1 0,0 1 0,2 0 0,0 21 0,2-13 0,1-1 0,1 0 0,14 51 0,-11-59-341,0-1 0,1 0-1,14 24 1,0-8-6485</inkml:trace>
</inkml:ink>
</file>

<file path=ppt/ink/ink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21:02.949"/>
    </inkml:context>
    <inkml:brush xml:id="br0">
      <inkml:brushProperty name="width" value="0.05" units="cm"/>
      <inkml:brushProperty name="height" value="0.05" units="cm"/>
    </inkml:brush>
  </inkml:definitions>
  <inkml:trace contextRef="#ctx0" brushRef="#br0">25 91 24575,'4'-8'0,"0"0"0,-1-1 0,0 1 0,-1-1 0,0 1 0,0-1 0,0-14 0,-1 23 0,-1 0 0,0 0 0,0-1 0,0 1 0,0 0 0,0 0 0,0-1 0,0 1 0,0 0 0,0-1 0,0 1 0,0 0 0,0 0 0,0-1 0,0 1 0,0 0 0,0-1 0,0 1 0,0 0 0,0 0 0,-1-1 0,1 1 0,0 0 0,0 0 0,0-1 0,0 1 0,-1 0 0,1 0 0,0 0 0,0-1 0,0 1 0,-1 0 0,1 0 0,0 0 0,0 0 0,-1-1 0,1 1 0,-10 8 0,-6 18 0,13-17 0,0 0 0,0 0 0,0 1 0,1-1 0,1 1 0,-1-1 0,2 1 0,-1 0 0,1-1 0,1 1 0,0 0 0,0-1 0,1 1 0,0-1 0,4 12 0,-3-13 0,1 0 0,0 0 0,0-1 0,1 0 0,0 0 0,0 0 0,1 0 0,-1-1 0,1 0 0,1 0 0,-1-1 0,1 1 0,0-1 0,0-1 0,1 1 0,-1-2 0,14 6 0,-13-6 0,0 0 0,1-1 0,0 0 0,-1 0 0,1-1 0,0 0 0,0-1 0,0 0 0,0 0 0,0-1 0,-1 0 0,1-1 0,0 0 0,-1 0 0,15-6 0,-18 6 0,0-1 0,0 0 0,0 0 0,0 0 0,0-1 0,-1 1 0,1-1 0,-1 0 0,0 0 0,0-1 0,-1 1 0,1-1 0,-1 0 0,0 0 0,0 0 0,-1 0 0,1-1 0,-1 1 0,0-1 0,-1 1 0,1-1 0,-1 0 0,0 0 0,0-9 0,-1 8 17,0 0-1,-1 1 0,1-1 0,-1 0 1,0 1-1,-1-1 0,0 1 0,0 0 1,0-1-1,-1 1 0,0 0 0,0 0 1,0 1-1,-1-1 0,0 1 0,0-1 1,0 1-1,-1 0 0,0 1 0,-8-8 1,5 7-131,0 1 0,1-1 0,-1 1 0,-1 0 1,1 1-1,0 0 0,-1 0 0,0 1 1,0 0-1,0 0 0,1 1 0,-1 1 1,0-1-1,-15 2 0,-23 6-6712</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1:50.574"/>
    </inkml:context>
    <inkml:brush xml:id="br0">
      <inkml:brushProperty name="width" value="0.05" units="cm"/>
      <inkml:brushProperty name="height" value="0.05" units="cm"/>
    </inkml:brush>
  </inkml:definitions>
  <inkml:trace contextRef="#ctx0" brushRef="#br0">1 408 24575,'1'-6'0,"-1"0"0,1 0 0,1 0 0,-1 0 0,1 0 0,0 0 0,1 0 0,-1 1 0,1-1 0,0 1 0,0-1 0,1 1 0,6-7 0,-9 12 0,-1 0 0,1 0 0,-1 0 0,1-1 0,0 1 0,-1 0 0,1 0 0,-1 0 0,1 0 0,0 1 0,-1-1 0,1 0 0,-1 0 0,1 0 0,-1 0 0,1 1 0,0-1 0,-1 0 0,1 0 0,-1 1 0,1-1 0,-1 0 0,1 1 0,-1-1 0,0 1 0,1-1 0,-1 1 0,1-1 0,-1 1 0,0-1 0,1 1 0,-1-1 0,0 1 0,0-1 0,1 1 0,-1-1 0,0 1 0,0-1 0,0 1 0,0 0 0,0 0 0,8 27 0,1 73 0,-7-66 0,7 40 0,3-20-1365,-8-36-5461</inkml:trace>
  <inkml:trace contextRef="#ctx0" brushRef="#br0" timeOffset="1">172 33 24575,'0'-3'0,"0"-6"0,-3-3 0,-1 5 0,0 6 0,1 5 0,1 7 0,1 5 0,0 1-8191</inkml:trace>
</inkml:ink>
</file>

<file path=ppt/ink/ink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21:04.670"/>
    </inkml:context>
    <inkml:brush xml:id="br0">
      <inkml:brushProperty name="width" value="0.05" units="cm"/>
      <inkml:brushProperty name="height" value="0.05" units="cm"/>
    </inkml:brush>
  </inkml:definitions>
  <inkml:trace contextRef="#ctx0" brushRef="#br0">20 113 24575,'0'-18'0,"0"7"0,1 1 0,-2-1 0,0 0 0,0 0 0,0 1 0,-7-21 0,6 34 0,-1 9 0,1 16 0,1 3-151,1 1-1,2-1 0,1 0 0,2 0 1,1 0-1,1 0 0,2-1 1,13 31-1,-9-35-6674</inkml:trace>
</inkml:ink>
</file>

<file path=ppt/ink/ink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21:04.993"/>
    </inkml:context>
    <inkml:brush xml:id="br0">
      <inkml:brushProperty name="width" value="0.05" units="cm"/>
      <inkml:brushProperty name="height" value="0.05" units="cm"/>
    </inkml:brush>
  </inkml:definitions>
  <inkml:trace contextRef="#ctx0" brushRef="#br0">1 118 24575,'0'-5'0,"3"-9"0,4-7 0,0-2 0,3-2 0,2 5 0,2 11 0,-2 16 0,-2 15 0,-4 18 0,-2 18 0,-2-2-8191</inkml:trace>
</inkml:ink>
</file>

<file path=ppt/ink/ink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21:03.881"/>
    </inkml:context>
    <inkml:brush xml:id="br0">
      <inkml:brushProperty name="width" value="0.05" units="cm"/>
      <inkml:brushProperty name="height" value="0.05" units="cm"/>
    </inkml:brush>
  </inkml:definitions>
  <inkml:trace contextRef="#ctx0" brushRef="#br0">545 419 24575,'1'-11'0,"0"-1"0,1 1 0,0 0 0,5-14 0,5-24 0,-9 26 0,-1 0 0,-1 0 0,-1 0 0,-5-42 0,4 57 0,0 1 0,0 0 0,-1-1 0,0 1 0,-1 0 0,0 0 0,0 0 0,0 1 0,-1-1 0,0 1 0,0 0 0,0 0 0,-1 0 0,0 0 0,0 1 0,-1 0 0,0 0 0,-10-7 0,12 9 0,0 1 0,0 1 0,-1-1 0,1 1 0,0-1 0,-1 1 0,1 0 0,0 1 0,-1-1 0,1 1 0,-1 0 0,1 0 0,-1 0 0,1 1 0,-1-1 0,1 1 0,-1 0 0,1 1 0,0-1 0,0 1 0,-1-1 0,1 1 0,1 1 0,-1-1 0,0 0 0,0 1 0,1 0 0,-4 3 0,-3 4 0,0 0 0,0 1 0,1 0 0,1 1 0,0 0 0,1 0 0,-10 22 0,-1 9 0,3 2 0,1 0 0,3 1 0,1 0 0,3 0 0,1 1 0,3 0 0,2 53 0,10 46 0,33 183 0,-41-321 0,3 11 0,-2 0 0,0-1 0,-1 1 0,-2 24 0,0-39 0,1 0 0,-1 0 0,0 0 0,0 0 0,0 0 0,-1 0 0,1 0 0,-1-1 0,0 1 0,0-1 0,-4 5 0,4-6 0,1 0 0,-2-1 0,1 1 0,0 0 0,0-1 0,0 0 0,-1 1 0,1-1 0,-1 0 0,1 0 0,-1 0 0,1 0 0,-1-1 0,1 1 0,-1-1 0,0 0 0,1 1 0,-6-2 0,2 1 0,-1-2 0,1 1 0,-1-1 0,1 0 0,0 0 0,0 0 0,0-1 0,0 0 0,0 0 0,1-1 0,-1 1 0,1-1 0,0-1 0,0 1 0,1-1 0,-1 1 0,1-1 0,-5-8 0,-2-1 0,1-2 0,1 1 0,0-1 0,1-1 0,-8-23 0,11 23 0,1 1 0,0-1 0,1 0 0,1 0 0,0 0 0,1 0 0,1 0 0,1 0 0,5-30 0,-5 40 0,0 0 0,1 1 0,0-1 0,0 1 0,1-1 0,0 1 0,0 0 0,0 0 0,1 0 0,0 0 0,0 1 0,1-1 0,-1 1 0,1 0 0,0 0 0,0 1 0,1 0 0,-1 0 0,1 0 0,0 0 0,0 1 0,0 0 0,1 1 0,-1-1 0,1 1 0,11-2 0,19 0 0,1 1 0,0 3 0,-1 0 0,54 9 0,11 0 0,191-3-1365,-253-6-5461</inkml:trace>
</inkml:ink>
</file>

<file path=ppt/ink/ink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21:04.207"/>
    </inkml:context>
    <inkml:brush xml:id="br0">
      <inkml:brushProperty name="width" value="0.05" units="cm"/>
      <inkml:brushProperty name="height" value="0.05" units="cm"/>
    </inkml:brush>
  </inkml:definitions>
  <inkml:trace contextRef="#ctx0" brushRef="#br0">212 114 24575,'-2'0'0,"1"0"0,-1-1 0,1 1 0,-1-1 0,1 0 0,-1 1 0,1-1 0,-1 0 0,1 0 0,0 0 0,-1 0 0,1 0 0,0-1 0,0 1 0,-2-2 0,0-7 0,3 9 0,1 1 0,-1 0 0,0-1 0,1 1 0,-1 0 0,1 0 0,-1-1 0,0 1 0,1 0 0,-1 0 0,1 0 0,-1-1 0,1 1 0,-1 0 0,0 0 0,1 0 0,-1 0 0,1 0 0,-1 0 0,1 0 0,-1 0 0,1 0 0,-1 0 0,1 1 0,-1-1 0,1 0 0,5 2 0,-1-1 0,1 1 0,-1 0 0,1 1 0,-1 0 0,0 0 0,0 0 0,7 6 0,38 34 0,-41-34 0,13 14 0,26 33 0,13 14 0,-61-69 0,1 0 0,0-1 0,-1 1 0,1 0 0,0-1 0,0 1 0,0 0 0,-1-1 0,1 1 0,0-1 0,0 1 0,0-1 0,0 0 0,0 1 0,1-1 0,-1 0 0,-1 0 0,0 0 0,0 0 0,1-1 0,-1 1 0,0 0 0,0 0 0,0 0 0,1-1 0,-1 1 0,0 0 0,0 0 0,0-1 0,0 1 0,1 0 0,-1-1 0,0 1 0,0 0 0,0 0 0,0-1 0,0 1 0,0 0 0,0-1 0,0 1 0,0 0 0,0-1 0,0 1 0,0 0 0,0-1 0,0 1 0,-8-35 0,7 32 0,-70-225 0,69 222 0,0 1 0,0 0 0,-1 0 0,1 0 0,-5-7 0,6 11 0,0 0 0,1 0 0,-1 0 0,0 1 0,0-1 0,0 0 0,0 0 0,1 1 0,-1-1 0,0 1 0,0-1 0,0 1 0,0-1 0,-1 1 0,1-1 0,0 1 0,0 0 0,0 0 0,0 0 0,0-1 0,0 1 0,0 0 0,-1 0 0,1 1 0,0-1 0,0 0 0,0 0 0,0 0 0,0 1 0,0-1 0,0 1 0,0-1 0,-1 1 0,-14 9 0,1 1 0,1 1 0,0 0 0,0 0 0,1 2 0,-16 20 0,11-13 0,-130 151-1365,103-120-5461</inkml:trace>
</inkml:ink>
</file>

<file path=ppt/ink/ink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21:05.770"/>
    </inkml:context>
    <inkml:brush xml:id="br0">
      <inkml:brushProperty name="width" value="0.05" units="cm"/>
      <inkml:brushProperty name="height" value="0.05" units="cm"/>
    </inkml:brush>
  </inkml:definitions>
  <inkml:trace contextRef="#ctx0" brushRef="#br0">138 350 24575,'2'-1'0,"0"-1"0,-1 1 0,1-1 0,-1 0 0,1 1 0,-1-1 0,1 0 0,-1 0 0,0 0 0,0 0 0,2-3 0,1-3 0,12-17 0,0 0 0,22-54 0,-34 69 0,0 0 0,-1-1 0,0 1 0,-1 0 0,0-1 0,-1 0 0,0 0 0,0 1 0,-1-1 0,-1 0 0,-2-16 0,2 24 0,1 0 0,-1 1 0,0-1 0,0 0 0,0 1 0,-1-1 0,1 0 0,0 1 0,-1-1 0,0 1 0,1 0 0,-1 0 0,-5-4 0,6 5 0,0 0 0,-1 0 0,1 1 0,-1-1 0,1 0 0,-1 1 0,0 0 0,1-1 0,-1 1 0,1 0 0,-1 0 0,0 0 0,1 0 0,-1 0 0,0 0 0,1 0 0,-1 0 0,1 1 0,-1-1 0,0 1 0,1-1 0,-1 1 0,1 0 0,-1 0 0,-2 1 0,-4 4 0,-1 1 0,1 0 0,0 0 0,0 0 0,1 1 0,0 0 0,0 1 0,1 0 0,0 0 0,1 0 0,-5 12 0,-4 9 0,2 0 0,-11 45 0,9-15 0,2-1 0,4 2 0,2-1 0,2 86 0,33 243 0,-12-212 0,-16-167 16,1 8-246,-1-1 0,0 1 0,-2 0-1,0 0 1,-4 23 0,-2-17-6596</inkml:trace>
</inkml:ink>
</file>

<file path=ppt/ink/ink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21:06.121"/>
    </inkml:context>
    <inkml:brush xml:id="br0">
      <inkml:brushProperty name="width" value="0.05" units="cm"/>
      <inkml:brushProperty name="height" value="0.05" units="cm"/>
    </inkml:brush>
  </inkml:definitions>
  <inkml:trace contextRef="#ctx0" brushRef="#br0">0 157 24575,'0'-6'0,"0"-7"0,3-5 0,4-2 0,7-1 0,6 1 0,9 3 0,8 2 0,9 4 0,6 3 0,5 4 0,2 1 0,3 3 0,-4 0 0,-3 1 0,-11-1-8191</inkml:trace>
</inkml:ink>
</file>

<file path=ppt/ink/ink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21:06.813"/>
    </inkml:context>
    <inkml:brush xml:id="br0">
      <inkml:brushProperty name="width" value="0.05" units="cm"/>
      <inkml:brushProperty name="height" value="0.05" units="cm"/>
    </inkml:brush>
  </inkml:definitions>
  <inkml:trace contextRef="#ctx0" brushRef="#br0">186 253 24575,'-6'-7'0,"0"0"0,1-1 0,0 0 0,0 0 0,1 0 0,0 0 0,0-1 0,1 1 0,-3-12 0,5 13 0,1 0 0,-1 0 0,1 0 0,0 1 0,1-1 0,0 0 0,0 0 0,0 1 0,1-1 0,0 0 0,0 1 0,1 0 0,0-1 0,7-10 0,-8 13 0,0 1 0,1-1 0,0 1 0,-1-1 0,1 1 0,0 0 0,1 0 0,-1 1 0,1-1 0,-1 0 0,1 1 0,0 0 0,0 0 0,0 0 0,0 1 0,0-1 0,0 1 0,0 0 0,0 0 0,1 0 0,-1 1 0,0-1 0,1 1 0,5 1 0,-7-1 0,1 1 0,-1-1 0,0 1 0,0 0 0,0 0 0,1 1 0,-1-1 0,0 1 0,-1-1 0,1 1 0,0 0 0,0 0 0,-1 0 0,1 0 0,3 4 0,-3-1 0,0-1 0,0 1 0,-1-1 0,1 1 0,-1 0 0,0 0 0,0 0 0,-1 0 0,2 5 0,-1 3 0,-1 0 0,0-1 0,0 1 0,-1-1 0,-1 1 0,0 0 0,-5 18 0,1-11 0,-2-1 0,0 0 0,-1 0 0,-1-1 0,0 0 0,-2 0 0,0-1 0,0-1 0,-25 27 0,11-18 0,-2-1 0,0 0 0,-1-2 0,-51 30 0,57-42 0,15-8 0,10-7 0,17-8 0,0 0 0,1 2 0,43-17 0,-50 22 0,20-8 86,2 1-1,-1 2 0,70-12 1,-86 20-257,0 1 0,-1 1 1,1 1-1,0 0 0,0 1 1,0 2-1,0 0 0,-1 0 1,29 11-1,-24-4-6655</inkml:trace>
</inkml:ink>
</file>

<file path=ppt/ink/ink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21:08.831"/>
    </inkml:context>
    <inkml:brush xml:id="br0">
      <inkml:brushProperty name="width" value="0.05" units="cm"/>
      <inkml:brushProperty name="height" value="0.05" units="cm"/>
    </inkml:brush>
  </inkml:definitions>
  <inkml:trace contextRef="#ctx0" brushRef="#br0">448 392 24575,'13'-21'0,"0"0"0,-2-2 0,0 1 0,-1-1 0,-2-1 0,0 0 0,-2 0 0,-1 0 0,0-1 0,1-32 0,-6 50 0,-1 0 0,1 0 0,-1 0 0,0 0 0,0 0 0,-1 0 0,-4-11 0,5 16 0,0-1 0,0 1 0,-1 0 0,1 0 0,0 0 0,-1 0 0,1 0 0,-1 0 0,0 1 0,1-1 0,-1 0 0,0 1 0,0-1 0,0 1 0,0 0 0,-1 0 0,1 0 0,0 0 0,0 0 0,-1 0 0,1 0 0,0 1 0,-1-1 0,1 1 0,-4 0 0,-1 0 0,0 1 0,0 0 0,0 1 0,1-1 0,-1 1 0,1 1 0,-1-1 0,1 1 0,0 0 0,0 1 0,0-1 0,0 1 0,1 0 0,-7 7 0,-6 6 0,0 0 0,-26 36 0,13-9 0,3 1 0,1 2 0,2 1 0,2 1 0,3 0 0,-25 90 0,16-19 0,-24 224 0,42-221-455,5 0 0,18 222 0,-8-308-6371</inkml:trace>
</inkml:ink>
</file>

<file path=ppt/ink/ink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21:09.432"/>
    </inkml:context>
    <inkml:brush xml:id="br0">
      <inkml:brushProperty name="width" value="0.05" units="cm"/>
      <inkml:brushProperty name="height" value="0.05" units="cm"/>
    </inkml:brush>
  </inkml:definitions>
  <inkml:trace contextRef="#ctx0" brushRef="#br0">1 260 24575,'10'-8'0,"1"0"0,1 1 0,-1 0 0,1 0 0,19-6 0,13-8 0,184-88 0,-182 91 0,2 1 0,-1 3 0,54-8 0,-57 17 0,0 2 0,1 2 0,49 6 0,-86-4 0,0 0 0,-1 0 0,1 1 0,-1 0 0,1 1 0,-1-1 0,9 5 0,-15-6 0,0-1 0,0 1 0,0-1 0,1 1 0,-1 0 0,0 0 0,0-1 0,0 1 0,0 0 0,0 0 0,0 0 0,-1 0 0,1 0 0,0 0 0,0 0 0,-1 0 0,1 1 0,-1-1 0,1 0 0,-1 0 0,1 0 0,-1 1 0,0-1 0,1 0 0,-1 1 0,0-1 0,0 0 0,0 1 0,0-1 0,0 0 0,0 0 0,-1 1 0,1-1 0,0 0 0,-1 1 0,1-1 0,0 0 0,-1 0 0,0 0 0,1 1 0,-1-1 0,0 0 0,0 0 0,1 0 0,-1 0 0,0 0 0,0 0 0,0-1 0,-2 3 0,-9 7 0,-1-1 0,0 0 0,0 0 0,-1-1 0,0-1 0,0 0 0,-26 8 0,12-4 0,25-10 0,0 0 0,0 1 0,0-1 0,1 1 0,-1-1 0,1 1 0,-4 3 0,5-4 0,1-1 0,-1 1 0,1-1 0,0 1 0,0-1 0,-1 1 0,1-1 0,0 1 0,0-1 0,0 1 0,-1-1 0,1 1 0,0-1 0,0 1 0,0 0 0,0-1 0,0 1 0,0-1 0,0 1 0,0-1 0,0 1 0,0 0 0,1-1 0,-1 1 0,0-1 0,0 1 0,0-1 0,1 1 0,-1-1 0,0 1 0,1-1 0,-1 1 0,0-1 0,1 0 0,-1 1 0,0-1 0,1 1 0,-1-1 0,1 0 0,-1 1 0,1-1 0,-1 0 0,1 0 0,-1 1 0,1-1 0,-1 0 0,2 0 0,10 5 0,1 0 0,-1-1 0,1-1 0,0 0 0,0-1 0,0 0 0,20-1 0,6 3 0,-1-1 0,34 4 0,-66-6 0,1 1 0,-1-1 0,0 1 0,0 0 0,-1 1 0,1-1 0,0 1 0,7 5 0,-12-7 0,0 0 0,0-1 0,0 1 0,0 0 0,0 0 0,0 0 0,-1 0 0,1-1 0,0 1 0,-1 0 0,1 0 0,-1 1 0,1-1 0,-1 0 0,1 0 0,-1 0 0,0 0 0,1 0 0,-1 0 0,0 1 0,0-1 0,0 0 0,0 2 0,0 0 0,-1-1 0,0 0 0,0 0 0,0 0 0,0 0 0,0 0 0,0 0 0,0 0 0,0-1 0,-1 1 0,-2 3 0,-5 2 0,0 1 0,0-1 0,-18 10 0,8-6 0,-1-1 0,-1 0 0,1-1 0,-2-2 0,1 0 0,-1-1 0,0-1 0,0-1 0,-1-1 0,1-1 0,-40-2 0,57 0-65,0 0 0,0-1 0,0 0 0,0 0 0,0 0 0,0-1 0,0 1 0,0-1 0,1 0 0,-1-1 0,0 1 0,1-1 0,0 0 0,0 0 0,0 0 0,0-1 0,0 1 0,1-1 0,-1 0 0,-2-5 0,-8-19-6761</inkml:trace>
</inkml:ink>
</file>

<file path=ppt/ink/ink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21:07.402"/>
    </inkml:context>
    <inkml:brush xml:id="br0">
      <inkml:brushProperty name="width" value="0.05" units="cm"/>
      <inkml:brushProperty name="height" value="0.05" units="cm"/>
    </inkml:brush>
  </inkml:definitions>
  <inkml:trace contextRef="#ctx0" brushRef="#br0">16 277 24575,'-3'-8'0,"0"0"0,0 0 0,1 0 0,1 0 0,-1 0 0,1-16 0,0 3 0,4-31 0,-2 45 0,0-1 0,0 0 0,1 0 0,0 1 0,0-1 0,1 1 0,0-1 0,0 1 0,1 0 0,0 0 0,5-7 0,-6 11 0,0 0 0,0 0 0,1 0 0,-1 0 0,0 1 0,1-1 0,-1 1 0,1 0 0,0 0 0,0 0 0,0 1 0,0-1 0,0 1 0,0 0 0,0 0 0,1 0 0,-1 1 0,0 0 0,0 0 0,1 0 0,-1 0 0,5 1 0,-3 0 0,1 1 0,-1-1 0,0 2 0,0-1 0,1 0 0,-2 1 0,1 0 0,0 1 0,0-1 0,-1 1 0,0 0 0,0 1 0,0-1 0,0 1 0,-1 0 0,0 0 0,0 0 0,0 0 0,-1 1 0,1 0 0,-1 0 0,-1 0 0,4 9 0,-3-6 0,0 1 0,0-1 0,-1 1 0,0 0 0,-1 0 0,0 0 0,0 0 0,-1 0 0,0 0 0,-1 1 0,-1-1 0,1-1 0,-1 1 0,-7 18 0,3-15 0,-1-1 0,0 1 0,-1-1 0,0-1 0,-1 0 0,0 0 0,-1 0 0,-13 10 0,15-14 0,0-1 0,-1 1 0,0-1 0,0-1 0,0 0 0,-1 0 0,1-1 0,-1 0 0,0 0 0,-1-1 0,-15 2 0,24-5 0,0 1 0,1-1 0,-1 0 0,0 0 0,0 0 0,1 0 0,-1-1 0,0 1 0,1 0 0,-1-1 0,1 1 0,-1-1 0,-2-1 0,4 2 0,-1 0 0,1-1 0,-1 1 0,1-1 0,-1 1 0,1-1 0,0 1 0,-1-1 0,1 1 0,0-1 0,-1 1 0,1-1 0,0 0 0,0 1 0,-1-1 0,1 1 0,0-1 0,0 0 0,0 1 0,0-1 0,0 0 0,0 1 0,0-2 0,1-1 0,0 0 0,0 0 0,0 1 0,0-1 0,0 0 0,1 1 0,-1-1 0,1 1 0,0-1 0,-1 1 0,1 0 0,0 0 0,4-3 0,-2 1 0,1-1 0,0 1 0,0 1 0,0-1 0,1 1 0,0 0 0,-1 0 0,1 0 0,0 1 0,0 0 0,0 0 0,0 0 0,1 1 0,-1 0 0,0 0 0,1 1 0,-1 0 0,1 0 0,-1 0 0,0 1 0,1 0 0,-1 0 0,0 1 0,0-1 0,1 1 0,-1 1 0,-1-1 0,1 1 0,0 0 0,9 7 0,28 29 311,-35-30-646,1-1-1,0 0 1,1 0 0,18 11 0,-10-10-6491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24:16.867"/>
    </inkml:context>
    <inkml:brush xml:id="br0">
      <inkml:brushProperty name="width" value="0.05" units="cm"/>
      <inkml:brushProperty name="height" value="0.05" units="cm"/>
    </inkml:brush>
  </inkml:definitions>
  <inkml:trace contextRef="#ctx0" brushRef="#br0">7084 0 24575,'-9'1'0,"0"0"0,0 0 0,0 1 0,1 0 0,-1 0 0,0 1 0,1 0 0,-9 5 0,-64 39 0,73-41 0,-40 22 0,-90 39 0,-58 9 0,61-26 0,20-4 0,-361 131 0,181-88-287,-597 97-1,576-143 179,-141 19 101,4 22 10,-142 75-2,464-124 39,-1-6-1,-220 20 0,-7 2 352,31-3-205,268-39-185,-106 30 0,12-2 0,14-10 0,-147 27 0,108-33 0,-10 1 0,52 14 0,95-23 0,-71 13 0,98-26 342,14 0-381,1 0 0,0 0 0,-1-1 0,1 1 1,0 0-1,0 0 0,-1 0 0,1 0 1,0 0-1,-1 0 0,1-1 0,0 1 0,0 0 1,-1 0-1,1 0 0,0-1 0,0 1 0,0 0 1,-1 0-1,1 0 0,0-1 0,0 1 1,0 0-1,0-1 0,-1 1 0,1 0 0,0 0 1,0-1-1,0 1 0,0 0 0,0-1 0,0 1 1,0 0-1,0-1 0,0 1 0,0 0 0,0-1 1,0 1-1,0 0 0,0 0 0,0-1 1,0 1-1,1-1 0,3-7-6787</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1:51.361"/>
    </inkml:context>
    <inkml:brush xml:id="br0">
      <inkml:brushProperty name="width" value="0.05" units="cm"/>
      <inkml:brushProperty name="height" value="0.05" units="cm"/>
    </inkml:brush>
  </inkml:definitions>
  <inkml:trace contextRef="#ctx0" brushRef="#br0">1 88 24575,'2'2'0,"0"0"0,0-1 0,1 1 0,-1-1 0,0 0 0,1 1 0,-1-1 0,1 0 0,4 1 0,-4-2 0,0 1 0,-1 0 0,1 0 0,-1 0 0,1 1 0,0-1 0,-1 0 0,0 1 0,5 3 0,-2 2 0,-1-1 0,0 1 0,0-1 0,-1 1 0,1 0 0,-1 0 0,-1 1 0,0-1 0,0 1 0,0-1 0,-1 1 0,1 10 0,0-5 0,0 0 0,1-1 0,4 14 0,-7-25 0,1 0 0,-1-1 0,0 1 0,0 0 0,1 0 0,-1 0 0,1-1 0,-1 1 0,1 0 0,-1-1 0,1 1 0,-1 0 0,1-1 0,0 1 0,-1-1 0,1 1 0,0-1 0,-1 1 0,1-1 0,0 1 0,0-1 0,-1 0 0,1 0 0,1 1 0,0-1 0,-1 0 0,0 0 0,1 0 0,-1-1 0,0 1 0,1 0 0,-1-1 0,0 1 0,0-1 0,0 0 0,1 1 0,-1-1 0,0 0 0,1-1 0,6-5 0,0 0 0,0-1 0,8-11 0,-6 7 0,18-20 0,-13 14 0,1 0 0,1 1 0,36-29 0,-52 45 0,0 0 0,0 1 0,0-1 0,1 0 0,-1 1 0,0-1 0,0 1 0,0-1 0,1 1 0,-1 0 0,0-1 0,1 1 0,-1 0 0,0 0 0,0 0 0,1 0 0,-1 0 0,0 0 0,1 1 0,-1-1 0,3 1 0,-3 0 0,1 0 0,0 0 0,-1 0 0,1 0 0,-1 1 0,1-1 0,-1 1 0,0-1 0,0 1 0,1-1 0,-1 1 0,0 0 0,1 2 0,2 7 0,1 1 0,-1 0 0,4 24 0,-5-19 0,1-3 0,0 5 0,1 0 0,1 0 0,0 0 0,16 29 0,-20-44 0,1 0 0,-1 0 0,1 0 0,0-1 0,0 1 0,0-1 0,1 1 0,-1-1 0,1 0 0,0 0 0,0-1 0,0 1 0,0-1 0,0 0 0,0 0 0,1 0 0,-1 0 0,1-1 0,-1 0 0,1 0 0,0 0 0,-1-1 0,1 1 0,0-1 0,5 0 0,5-2 0,0-1 0,0 0 0,0-1 0,0 0 0,-1-1 0,0-1 0,0 0 0,25-16 0,-20 10 0,-1-1 0,0 0 0,-1-2 0,-1 0 0,22-25 0,-22 19 0,0 0 0,18-35 0,-27 43 0,-1 0 0,0 0 0,-1-1 0,-1 0 0,6-29 0,-9 42 0,-1 0 0,0-1 0,0 1 0,1-1 0,-1 1 0,0-1 0,0 1 0,0 0 0,-1-1 0,1 1 0,0-1 0,0 1 0,-1-1 0,1 1 0,-1 0 0,1-1 0,-1 1 0,0 0 0,0 0 0,1-1 0,-1 1 0,0 0 0,-2-2 0,2 3 0,-1-1 0,1 0 0,-1 1 0,1-1 0,-1 1 0,0 0 0,1-1 0,-1 1 0,0 0 0,1 0 0,-1 0 0,0 0 0,1 0 0,-1 0 0,0 1 0,-2 0 0,-4 1 0,0 1 0,0 0 0,0 1 0,1 0 0,-1 0 0,-11 9 0,12-7 0,0 1 0,0 0 0,0 1 0,1-1 0,0 1 0,1 0 0,-5 10 0,7-14 0,1 0 0,0 0 0,0 1 0,1-1 0,-1 1 0,1-1 0,0 1 0,0-1 0,1 1 0,-1-1 0,1 1 0,0 0 0,0-1 0,1 1 0,-1 0 0,1-1 0,2 6 0,-2-7 0,1-1 0,-1 1 0,1-1 0,0 1 0,0-1 0,0 0 0,0 0 0,1 0 0,-1 0 0,1 0 0,-1-1 0,1 1 0,-1-1 0,1 1 0,0-1 0,0 0 0,0 0 0,-1 0 0,1-1 0,0 1 0,0-1 0,0 1 0,5-1 0,0 0 0,0 0 0,0 0 0,-1 0 0,1-1 0,0 0 0,-1-1 0,1 0 0,8-3 0,-11 3 0,0-1 0,0 0 0,-1 0 0,1-1 0,-1 0 0,1 1 0,-1-1 0,0-1 0,0 1 0,-1-1 0,1 1 0,-1-1 0,0 0 0,4-9 0,-7 14 0,0 0 0,1 0 0,-1 1 0,0-1 0,1 0 0,-1 0 0,0 1 0,1-1 0,-1 0 0,0 0 0,1 1 0,-1-1 0,0 0 0,0 1 0,0-1 0,1 1 0,-1-1 0,0 0 0,0 1 0,0-1 0,0 0 0,0 1 0,0-1 0,1 1 0,-1-1 0,0 1 0,0-1 0,0 0 0,0 1 0,-1 0 0,6 18 0,15 72 0,64 172 0,-61-197 0,3 6 0,-8-26 0,-2 1 0,-2 1 0,9 56 0,-22-98 0,0 0 0,-1 0 0,0 0 0,0 0 0,0 0 0,-1 0 0,0-1 0,0 1 0,-1 0 0,1 0 0,-4 6 0,4-9 0,-1-1 0,1 0 0,-1 0 0,1 1 0,-1-1 0,0 0 0,0 0 0,0-1 0,0 1 0,0 0 0,0-1 0,-1 1 0,1-1 0,0 0 0,-1 0 0,1 1 0,-1-2 0,0 1 0,1 0 0,-1-1 0,0 1 0,1-1 0,-1 1 0,0-1 0,1 0 0,-5-1 0,-3 0 0,0-1 0,0 0 0,1 0 0,-1-1 0,1-1 0,0 1 0,0-2 0,0 1 0,0-1 0,-9-7 0,-2-2 0,1-2 0,1 0 0,-17-18 0,20 17 0,1 1 0,0-2 0,2 0 0,0 0 0,1-1 0,0-1 0,2 0 0,-9-25 0,16 35 0,-1 1 0,1-1 0,1 0 0,0 0 0,0 0 0,1 0 0,0 1 0,3-21 0,-2 23 0,1 0 0,1 0 0,-1 0 0,1 0 0,0 0 0,1 0 0,0 1 0,0-1 0,0 1 0,0 0 0,1 1 0,0-1 0,7-5 0,-3 4-124,0-1 0,1 1 0,0 1 0,1 0 0,-1 0 0,1 1-1,0 1 1,1 0 0,-1 0 0,23-4 0,-14 6-6702</inkml:trace>
</inkml:ink>
</file>

<file path=ppt/ink/ink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21:07.711"/>
    </inkml:context>
    <inkml:brush xml:id="br0">
      <inkml:brushProperty name="width" value="0.05" units="cm"/>
      <inkml:brushProperty name="height" value="0.05" units="cm"/>
    </inkml:brush>
  </inkml:definitions>
  <inkml:trace contextRef="#ctx0" brushRef="#br0">47 344 24575,'5'-13'0,"-1"0"0,0 0 0,-1 0 0,0-1 0,-1 1 0,0-16 0,0 8 0,1 2 0,1-7 0,-2 0 0,0-1 0,-2 1 0,-5-48 0,5 73 0,0 0 0,0 0 0,0 0 0,0 0 0,-1 0 0,1 0 0,0 0 0,-1 0 0,1 1 0,-1-1 0,1 0 0,-1 0 0,0 0 0,1 0 0,-2-1 0,1 2 0,1 0 0,0 0 0,-1 0 0,1 0 0,0 0 0,-1 0 0,1 0 0,0 0 0,-1 0 0,1 0 0,-1 0 0,1 0 0,0 0 0,-1 0 0,1 0 0,0 0 0,-1 0 0,1 1 0,0-1 0,-1 0 0,1 0 0,0 0 0,-1 1 0,1-1 0,0 0 0,0 0 0,-1 1 0,-2 2 0,1 0 0,-1 0 0,1 0 0,0 1 0,0-1 0,-2 7 0,-5 12 0,1 1 0,1 0 0,1 1 0,-3 27 0,7-37 0,1 1 0,0 0 0,1 0 0,1 0 0,0-1 0,1 1 0,1-1 0,4 15 0,-5-24 0,0 0 0,-1-1 0,2 0 0,-1 1 0,0-1 0,1 0 0,0 0 0,0 0 0,0 0 0,0-1 0,1 0 0,-1 1 0,1-1 0,8 5 0,-10-7 0,1 0 0,0 1 0,0-1 0,-1-1 0,1 1 0,0 0 0,0-1 0,0 1 0,0-1 0,0 0 0,0 0 0,0 0 0,0 0 0,0-1 0,0 1 0,0-1 0,-1 0 0,1 0 0,0 0 0,0 0 0,-1 0 0,1 0 0,0-1 0,-1 1 0,4-4 0,-1 0 0,1 0 0,-1 0 0,0 0 0,-1-1 0,1 0 0,-1 0 0,0 0 0,-1 0 0,0-1 0,0 0 0,0 1 0,0-1 0,-1 0 0,-1 0 0,1 0 0,-1-1 0,0 1 0,0-13 0,-1 16 0,0-1 0,0 0 0,-1 0 0,1 0 0,-1 0 0,0 0 0,-1 1 0,1-1 0,-1 0 0,0 1 0,0-1 0,0 1 0,-1 0 0,1 0 0,-1 0 0,0 0 0,0 0 0,-1 0 0,1 1 0,-1 0 0,1 0 0,-1 0 0,0 0 0,-1 0 0,1 1 0,0-1 0,-1 1 0,-6-2 0,-31-5-1365,-1 4-5461</inkml:trace>
</inkml:ink>
</file>

<file path=ppt/ink/ink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21:10.368"/>
    </inkml:context>
    <inkml:brush xml:id="br0">
      <inkml:brushProperty name="width" value="0.05" units="cm"/>
      <inkml:brushProperty name="height" value="0.05" units="cm"/>
    </inkml:brush>
  </inkml:definitions>
  <inkml:trace contextRef="#ctx0" brushRef="#br0">29 89 24575,'-17'-4'0,"17"4"0,-1 0 0,1 0 0,0-1 0,0 1 0,-1 0 0,1 0 0,0-1 0,0 1 0,0 0 0,0 0 0,-1-1 0,1 1 0,0 0 0,0-1 0,0 1 0,0 0 0,0-1 0,0 1 0,0 0 0,0-1 0,0 1 0,0 0 0,0-1 0,0 1 0,0 0 0,0-1 0,0 0 0,1 0 0,0-1 0,0 0 0,0 1 0,0-1 0,0 1 0,0-1 0,0 1 0,1 0 0,-1-1 0,1 1 0,-1 0 0,1 0 0,3-2 0,11-6 0,1 1 0,1 0 0,-1 1 0,26-5 0,-31 9 0,0 0 0,0 1 0,0 1 0,0 0 0,0 1 0,0 0 0,23 4 0,-31-4 0,0 1 0,0 0 0,-1 0 0,1 1 0,0-1 0,-1 1 0,1 0 0,-1 0 0,1 0 0,-1 0 0,0 0 0,0 1 0,0-1 0,0 1 0,-1 0 0,4 4 0,-5-5 0,0 1 0,1-1 0,-1 1 0,-1-1 0,1 1 0,0 0 0,0-1 0,-1 1 0,0 0 0,1-1 0,-1 1 0,0 0 0,0 0 0,-1-1 0,1 1 0,-1 0 0,1 0 0,-1-1 0,0 1 0,0-1 0,0 1 0,0-1 0,-2 5 0,-6 5 0,1 0 0,-2 0 0,1-1 0,-2 0 0,1-1 0,-1 0 0,-23 16 0,-11 9 0,44-34 0,1 0 0,-1-1 0,0 1 0,1-1 0,-1 1 0,1 0 0,-1 0 0,1-1 0,-1 1 0,1 0 0,0 0 0,-1-1 0,1 1 0,0 0 0,-1 0 0,1 0 0,0 0 0,0 0 0,0-1 0,0 1 0,0 0 0,0 0 0,0 0 0,0 0 0,0 0 0,0 0 0,1-1 0,-1 1 0,0 0 0,1 0 0,-1 0 0,0 0 0,1-1 0,-1 1 0,1 0 0,-1-1 0,1 1 0,-1 0 0,1-1 0,0 1 0,0 0 0,5 4 0,-1 0 0,1-1 0,0 0 0,7 4 0,-3-2 0,21 12 0,-21-13 0,-1 1 0,1 0 0,-1 0 0,0 1 0,-1 0 0,11 11 0,-18-18 0,-1 1 0,1-1 0,-1 1 0,0-1 0,1 1 0,-1-1 0,0 1 0,1 0 0,-1-1 0,0 1 0,0-1 0,1 1 0,-1 0 0,0-1 0,0 1 0,0 0 0,0-1 0,0 1 0,0 0 0,0-1 0,0 1 0,0-1 0,0 1 0,-1 0 0,1-1 0,0 1 0,0 0 0,-1 0 0,0 0 0,0 1 0,0-1 0,-1 0 0,1 0 0,0 0 0,0 0 0,-1 0 0,1-1 0,-1 1 0,1 0 0,-3 0 0,-4 2 0,-1-1 0,0 0 0,-10 1 0,-2 0-136,-1-1-1,0-1 1,1-1-1,-1-1 1,0-1-1,1-1 1,-1 0-1,1-2 0,-30-10 1,34 6-6690</inkml:trace>
</inkml:ink>
</file>

<file path=ppt/ink/ink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21:10.714"/>
    </inkml:context>
    <inkml:brush xml:id="br0">
      <inkml:brushProperty name="width" value="0.05" units="cm"/>
      <inkml:brushProperty name="height" value="0.05" units="cm"/>
    </inkml:brush>
  </inkml:definitions>
  <inkml:trace contextRef="#ctx0" brushRef="#br0">45 66 24575,'3'0'0,"1"0"0,0-1 0,-1 0 0,1 0 0,-1 0 0,1 0 0,-1 0 0,0-1 0,1 1 0,-1-1 0,0 0 0,5-4 0,-20 16 0,4-4 0,1 1 0,-1 0 0,1 0 0,-10 13 0,12-11 0,1-1 0,-1 1 0,1 0 0,1 0 0,0 0 0,0 1 0,1-1 0,0 1 0,1-1 0,0 1 0,0 0 0,1-1 0,2 20 0,-2-24 0,1 1 0,0 0 0,1-1 0,-1 1 0,1-1 0,0 0 0,0 1 0,1-1 0,-1 0 0,1 0 0,0-1 0,1 1 0,-1-1 0,1 1 0,0-1 0,0 0 0,0 0 0,1-1 0,-1 1 0,1-1 0,0 0 0,0 0 0,0-1 0,0 0 0,6 3 0,-6-4 0,1 0 0,-1 0 0,0 0 0,1 0 0,-1-1 0,1 0 0,-1 0 0,0-1 0,1 1 0,-1-1 0,0 0 0,1-1 0,-1 1 0,5-3 0,-2 0 0,0 0 0,-1 0 0,0-1 0,0 1 0,0-2 0,-1 1 0,1-1 0,8-10 0,-9 9 0,0-1 0,0 1 0,-1-1 0,0-1 0,0 1 0,-1-1 0,0 1 0,-1-1 0,0 0 0,0-1 0,-1 1 0,0 0 0,0-1 0,-1 1 0,-1-1 0,0-15 0,-1 19 19,-1 0 0,1 0 0,-1 1 0,0-1 0,-1 1 0,1-1 0,-1 1 0,0 0 0,0 0 0,-1 0 0,1 1 0,-1-1 0,0 1 0,-1 0 0,1 0 0,-1 0 0,-6-4 0,-1 1-263,0 0 0,0 1 0,0 1 0,-1 0 1,0 0-1,-18-3 0,-7 0-6582</inkml:trace>
</inkml:ink>
</file>

<file path=ppt/ink/ink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21:11.444"/>
    </inkml:context>
    <inkml:brush xml:id="br0">
      <inkml:brushProperty name="width" value="0.05" units="cm"/>
      <inkml:brushProperty name="height" value="0.05" units="cm"/>
    </inkml:brush>
  </inkml:definitions>
  <inkml:trace contextRef="#ctx0" brushRef="#br0">18 119 24575,'-2'-2'0,"0"-1"0,0 0 0,1 0 0,-1 0 0,1 0 0,-1 0 0,1 0 0,0 0 0,0 0 0,1-1 0,-1 1 0,0 0 0,1-1 0,0 1 0,0 0 0,1-6 0,-1 6 0,0 1 0,0-1 0,1 1 0,-1-1 0,1 1 0,0-1 0,-1 1 0,1 0 0,0-1 0,1 1 0,-1 0 0,0 0 0,1 0 0,-1 0 0,1 0 0,0 0 0,-1 0 0,1 0 0,0 1 0,0-1 0,0 1 0,3-2 0,2 1 0,0-1 0,0 2 0,1-1 0,-1 1 0,1 0 0,-1 1 0,1-1 0,0 2 0,-1-1 0,1 1 0,7 1 0,15 5 0,39 13 0,-56-16 0,49 16 0,0 4 0,88 46 0,-114-49 0,-1 0 0,0 3 0,-2 0 0,-1 3 0,34 35 0,-55-51 0,-1 0 0,-1 1 0,0 0 0,0 1 0,-1 0 0,-1 0 0,0 1 0,-1 0 0,-1 0 0,0 0 0,0 1 0,-2 0 0,0 0 0,-1 0 0,0 0 0,-1 0 0,-1 0 0,0 1 0,-5 29 0,-23 110 0,-35 276 0,56-253 0,27 291 0,-1-212 0,32 256 0,-29-424 0,-16-68 0,0 1 0,-1-1 0,-1 1 0,1 33 0,-5-52 0,-1-1 0,1 0 0,0 0 0,-1 0 0,0 0 0,1 0 0,-1 1 0,0-1 0,0 0 0,0-1 0,-1 1 0,1 0 0,0 0 0,-1 0 0,1-1 0,-1 1 0,1-1 0,-1 1 0,0-1 0,0 0 0,1 1 0,-1-1 0,0 0 0,0 0 0,0 0 0,-5 1 0,-5 1 0,-1 1 0,0-1 0,-20 1 0,14-1 0,-327 28-1365,259-28-5461</inkml:trace>
</inkml:ink>
</file>

<file path=ppt/ink/ink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21:12.714"/>
    </inkml:context>
    <inkml:brush xml:id="br0">
      <inkml:brushProperty name="width" value="0.05" units="cm"/>
      <inkml:brushProperty name="height" value="0.05" units="cm"/>
    </inkml:brush>
  </inkml:definitions>
  <inkml:trace contextRef="#ctx0" brushRef="#br0">1501 169 24575,'15'-1'0,"1"-1"0,-1 0 0,1-1 0,-1-1 0,0 0 0,-1-1 0,1 0 0,-1-1 0,26-15 0,-37 18 0,1 1 0,-1-1 0,1 0 0,-1 0 0,0 0 0,0-1 0,0 1 0,-1-1 0,1 0 0,-1 1 0,3-7 0,-5 9 0,1-1 0,-1 1 0,1-1 0,-1 0 0,1 1 0,-1-1 0,0 0 0,0 1 0,0-1 0,0 0 0,0 1 0,0-1 0,-1 0 0,1 1 0,0-1 0,-1 0 0,1 1 0,-1-1 0,0 1 0,1-1 0,-1 1 0,0-1 0,0 1 0,0-1 0,0 1 0,0 0 0,0 0 0,-1 0 0,1-1 0,0 1 0,-1 0 0,-2-1 0,-1-1 0,-1 0 0,0 0 0,0 1 0,0 0 0,-1 0 0,1 0 0,0 1 0,-13-1 0,-55 2 0,74 0 0,-59 4-95,0 4 0,1 2-1,0 2 1,-89 32 0,54-9-144,-172 93 1,175-76 238,2 4 0,2 4 0,-79 72 0,122-94 0,2 3 0,2 1 0,1 2 0,3 1 0,1 2 0,3 1 0,-27 56 0,46-78 1,0 1 0,3 1 0,0 0 0,1 0 0,2 1 0,1-1 0,-1 31 0,5-39-25,1 0-1,1 0 1,1 1-1,1-1 1,0 0-1,2-1 1,0 1-1,1-1 1,1 0-1,19 36 1,-11-31-1,1-1-1,1 0 1,2-1 0,0-1-1,1-1 1,1 0 0,1-2-1,0 0 1,1-2 0,1 0 0,40 18-1,-13-10-141,2-3-1,0-1 1,2-3-1,103 18 1,-69-23 37,0-3 0,0-4 0,1-5 0,-1-3 0,0-4 0,0-4 0,-1-3 0,0-5 0,-2-3 0,0-4 0,143-65 1,-182 67 116,-2-1 1,-1-2 0,0-2 0,-3-1 0,0-3 0,-2-1 0,-2-2 0,35-44-1,-50 53 6,-2 0-1,-1-2 0,-2 0 0,0-1 0,-2-1 1,-1-1-1,-2 0 0,-1 0 0,-2-1 1,-1 0-1,-1-1 0,-2 0 0,1-40 0,-6 43 13,-1 0 0,-2 0 0,-1 1 0,-1-1 0,-2 1 0,-1 0 0,-1 1 0,-1 0-1,-2 0 1,-1 1 0,-1 1 0,-26-39 0,18 37-34,-1 0 0,-1 2 0,-1 1 0,-2 0 0,0 2 0,-2 2 0,0 0 0,-1 2 0,-2 1 0,-45-20 0,22 16-213,-1 3 0,-1 2 0,0 3 0,-81-12 0,22 14-1,-141 0 1,1 17-1866</inkml:trace>
</inkml:ink>
</file>

<file path=ppt/ink/ink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5:51.990"/>
    </inkml:context>
    <inkml:brush xml:id="br0">
      <inkml:brushProperty name="width" value="0.05" units="cm"/>
      <inkml:brushProperty name="height" value="0.05" units="cm"/>
    </inkml:brush>
  </inkml:definitions>
  <inkml:trace contextRef="#ctx0" brushRef="#br0">262 290 24575,'1'0'0,"-1"0"0,0-1 0,0 1 0,0 0 0,1 0 0,-1 0 0,0 0 0,0 0 0,1-1 0,-1 1 0,0 0 0,0 0 0,0 0 0,0-1 0,1 1 0,-1 0 0,0 0 0,0-1 0,0 1 0,0 0 0,0 0 0,0-1 0,0 1 0,0 0 0,0 0 0,0-1 0,0 1 0,0 0 0,0-1 0,0 1 0,0 0 0,0 0 0,0-1 0,0 1 0,0 0 0,0 0 0,0-1 0,0 1 0,0 0 0,-1 0 0,1-1 0,0 1 0,0 0 0,0 0 0,0 0 0,-1-1 0,1 1 0,0 0 0,-9-13 0,6 11 0,0 0 0,0 0 0,0 1 0,-1-1 0,1 1 0,0 0 0,0 0 0,-1 1 0,1-1 0,-1 0 0,1 1 0,-1 0 0,1 0 0,0 0 0,-1 0 0,1 1 0,-1-1 0,1 1 0,0 0 0,-1 0 0,1 0 0,0 0 0,0 1 0,-5 2 0,0 1 0,-1 0 0,1 1 0,0 0 0,1 0 0,-1 0 0,1 1 0,-9 12 0,4-2 0,1 0 0,0 1 0,2 1 0,0-1 0,1 2 0,1-1 0,0 1 0,2 0 0,0 0 0,-3 40 0,3 14 0,9 126 0,-3-178 0,33 340 0,-14-192 0,-3 178 0,-17-343 0,0 0 0,0 0 0,0-1 0,0 1 0,1 0 0,-1-1 0,2 6 0,-1-10 0,-1 1 0,0 0 0,1 0 0,-1-1 0,1 1 0,-1 0 0,1-1 0,-1 1 0,1-1 0,-1 1 0,1 0 0,-1-1 0,1 1 0,0-1 0,-1 0 0,1 1 0,0-1 0,0 0 0,-1 1 0,1-1 0,0 0 0,0 0 0,-1 1 0,1-1 0,0 0 0,0 0 0,0 0 0,-1 0 0,1 0 0,0 0 0,0 0 0,0 0 0,-1-1 0,1 1 0,0 0 0,0 0 0,0-1 0,-1 1 0,1 0 0,0-1 0,1 0 0,62-30 0,29-12 0,-40 26 0,1 2 0,60-8 0,114-6 0,-147 20 0,1410-72-831,-1479 81 881,18 2 408,-29-2-446,0 0 0,0 1 0,-1-1 0,1 0 0,0 1 0,0-1 0,0 1 0,-1-1 0,1 1 0,0-1 0,-1 1 0,1 0 0,0-1 0,-1 1 0,1 0 0,-1 0 0,1-1 0,-1 1 0,1 0-1,-1 0 1,0 0 0,1-1 0,-1 1 0,0 0 0,0 0 0,1 1 0,-1-2-12,1 1 0,-1-1 0,0 0 0,1 0 0,-1 0 0,1 0 0,-1 1 0,1-1 0,-1 0 0,1 0 0,-1 0 0,1 0 0,-1 0 0,1 0 0,-1 0 0,1 0 0,-1 0 0,0-1 0,1 1 0,-1 0 0,1 0 0,-1 0 0,1 0 0,-1-1 0,1 1 0,-1 0 0,0 0 0,1-1 0,-1 1 0,1-1 0,16-9 0,80-48 0,-64 40 0,0-1 0,41-33 0,-49 29 0,-1 0 0,-2-1 0,0-2 0,-2 0 0,30-50 0,67-157 0,-46 84 0,-47 104 0,1 1 0,2 2 0,2 0 0,2 2 0,1 1 0,2 1 0,2 2 0,1 2 0,43-30 0,-48 42 0,-11 8 0,-1 0 0,25-24 0,-40 34 0,-1-1 0,1 0 0,-1 0 0,0-1 0,-1 1 0,1-1 0,-1 1 0,0-1 0,0 0 0,-1 0 0,0-1 0,0 1 0,2-12 0,0-26 0,-4 30 0,1 0 0,1 0 0,0 1 0,1-1 0,0 1 0,10-24 0,-12 35 0,0 0 0,0 0 0,0 0 0,0 0 0,-1 0 0,1-1 0,-1 1 0,1 0 0,-1 0 0,0-1 0,1 1 0,-1 0 0,-1-1 0,1 1 0,-1-3 0,1 3 0,-1 1 0,0-1 0,-1 1 0,1-1 0,0 1 0,0 0 0,-1 0 0,1-1 0,0 1 0,-1 0 0,1 0 0,-1 0 0,0 0 0,1 1 0,-1-1 0,0 0 0,0 1 0,1-1 0,-1 1 0,-2-1 0,-15-3-1365,0 2-5461</inkml:trace>
</inkml:ink>
</file>

<file path=ppt/ink/ink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5:52.347"/>
    </inkml:context>
    <inkml:brush xml:id="br0">
      <inkml:brushProperty name="width" value="0.05" units="cm"/>
      <inkml:brushProperty name="height" value="0.05" units="cm"/>
    </inkml:brush>
  </inkml:definitions>
  <inkml:trace contextRef="#ctx0" brushRef="#br0">72 191 24575,'-29'6'0,"25"-5"0,-1 0 0,1 0 0,0 0 0,-1 0 0,1 1 0,0 0 0,-6 3 0,10-5 0,-1 0 0,1 0 0,0 0 0,0 0 0,0 0 0,0 0 0,0 0 0,0 0 0,0 0 0,-1 0 0,1 1 0,0-1 0,0 0 0,0 0 0,0 0 0,0 0 0,0 0 0,0 0 0,0 0 0,0 0 0,0 1 0,0-1 0,0 0 0,0 0 0,0 0 0,0 0 0,0 0 0,0 0 0,0 1 0,0-1 0,0 0 0,0 0 0,0 0 0,0 0 0,0 0 0,0 0 0,0 1 0,0-1 0,0 0 0,0 0 0,0 0 0,0 0 0,0 0 0,0 0 0,0 0 0,1 1 0,-1-1 0,0 0 0,0 0 0,0 0 0,0 0 0,0 0 0,0 0 0,0 0 0,0 0 0,1 0 0,-1 0 0,0 0 0,0 0 0,0 0 0,0 0 0,0 0 0,0 0 0,1 0 0,-1 0 0,6 2 0,1 0 0,-1-1 0,1 0 0,0 0 0,-1-1 0,13 0 0,3 0 0,759-8-2647,-557 2 1910,-177 5 640,938-31-2178,-5-45 197,-958 75 2064,338-56 1003,-307 42 216,-52 16-1167,0 0 0,-1 0 0,1 0 0,0-1 0,0 1 0,0 0 0,-1 0 0,1-1 0,0 1-1,-1 0 1,1-1 0,0 1 0,-1-1 0,1 1 0,0-1 0,-1 1 0,1-1 0,-1 0 0,1 1 0,-1-1 0,1 0 0,-1 1 0,1-2 0,-2 1 7,1 0 0,-1 1 0,0-1 1,0 1-1,0-1 0,1 1 0,-1-1 0,0 1 0,0-1 0,0 1 1,0 0-1,0 0 0,0-1 0,0 1 0,0 0 0,-1 0 0,-29-4-4260</inkml:trace>
</inkml:ink>
</file>

<file path=ppt/ink/ink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5:52.904"/>
    </inkml:context>
    <inkml:brush xml:id="br0">
      <inkml:brushProperty name="width" value="0.05" units="cm"/>
      <inkml:brushProperty name="height" value="0.05" units="cm"/>
    </inkml:brush>
  </inkml:definitions>
  <inkml:trace contextRef="#ctx0" brushRef="#br0">499 152 24575,'1'-3'0,"-1"1"0,0-1 0,1 1 0,-1 0 0,1-1 0,0 1 0,0 0 0,0-1 0,0 1 0,0 0 0,1 0 0,2-4 0,24-24 0,-7 9 0,-17 17 0,-1 0 0,0 0 0,0 0 0,-1-1 0,1 1 0,3-9 0,-6 12 0,0 1 0,0-1 0,0 0 0,0 0 0,1 0 0,-1 0 0,0 1 0,0-1 0,-1 0 0,1 0 0,0 0 0,0 0 0,0 1 0,0-1 0,-1 0 0,1 0 0,0 0 0,-1 1 0,0-2 0,0 1 0,0 0 0,0 0 0,0 0 0,0 0 0,-1 0 0,1 1 0,0-1 0,0 0 0,-1 1 0,1-1 0,-1 1 0,1-1 0,0 1 0,-1 0 0,-1-1 0,-16 1 0,1 0 0,-1 1 0,1 0 0,-1 2 0,1 0 0,-27 9 0,13-4 0,22-6 0,-142 37 0,126-31 0,-1 2 0,1 1 0,-36 20 0,57-28 0,0 0 0,0 0 0,1 0 0,0 1 0,0 0 0,0-1 0,0 1 0,0 1 0,1-1 0,-4 7 0,5-9 0,1 0 0,0 1 0,1-1 0,-1 1 0,0-1 0,1 1 0,-1-1 0,1 1 0,0 0 0,0-1 0,0 1 0,0-1 0,1 1 0,-1-1 0,1 1 0,-1 0 0,1-1 0,0 0 0,0 1 0,0-1 0,0 1 0,0-1 0,3 4 0,2 2 0,0-1 0,1 1 0,0-1 0,1 0 0,-1 0 0,1-1 0,0 0 0,1-1 0,14 8 0,13 4 0,42 13 0,-41-16 0,40 13 0,-44-17 0,0 2 0,0 2 0,45 25 0,-75-37 0,-1-1 0,0 1 0,0-1 0,0 1 0,0 0 0,0 0 0,0 0 0,-1 0 0,1 0 0,-1 0 0,3 4 0,-4-5 0,1 1 0,-1-1 0,0 0 0,0 0 0,0 1 0,1-1 0,-1 0 0,-1 0 0,1 1 0,0-1 0,0 0 0,0 0 0,-1 0 0,1 1 0,0-1 0,-1 0 0,1 0 0,-1 0 0,1 0 0,-1 0 0,0 0 0,0 0 0,1 0 0,-1 0 0,0 0 0,-2 1 0,-5 6 0,-1-1 0,-1-1 0,1 1 0,-1-2 0,0 1 0,-22 7 0,-70 20 0,95-31 0,-145 32 342,130-31-627,1-1 1,0-1-1,0 0 1,-1-2-1,-26-4 1,18-2-6542</inkml:trace>
</inkml:ink>
</file>

<file path=ppt/ink/ink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5:53.291"/>
    </inkml:context>
    <inkml:brush xml:id="br0">
      <inkml:brushProperty name="width" value="0.05" units="cm"/>
      <inkml:brushProperty name="height" value="0.05" units="cm"/>
    </inkml:brush>
  </inkml:definitions>
  <inkml:trace contextRef="#ctx0" brushRef="#br0">75 143 24575,'4'-2'0,"44"-18"0,-46 19 0,1 0 0,-1 1 0,1-1 0,-1 1 0,0-1 0,1 1 0,-1 0 0,1 0 0,-1 0 0,1 0 0,-1 0 0,1 0 0,-1 1 0,1-1 0,-1 1 0,4 2 0,-5-3 0,-1 0 0,1 1 0,-1-1 0,1 1 0,-1 0 0,0-1 0,1 1 0,-1-1 0,0 1 0,1 0 0,-1-1 0,0 1 0,0-1 0,0 1 0,1 0 0,-1-1 0,0 1 0,0 0 0,0 0 0,0-1 0,0 1 0,0 0 0,-1-1 0,1 1 0,0 0 0,0-1 0,-1 2 0,-8 20 0,6-16 0,-33 80 0,-43 159 0,49-142 0,17-68 0,8-19 0,14-36 0,185-450 0,-188 456 0,1-3 0,0 0 0,2 0 0,0 0 0,0 1 0,2 1 0,12-16 0,-22 30 0,0-1 0,1 1 0,-1-1 0,1 1 0,-1 0 0,1 0 0,0-1 0,-1 1 0,1 0 0,0 0 0,0 1 0,0-1 0,0 0 0,-1 1 0,1-1 0,0 1 0,0-1 0,4 1 0,-5 0 0,1 1 0,-1-1 0,1 0 0,-1 1 0,1 0 0,-1-1 0,0 1 0,1 0 0,-1 0 0,0 0 0,1 0 0,-1 0 0,0 0 0,0 0 0,0 0 0,0 0 0,0 1 0,1 1 0,2 5 0,0 0 0,0 1 0,-1 0 0,0-1 0,0 1 0,1 13 0,5 48 0,-1 125 0,-5-71 0,2-16-1365,-4-71-5461</inkml:trace>
</inkml:ink>
</file>

<file path=ppt/ink/ink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5:53.820"/>
    </inkml:context>
    <inkml:brush xml:id="br0">
      <inkml:brushProperty name="width" value="0.05" units="cm"/>
      <inkml:brushProperty name="height" value="0.05" units="cm"/>
    </inkml:brush>
  </inkml:definitions>
  <inkml:trace contextRef="#ctx0" brushRef="#br0">14 441 24575,'0'-4'0,"-1"0"0,1-1 0,-1 1 0,0 0 0,-3-6 0,3 7 0,0 0 0,0 0 0,0 0 0,0-1 0,1 1 0,-1 0 0,1-4 0,0 5 0,0 1 0,1-1 0,-1 1 0,1-1 0,-1 1 0,1-1 0,0 1 0,-1-1 0,1 1 0,0 0 0,0-1 0,0 1 0,0 0 0,0 0 0,0 0 0,0 0 0,1 0 0,-1 0 0,2-2 0,5-1 0,0-1 0,0 1 0,0 1 0,1-1 0,-1 1 0,1 1 0,9-2 0,66-7 0,-47 7 0,-4 0 0,1 0 0,0-1 0,37-10 0,-69 14 0,1 0 0,-1 0 0,0 0 0,0 0 0,0 0 0,1 0 0,-1-1 0,-1 1 0,1 0 0,0-1 0,0 0 0,0 1 0,-1-1 0,1 0 0,-1 0 0,0 0 0,1 0 0,-1 0 0,0 0 0,0-1 0,0 1 0,0 0 0,-1 0 0,1-1 0,-1 1 0,1-1 0,-1-4 0,3 8 0,1 8 0,3 11 0,10 53 0,-3 2 0,-4 0 0,-3 0 0,-3 0 0,-6 84 0,2-157 0,0 2 0,-1-1 0,1 1 0,0 0 0,-1-1 0,0 1 0,0-1 0,0 1 0,-2 3 0,3-7 0,0 0 0,0 1 0,0-1 0,0 0 0,0 0 0,0 0 0,0 0 0,0 0 0,0 0 0,0 0 0,0 0 0,0 0 0,0 0 0,-1 0 0,1 0 0,0 0 0,0 0 0,0 0 0,0 0 0,0 0 0,0 0 0,0 0 0,0 0 0,0 0 0,-1 0 0,1 0 0,0 0 0,0 0 0,0 0 0,0 0 0,0 0 0,0 0 0,0 0 0,0 0 0,0 0 0,0 0 0,0 0 0,0 0 0,-1 0 0,1 0 0,0-1 0,0 1 0,0 0 0,0 0 0,0 0 0,0 0 0,0 0 0,0 0 0,0 0 0,0 0 0,0 0 0,0 0 0,0 0 0,0-1 0,0 1 0,0 0 0,0 0 0,-4-10 0,-1-11 0,-5-63 0,4-1 0,5-102 0,2 95 0,-2 37 0,0 8 0,2 0 0,10-73 0,-9 114 0,-1 0 0,0 0 0,1 0 0,0 0 0,1 0 0,0 0 0,-1 1 0,5-6 0,-6 9 0,1 1 0,-1-1 0,0 1 0,1-1 0,-1 1 0,1 0 0,-1-1 0,1 1 0,0 0 0,-1 0 0,1 0 0,0 1 0,0-1 0,0 0 0,0 1 0,0-1 0,0 1 0,0-1 0,0 1 0,0 0 0,0 0 0,0 0 0,-1 0 0,1 0 0,0 1 0,0-1 0,0 1 0,3 0 0,3 2 0,-1 0 0,1 1 0,-1 0 0,0 0 0,0 1 0,0 0 0,-1 0 0,1 1 0,-1 0 0,-1 0 0,8 9 0,-1 2 0,0-1 0,-1 1 0,13 31 0,-18-37 0,-2 1 0,0 0 0,0 0 0,-1 0 0,0 1 0,-1-1 0,-1 1 0,0 25 0,-1-31 0,-1 1 0,0-1 0,0 0 0,-1 1 0,0-1 0,-1 0 0,1 0 0,-1 0 0,-1 0 0,1-1 0,-1 1 0,0-1 0,0 0 0,-1 0 0,0 0 0,-9 7 0,2-3-151,-1-1-1,0-1 0,-1 0 0,0-1 1,0 0-1,0-1 0,-1-1 1,-18 4-1,-18 3-6674</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1:51.715"/>
    </inkml:context>
    <inkml:brush xml:id="br0">
      <inkml:brushProperty name="width" value="0.05" units="cm"/>
      <inkml:brushProperty name="height" value="0.05" units="cm"/>
    </inkml:brush>
  </inkml:definitions>
  <inkml:trace contextRef="#ctx0" brushRef="#br0">1 0 24575,'6'0'0,"4"0"0,8 3 0,2 4 0,1 6 0,0 4 0,-3 5 0,-5 5 0,-5 0 0,-4 1 0,-5 3 0,-3-5-8191</inkml:trace>
</inkml:ink>
</file>

<file path=ppt/ink/ink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5:54.567"/>
    </inkml:context>
    <inkml:brush xml:id="br0">
      <inkml:brushProperty name="width" value="0.05" units="cm"/>
      <inkml:brushProperty name="height" value="0.05" units="cm"/>
    </inkml:brush>
  </inkml:definitions>
  <inkml:trace contextRef="#ctx0" brushRef="#br0">1380 252 24575,'19'-19'0,"27"-35"0,-41 46 0,0 1 0,-1 0 0,1-1 0,-1 0 0,-1 0 0,1 0 0,-1-1 0,3-14 0,-6 20 0,1 0 0,-1 0 0,0 0 0,0 0 0,0 0 0,0 0 0,0 1 0,-1-1 0,0 0 0,1 0 0,-1 0 0,0 0 0,0 1 0,0-1 0,-1 0 0,1 1 0,-1-1 0,1 1 0,-4-4 0,2 3 0,-1 0 0,0 0 0,1 1 0,-1-1 0,0 1 0,0 0 0,-1 0 0,1 0 0,0 1 0,-1-1 0,-5 0 0,-6-1 0,0 2 0,0-1 0,0 2 0,0 0 0,0 1 0,-17 3 0,-4 4-39,-1 2 0,2 1 0,-1 1 0,2 2-1,-56 31 1,16-1-179,-96 75 0,86-52 162,2 4 0,-115 130 0,138-131 64,3 3 0,4 2 1,-62 115-1,96-153-8,1 1 0,2 1 0,1 0 0,3 1 0,-15 79 0,24-96 0,1-1 0,1 1 0,1 0 0,0-1 0,2 1 0,1-1 0,1 1 0,1-1 0,0 0 0,2-1 0,1 0 0,15 32 0,-7-27 6,1 0 0,0-2 1,2 0-1,1-1 0,0-1 0,2-1 0,1-1 0,0-1 0,1-1 0,43 24 1,-13-13-75,1-2 1,0-3 0,2-3-1,79 20 1,-36-19-391,1-4-1,0-4 1,2-5-1,-1-4 1,201-17 0,-178-3 297,0-6 0,-1-5 0,-1-5 0,169-69 0,-199 62 180,-2-5 0,-2-3 0,125-88 0,-162 96-180,-2-2 0,-3-1 0,-1-3 0,-1-2 0,-3-2 0,59-87 0,-82 105 127,-1-2 0,-1 0 1,-2-1-1,-2-1 0,-1 0 0,13-58 0,-21 67 42,0 0-1,-2 0 0,0 0 0,-2 0 0,-1 0 0,-1 0 1,-1 0-1,-1 1 0,-2-1 0,-11-33 0,7 32-5,-1 1 1,-1 0-1,-1 1 0,-2 1 0,0 0 0,-1 1 1,-23-24-1,11 18 6,0 1 0,-2 2-1,0 1 1,-53-30 0,16 18 3,-2 2 1,-1 4-1,-1 3 0,-126-30 1,79 31 35,0 5 1,-1 5 0,-1 6 0,0 4-1,-158 14 1,219-2 319,-109 26 0,89-9-3853</inkml:trace>
</inkml:ink>
</file>

<file path=ppt/ink/ink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5:55.129"/>
    </inkml:context>
    <inkml:brush xml:id="br0">
      <inkml:brushProperty name="width" value="0.05" units="cm"/>
      <inkml:brushProperty name="height" value="0.05" units="cm"/>
    </inkml:brush>
  </inkml:definitions>
  <inkml:trace contextRef="#ctx0" brushRef="#br0">298 234 24575,'1'-54'0,"-2"-65"0,1 117 0,0-1 0,0 1 0,0 0 0,-1-1 0,1 1 0,-1-1 0,1 1 0,-1-1 0,0 1 0,0 0 0,0 0 0,0-1 0,0 1 0,0 0 0,-1 0 0,1 0 0,-1 0 0,1 0 0,-1 1 0,0-1 0,0 0 0,0 1 0,0-1 0,0 1 0,0 0 0,0-1 0,0 1 0,0 0 0,-1 1 0,1-1 0,-1 0 0,1 1 0,0-1 0,-1 1 0,1-1 0,-1 1 0,1 0 0,-1 0 0,1 1 0,-1-1 0,1 0 0,0 1 0,-5 1 0,-6 1 0,1 1 0,-1 1 0,1 0 0,0 1 0,0 0 0,1 1 0,0 0 0,0 1 0,0 0 0,1 1 0,1 0 0,-1 0 0,-14 20 0,20-23 0,0-1 0,1 1 0,-1 0 0,1 0 0,0 1 0,0-1 0,1 0 0,0 1 0,0 0 0,1-1 0,-1 1 0,1 0 0,1 0 0,-1 0 0,1 0 0,1 0 0,-1-1 0,1 1 0,0 0 0,1 0 0,0-1 0,0 1 0,0 0 0,1-1 0,0 0 0,0 0 0,8 12 0,0-4 0,1 0 0,0-1 0,1 0 0,0-1 0,1 0 0,17 11 0,98 51 0,-27-17 0,-96-53 0,31 22 0,-35-25 0,0 1 0,0 0 0,0 0 0,0 0 0,0 0 0,-1 0 0,1 1 0,-1-1 0,1 0 0,-1 1 0,0-1 0,0 1 0,1 2 0,-2-4 0,0 1 0,0-1 0,0 0 0,0 0 0,0 0 0,-1 0 0,1 0 0,0 0 0,-1 1 0,1-1 0,-1 0 0,1 0 0,-1 0 0,1 0 0,-1 0 0,0 0 0,1 0 0,-1-1 0,0 1 0,0 0 0,0 0 0,0-1 0,0 1 0,0 0 0,0-1 0,0 1 0,0-1 0,-1 1 0,-34 12 0,13-8 0,0-1 0,-1-1 0,1-2 0,-48-1 0,54-1 0,-1-1 0,1-1 0,0-1 0,0 0 0,0-1 0,1-1 0,-23-10 0,34 13 29,-1 0-1,1 0 1,0-1-1,0 0 0,0 0 1,0 0-1,1-1 1,0 1-1,0-1 1,0 0-1,-5-8 1,7 8-143,0 1 0,0 0 0,0-1 0,1 0 1,0 1-1,0-1 0,0 0 0,1 0 1,-1 0-1,1 0 0,0 1 0,0-1 1,1 0-1,2-9 0,8-24-6712</inkml:trace>
</inkml:ink>
</file>

<file path=ppt/ink/ink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5:55.456"/>
    </inkml:context>
    <inkml:brush xml:id="br0">
      <inkml:brushProperty name="width" value="0.05" units="cm"/>
      <inkml:brushProperty name="height" value="0.05" units="cm"/>
    </inkml:brush>
  </inkml:definitions>
  <inkml:trace contextRef="#ctx0" brushRef="#br0">0 3 24575,'38'-1'0,"-20"0"0,0 1 0,0 0 0,24 5 0,-42-5 0,0 0 0,1 0 0,-1 0 0,0 0 0,1 0 0,-1 0 0,0 0 0,1 0 0,-1 0 0,0 1 0,1-1 0,-1 0 0,0 0 0,1 0 0,-1 0 0,0 1 0,0-1 0,1 0 0,-1 0 0,0 1 0,0-1 0,1 0 0,-1 0 0,0 1 0,0-1 0,0 0 0,0 1 0,0-1 0,1 0 0,-1 1 0,0-1 0,0 0 0,0 1 0,0-1 0,0 0 0,0 1 0,0-1 0,0 0 0,0 1 0,0-1 0,0 0 0,0 1 0,0-1 0,-1 0 0,1 1 0,0-1 0,0 0 0,0 1 0,0-1 0,-1 0 0,1 0 0,0 1 0,0-1 0,0 0 0,-1 0 0,1 1 0,0-1 0,0 0 0,-1 0 0,1 0 0,0 1 0,-1-1 0,1 0 0,-28 22 0,14-11 0,10-7 0,0 0 0,1 0 0,-1 0 0,1 0 0,0 1 0,1 0 0,-1 0 0,1-1 0,0 1 0,0 1 0,0-1 0,1 0 0,-1 0 0,1 1 0,0 8 0,1-6 0,0-1 0,1 1 0,0-1 0,0 0 0,1 1 0,-1-1 0,2 0 0,-1 0 0,1 0 0,7 12 0,-7-12 0,1-1 0,1 1 0,-1-1 0,1 0 0,0 0 0,1-1 0,-1 1 0,1-1 0,0 0 0,1-1 0,-1 1 0,1-1 0,0 0 0,0-1 0,0 0 0,0 0 0,0-1 0,1 1 0,-1-2 0,1 1 0,0-1 0,15 1 0,-14-4 0,0 1 0,0-1 0,0-1 0,-1 1 0,1-2 0,-1 1 0,1-1 0,-1 0 0,0-1 0,-1 0 0,1 0 0,-1-1 0,0 0 0,0 0 0,-1 0 0,0-1 0,0 0 0,0 0 0,-1-1 0,0 0 0,0 0 0,-1 0 0,0 0 0,-1-1 0,0 1 0,0-1 0,-1 0 0,0 0 0,0 0 0,-1 0 0,0 0 0,-1-12 0,0 17 0,-1 0 0,1 0 0,-1 0 0,0 0 0,0 0 0,0 0 0,-1 0 0,0 1 0,1-1 0,-1 0 0,0 1 0,-1-1 0,1 1 0,-1 0 0,1 0 0,-1 0 0,0 0 0,0 0 0,0 1 0,0-1 0,-1 1 0,1 0 0,-1 0 0,1 0 0,-1 1 0,0-1 0,0 1 0,0 0 0,0 0 0,0 0 0,0 0 0,-4 0 0,2 1 0,0-1 0,-1 1 0,1 0 0,0 0 0,-1 1 0,1 0 0,0 0 0,0 1 0,0-1 0,0 1 0,0 0 0,0 1 0,0 0 0,1 0 0,-1 0 0,1 0 0,0 1 0,0 0 0,0 0 0,-5 6 0,9-9-32,1 0 1,-1-1-1,0 1 0,0 0 0,1 0 1,-1 0-1,0 0 0,1 0 0,-1 0 1,1 0-1,0 0 0,-1 1 0,1-1 1,0 0-1,-1 0 0,1 0 0,0 0 1,0 0-1,0 1 0,0-1 0,0 0 1,0 0-1,1 0 0,-1 0 0,0 0 1,0 1-1,1-1 0,-1 0 0,1 0 1,-1 0-1,1 0 0,-1 0 0,1 0 1,0 0-1,0 0 0,-1 0 0,1-1 1,0 1-1,0 0 0,0 0 0,0-1 1,1 2-1,15 6-6794</inkml:trace>
</inkml:ink>
</file>

<file path=ppt/ink/ink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5:55.797"/>
    </inkml:context>
    <inkml:brush xml:id="br0">
      <inkml:brushProperty name="width" value="0.05" units="cm"/>
      <inkml:brushProperty name="height" value="0.05" units="cm"/>
    </inkml:brush>
  </inkml:definitions>
  <inkml:trace contextRef="#ctx0" brushRef="#br0">121 275 24575,'0'-7'0,"0"-35"0,-6-45 0,4 74 0,0 1 0,-1 0 0,0 0 0,-1 0 0,0 0 0,-1 0 0,0 1 0,-8-12 0,13 22 0,-1 0 0,0 0 0,1-1 0,-1 1 0,0 0 0,1 0 0,-1 0 0,0 0 0,0 0 0,0 0 0,0 0 0,0 0 0,0 1 0,0-1 0,0 0 0,-1 1 0,1-1 0,0 0 0,0 1 0,-1 0 0,1-1 0,0 1 0,-1 0 0,-1-1 0,2 2 0,0-1 0,0 1 0,-1 0 0,1-1 0,0 1 0,0 0 0,0 0 0,0 0 0,0 0 0,0 0 0,0 0 0,0 0 0,0 0 0,0 0 0,1 1 0,-1-1 0,0 0 0,0 3 0,-3 7 0,0 0 0,1 1 0,0 0 0,-2 13 0,1 22 0,1 0 0,3 1 0,7 61 0,30 142 0,-35-237 0,25 121 0,15 111 0,-42-246 0,1 36 342,-5-20-686,4-16 308,0 0 0,0 0 1,0 1-1,-1-1 0,1 0 0,0 0 0,0 1 0,0-1 0,-1 0 0,1 0 1,0 0-1,0 1 0,-1-1 0,1 0 0,0 0 0,-1 0 0,1 0 0,0 0 1,0 0-1,-1 0 0,1 1 0,0-1 0,-1 0 0,1 0 0,0 0 0,-1 0 1,1 0-1,0 0 0,0 0 0,-1-1 0,1 1 0,0 0 0,-1 0 0,1 0 1,0 0-1,0 0 0,-1-1 0,-10-6-6790</inkml:trace>
  <inkml:trace contextRef="#ctx0" brushRef="#br0" timeOffset="1">1 701 24575,'0'-9'0,"0"-11"0,0-8 0,0-6 0,3 1 0,4 3 0,3 6 0,4 5 0,4 5 0,6 3 0,3 2 0,8 1 0,-4 1-8191</inkml:trace>
</inkml:ink>
</file>

<file path=ppt/ink/ink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5:56.153"/>
    </inkml:context>
    <inkml:brush xml:id="br0">
      <inkml:brushProperty name="width" value="0.05" units="cm"/>
      <inkml:brushProperty name="height" value="0.05" units="cm"/>
    </inkml:brush>
  </inkml:definitions>
  <inkml:trace contextRef="#ctx0" brushRef="#br0">1 73 24575,'4'-6'0,"1"1"0,-1-1 0,0 1 0,2-8 0,-5 12 0,0 0 0,0 0 0,-1 0 0,1 0 0,-1 0 0,1 0 0,-1 0 0,1 0 0,-1 0 0,0-1 0,1 1 0,-1 0 0,0 0 0,0-1 0,0 1 0,0 0 0,0 0 0,0-1 0,0 1 0,-1 0 0,1 0 0,0 0 0,-1 0 0,1-1 0,-1 1 0,1 0 0,-1 0 0,0 0 0,0-1 0,1 1 0,-1 1 0,1 0 0,0 0 0,0 0 0,-1 0 0,1-1 0,0 1 0,0 0 0,-1 0 0,1 0 0,0 0 0,0 0 0,-1 0 0,1 0 0,0 0 0,0 0 0,-1 0 0,1 0 0,0 0 0,0 0 0,-1 0 0,1 0 0,0 0 0,0 0 0,-1 0 0,1 0 0,0 1 0,0-1 0,-1 0 0,1 0 0,0 0 0,0 0 0,0 0 0,-1 1 0,1-1 0,0 0 0,-7 13 0,2 15 0,3 2 48,2 1 0,2 0-1,0 0 1,10 44 0,3 33-1652,-13-85-5222</inkml:trace>
</inkml:ink>
</file>

<file path=ppt/ink/ink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5:56.490"/>
    </inkml:context>
    <inkml:brush xml:id="br0">
      <inkml:brushProperty name="width" value="0.05" units="cm"/>
      <inkml:brushProperty name="height" value="0.05" units="cm"/>
    </inkml:brush>
  </inkml:definitions>
  <inkml:trace contextRef="#ctx0" brushRef="#br0">3 64 24575,'-3'0'0,"5"0"0,5 0 0,4 0 0,6 0 0,9-3 0,6-1 0,6 0 0,5-2 0,1 0 0,2-2 0,-1 1 0,-5 1 0,-4-1 0,-5 0 0,-8 2-8191</inkml:trace>
</inkml:ink>
</file>

<file path=ppt/ink/ink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5:57"/>
    </inkml:context>
    <inkml:brush xml:id="br0">
      <inkml:brushProperty name="width" value="0.05" units="cm"/>
      <inkml:brushProperty name="height" value="0.05" units="cm"/>
    </inkml:brush>
  </inkml:definitions>
  <inkml:trace contextRef="#ctx0" brushRef="#br0">30 195 24575,'-1'0'0,"-1"-1"0,1 1 0,0 0 0,-1 0 0,1 0 0,0-1 0,0 1 0,-1-1 0,1 1 0,0-1 0,0 1 0,0-1 0,0 0 0,0 0 0,0 1 0,0-1 0,0 0 0,0 0 0,0 0 0,0 0 0,0 0 0,1 0 0,-1 0 0,0-1 0,0 0 0,1 1 0,0 0 0,-1 1 0,1-1 0,0 0 0,0 0 0,0 0 0,0 0 0,0 0 0,0 1 0,0-1 0,0 0 0,1 0 0,-1 0 0,0 0 0,0 1 0,1-1 0,-1 0 0,0 0 0,1 1 0,-1-1 0,1 0 0,-1 0 0,1 1 0,-1-1 0,1 1 0,0-1 0,-1 0 0,1 1 0,0-1 0,-1 1 0,1-1 0,0 1 0,0 0 0,-1-1 0,1 1 0,0 0 0,0 0 0,0-1 0,1 1 0,19-4 0,0 0 0,1 2 0,30-1 0,-12 1 0,209-8 0,269-26 0,-507 34 0,-2 2 0,1-1 0,-1-1 0,1 0 0,-1 0 0,0-1 0,0 0 0,0 0 0,0-1 0,12-7 0,-20 10-30,0 1 0,0-1-1,-1 0 1,1 0 0,0 1-1,0-1 1,0 0 0,-1 0-1,1 0 1,0 0 0,-1 0-1,1 0 1,-1 0 0,1 0-1,-1 0 1,0 0-1,1 0 1,-1 0 0,0 0-1,0 0 1,0 0 0,0-1-1,0 1 1,0 0 0,0 0-1,0 0 1,0 0 0,0 0-1,0 0 1,-1 0 0,1-1-1,-1 1 1,1 0 0,-1 0-1,1 0 1,-1 0 0,1 1-1,-1-1 1,0 0 0,1 0-1,-1 0 1,0 0 0,0 1-1,-1-2 1,-13-9-6796</inkml:trace>
</inkml:ink>
</file>

<file path=ppt/ink/ink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5:58.815"/>
    </inkml:context>
    <inkml:brush xml:id="br0">
      <inkml:brushProperty name="width" value="0.05" units="cm"/>
      <inkml:brushProperty name="height" value="0.05" units="cm"/>
    </inkml:brush>
  </inkml:definitions>
  <inkml:trace contextRef="#ctx0" brushRef="#br0">72 1 24575,'-7'0'0,"0"0"0,-1 1 0,1 0 0,0 0 0,-12 4 0,18-5 0,0 0 0,0 1 0,0-1 0,0 1 0,0-1 0,0 1 0,0-1 0,1 1 0,-1 0 0,0 0 0,0-1 0,0 1 0,1 0 0,-1 0 0,0 0 0,1 0 0,-1 0 0,0 1 0,1 0 0,0-1 0,0 0 0,0 1 0,0-1 0,0 0 0,0 1 0,0-1 0,1 0 0,-1 1 0,1-1 0,-1 0 0,1 0 0,-1 1 0,1-1 0,0 0 0,-1 0 0,1 0 0,0 0 0,0 0 0,1 1 0,12 12 0,0-2 0,1 1 0,0-2 0,1 0 0,1-1 0,20 10 0,-7-3 0,164 82 0,-100-53 0,-88-43 0,0 0 0,-1 0 0,0 1 0,0-1 0,0 1 0,8 8 0,-12-11 0,0 0 0,0 1 0,0-1 0,0 1 0,0-1 0,0 1 0,0-1 0,-1 1 0,1-1 0,-1 1 0,1 0 0,-1 0 0,0-1 0,1 1 0,-1 0 0,0 0 0,0-1 0,0 1 0,0 0 0,-1 0 0,1-1 0,0 1 0,-1 0 0,1-1 0,-1 1 0,0 0 0,1-1 0,-3 3 0,-3 7 0,-2-1 0,1 0 0,-1 0 0,-1-1 0,0 0 0,-14 12 0,-68 43 0,71-50 0,-92 54-1365,84-54-5461</inkml:trace>
</inkml:ink>
</file>

<file path=ppt/ink/ink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6:00.207"/>
    </inkml:context>
    <inkml:brush xml:id="br0">
      <inkml:brushProperty name="width" value="0.05" units="cm"/>
      <inkml:brushProperty name="height" value="0.05" units="cm"/>
    </inkml:brush>
  </inkml:definitions>
  <inkml:trace contextRef="#ctx0" brushRef="#br0">37 1 24575,'-3'3'0,"-7"0"0,-4 4 0,6 0 0,7-1 0,9-2 0,10-1 0,10-4 0,9-2 0,7-4 0,7 0 0,-4 1-8191</inkml:trace>
</inkml:ink>
</file>

<file path=ppt/ink/ink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6:00.533"/>
    </inkml:context>
    <inkml:brush xml:id="br0">
      <inkml:brushProperty name="width" value="0.05" units="cm"/>
      <inkml:brushProperty name="height" value="0.05" units="cm"/>
    </inkml:brush>
  </inkml:definitions>
  <inkml:trace contextRef="#ctx0" brushRef="#br0">0 29 24575,'0'3'0,"3"1"0,4-3 0,3-5 0,4-4 0,4-4 0,0 0-8191</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1:52.726"/>
    </inkml:context>
    <inkml:brush xml:id="br0">
      <inkml:brushProperty name="width" value="0.05" units="cm"/>
      <inkml:brushProperty name="height" value="0.05" units="cm"/>
    </inkml:brush>
  </inkml:definitions>
  <inkml:trace contextRef="#ctx0" brushRef="#br0">1 250 24575,'1'0'0,"-1"1"0,1-1 0,0 0 0,-1 1 0,1-1 0,0 1 0,-1-1 0,1 1 0,-1-1 0,1 1 0,-1-1 0,1 1 0,-1-1 0,1 1 0,-1 0 0,0-1 0,1 1 0,-1 0 0,0-1 0,1 1 0,-1 0 0,0 0 0,0-1 0,0 1 0,0 0 0,0 1 0,3 26 0,-2-25 0,3 225 0,4 37 0,-7-243 0,0-13 0,-1-1 0,2 1 0,-1 0 0,3 9 0,2-9 0,-2-16 0,0-18 0,-4-252 0,-3 186 0,3 0 0,14-99 0,-11 171 0,0 0 0,1 0 0,11-29 0,-13 43 0,0 0 0,1 1 0,-1-1 0,1 0 0,0 1 0,0-1 0,0 1 0,1 0 0,-1 0 0,1 0 0,0 1 0,0-1 0,1 1 0,-1 0 0,1 0 0,-1 0 0,11-3 0,0 2 0,0 0 0,0 2 0,0 0 0,1 0 0,-1 1 0,1 1 0,-1 1 0,19 3 0,-7 0 0,-1 1 0,0 1 0,48 19 0,-62-20 0,0 1 0,-1-1 0,0 2 0,0 0 0,-1 0 0,1 1 0,11 11 0,-19-16 0,0 0 0,-1 0 0,0-1 0,1 2 0,-1-1 0,0 0 0,0 0 0,-1 1 0,1-1 0,-1 1 0,0-1 0,1 1 0,-2 0 0,1-1 0,0 1 0,-1 0 0,0 0 0,1 0 0,-2-1 0,1 1 0,0 0 0,-1 0 0,0 0 0,1-1 0,-1 1 0,-1 0 0,1-1 0,-4 7 0,-1 1 0,-2-1 0,1 0 0,-1 0 0,-1 0 0,1-1 0,-2 0 0,1-1 0,-15 10 0,-89 51 0,61-42 0,-101 37 0,153-64 0,0 0 0,0 0 0,0 0 0,0 0 0,1 0 0,-1 1 0,0-1 0,0 0 0,0 0 0,0 0 0,0 0 0,0 0 0,0 0 0,0 0 0,0 0 0,0 0 0,0 0 0,0 0 0,0 0 0,0 0 0,0 0 0,0 0 0,0 0 0,0 0 0,0 0 0,0 0 0,0 1 0,0-1 0,0 0 0,0 0 0,0 0 0,0 0 0,0 0 0,0 0 0,0 0 0,0 0 0,0 0 0,0 0 0,0 0 0,0 0 0,0 0 0,0 0 0,14 2 0,31-2 0,-27 0 0,10 0 0,0 1 0,0 2 0,0 1 0,-1 1 0,1 2 0,-1 0 0,0 2 0,-1 1 0,0 1 0,42 25 0,-61-32 0,0 1 0,-1 0 0,0 1 0,0-1 0,0 1 0,-1 0 0,0 1 0,0-1 0,0 1 0,-1 0 0,0 0 0,0 1 0,4 12 0,-7-15 0,0 0 0,0 0 0,0 1 0,0-1 0,-1 0 0,0 1 0,0-1 0,-1 0 0,1 0 0,-1 1 0,0-1 0,-1 0 0,1 0 0,-1 0 0,0 0 0,0 0 0,-1 0 0,1-1 0,-1 1 0,0-1 0,-7 8 0,3-5 0,0-1 0,-1 1 0,0-2 0,0 1 0,0-1 0,0 0 0,-1-1 0,0 0 0,0 0 0,0-1 0,-1 0 0,1-1 0,-1 0 0,1 0 0,-15 0 0,11-2 0,1 1 0,-1-1 0,1-1 0,-1 0 0,1-1 0,0 0 0,-1-1 0,1 0 0,0-1 0,1-1 0,-20-9 0,27 12-34,0-1 0,0 1 0,0-1 0,1 0 0,-1 0-1,0-1 1,1 1 0,0-1 0,0 0 0,0 0 0,1 0 0,-1 0 0,1 0-1,0 0 1,0-1 0,0 1 0,0-1 0,1 1 0,0-1 0,0 0-1,0 1 1,1-1 0,0 0 0,-1 0 0,2 0 0,-1 1 0,0-1 0,1 0-1,0 0 1,0 1 0,1-1 0,-1 1 0,1-1 0,0 1 0,0-1 0,0 1-1,1 0 1,0 0 0,3-4 0,13-12-6792</inkml:trace>
</inkml:ink>
</file>

<file path=ppt/ink/ink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6:00.860"/>
    </inkml:context>
    <inkml:brush xml:id="br0">
      <inkml:brushProperty name="width" value="0.05" units="cm"/>
      <inkml:brushProperty name="height" value="0.05" units="cm"/>
    </inkml:brush>
  </inkml:definitions>
  <inkml:trace contextRef="#ctx0" brushRef="#br0">1 21 24575,'3'0'0,"3"0"0,5 0 0,2 0 0,6-3 0,7-1 0,9-3 0,-2 0-8191</inkml:trace>
  <inkml:trace contextRef="#ctx0" brushRef="#br0" timeOffset="1">1603 37 24575,'17'5'0,"1"0"0,0-2 0,0 0 0,0-1 0,28 0 0,94-12 0,-50 2 0,778-10 0,-640 18-1365,-207 0-5461</inkml:trace>
</inkml:ink>
</file>

<file path=ppt/ink/ink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6:01.326"/>
    </inkml:context>
    <inkml:brush xml:id="br0">
      <inkml:brushProperty name="width" value="0.05" units="cm"/>
      <inkml:brushProperty name="height" value="0.05" units="cm"/>
    </inkml:brush>
  </inkml:definitions>
  <inkml:trace contextRef="#ctx0" brushRef="#br0">1 0 24575,'6'0'0,"68"1"0,-63 0 0,0 0 0,0 1 0,0 0 0,0 0 0,0 1 0,13 6 0,-9-1 0,0 1 0,-1 0 0,-1 1 0,1 1 0,-1 0 0,-1 1 0,0 1 0,-1-1 0,0 2 0,9 15 0,-12-17 0,-1 1 0,0-1 0,-1 2 0,0-1 0,-1 1 0,-1 0 0,0 0 0,-1 0 0,0 1 0,-1-1 0,-1 1 0,0 16 0,-2-25-97,1 0-1,-1-1 1,0 1-1,-1 0 1,1 0-1,-1-1 1,-1 1-1,1 0 1,-1-1-1,1 0 1,-2 0-1,1 0 0,-7 8 1,-3 0-6729</inkml:trace>
</inkml:ink>
</file>

<file path=ppt/ink/ink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6:03.434"/>
    </inkml:context>
    <inkml:brush xml:id="br0">
      <inkml:brushProperty name="width" value="0.05" units="cm"/>
      <inkml:brushProperty name="height" value="0.05" units="cm"/>
    </inkml:brush>
  </inkml:definitions>
  <inkml:trace contextRef="#ctx0" brushRef="#br0">178 83 24575,'1'0'0,"-1"1"0,1-1 0,-1 0 0,1 1 0,0-1 0,-1 1 0,1-1 0,-1 0 0,1 1 0,-1-1 0,1 1 0,-1 0 0,0-1 0,1 1 0,-1-1 0,0 1 0,1-1 0,-1 1 0,0 0 0,1-1 0,-1 1 0,0 0 0,0-1 0,0 1 0,0 0 0,0 0 0,0-1 0,0 1 0,0 1 0,0 21 0,-7 15 0,-1-1 0,-1 0 0,-3 0 0,-18 40 0,14-35 0,-84 252 0,95-273 0,5-21 0,0 0 0,0 0 0,0 0 0,0 0 0,0 0 0,0 0 0,0 0 0,1 0 0,-1 0 0,0 0 0,0 0 0,0 0 0,0 0 0,0 0 0,0 0 0,0 0 0,0 0 0,0 0 0,0 0 0,0 0 0,1 0 0,-1 0 0,0 0 0,0 0 0,0 0 0,0 0 0,0 0 0,0 0 0,0 0 0,0 0 0,0 0 0,0 0 0,0 0 0,0 0 0,0 0 0,0 0 0,0 0 0,0 1 0,0-1 0,1 0 0,-1 0 0,0 0 0,0 0 0,0 0 0,0 0 0,0 0 0,0 0 0,0 0 0,0 0 0,0 0 0,0 0 0,0 1 0,0-1 0,0 0 0,0 0 0,0 0 0,0 0 0,0 0 0,0 0 0,0 0 0,-1 0 0,1 0 0,0 0 0,0 0 0,7-7 0,8-15 0,25-59 0,42-120 0,-28 61 0,-39 101 0,34-72 0,-42 96 0,1 1 0,1 0 0,0 1 0,1 0 0,12-14 0,-21 26 0,0 0 0,0 0 0,-1 0 0,1 1 0,0-1 0,0 0 0,0 0 0,0 1 0,0-1 0,0 0 0,0 1 0,0-1 0,1 1 0,-1 0 0,0-1 0,0 1 0,0 0 0,1 0 0,-1-1 0,0 1 0,0 0 0,0 0 0,1 0 0,0 1 0,0 0 0,-1-1 0,1 1 0,-1 0 0,0 0 0,1 0 0,-1 0 0,0 0 0,0 1 0,0-1 0,0 0 0,0 0 0,0 1 0,0-1 0,0 1 0,0 2 0,3 5 0,-1 1 0,0 0 0,0 1 0,1 13 0,11 93 0,-3-11 0,34 133 0,-29-182-1365,-3-10-5461</inkml:trace>
</inkml:ink>
</file>

<file path=ppt/ink/ink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6:03.775"/>
    </inkml:context>
    <inkml:brush xml:id="br0">
      <inkml:brushProperty name="width" value="0.05" units="cm"/>
      <inkml:brushProperty name="height" value="0.05" units="cm"/>
    </inkml:brush>
  </inkml:definitions>
  <inkml:trace contextRef="#ctx0" brushRef="#br0">21 113 24575,'-3'-3'0,"-3"0"0,-2-4 0,5 0 0,4 2 0,9-3 0,8 2 0,10-3 0,9 2 0,7-2 0,7 1 0,4-1 0,4 1 0,1-1 0,-2 0 0,-9 3-8191</inkml:trace>
</inkml:ink>
</file>

<file path=ppt/ink/ink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6:04.116"/>
    </inkml:context>
    <inkml:brush xml:id="br0">
      <inkml:brushProperty name="width" value="0.05" units="cm"/>
      <inkml:brushProperty name="height" value="0.05" units="cm"/>
    </inkml:brush>
  </inkml:definitions>
  <inkml:trace contextRef="#ctx0" brushRef="#br0">331 122 24575,'1'0'0,"-1"-1"0,1 1 0,0 0 0,0-1 0,-1 1 0,1-1 0,0 1 0,0-1 0,-1 1 0,1-1 0,-1 0 0,1 1 0,-1-1 0,1 0 0,-1 1 0,1-1 0,-1 0 0,1 1 0,-1-1 0,0 0 0,1 0 0,-1 0 0,0 1 0,0-1 0,0 0 0,0 0 0,0 0 0,0 0 0,0-1 0,0-26 0,-1 26 0,0 0 0,0 0 0,0-1 0,0 1 0,0 0 0,-1 0 0,1 1 0,-1-1 0,1 0 0,-1 0 0,1 1 0,-1-1 0,0 1 0,0-1 0,0 1 0,0 0 0,0 0 0,0-1 0,0 2 0,-1-1 0,1 0 0,0 0 0,0 1 0,-1-1 0,1 1 0,0 0 0,-1-1 0,1 1 0,-4 1 0,-2-1 0,-1 1 0,1-1 0,0 2 0,0-1 0,0 1 0,0 0 0,-10 6 0,4-1 0,1 0 0,0 1 0,0 1 0,1 1 0,0-1 0,1 2 0,0 0 0,-15 18 0,14-14 0,1 1 0,0 1 0,1-1 0,1 2 0,1 0 0,-8 22 0,14-34 0,0-1 0,1 0 0,0 1 0,0-1 0,0 1 0,1 0 0,0-1 0,0 1 0,0-1 0,1 1 0,-1 0 0,1-1 0,1 0 0,-1 1 0,3 4 0,-2-5 0,1-1 0,0 1 0,-1-1 0,1 0 0,1-1 0,-1 1 0,1 0 0,-1-1 0,1 0 0,0 0 0,0 0 0,0 0 0,1-1 0,-1 1 0,1-1 0,-1 0 0,6 1 0,39 9-1365,-1-4-5461</inkml:trace>
  <inkml:trace contextRef="#ctx0" brushRef="#br0" timeOffset="1">807 173 24575,'4'-7'0,"0"0"0,-1-1 0,0 1 0,-1-1 0,0 0 0,0 1 0,0-1 0,-1 0 0,0-10 0,-1 15 0,0-1 0,-1 1 0,1 0 0,-1-1 0,0 1 0,0 0 0,0 0 0,0 0 0,0 0 0,-1 0 0,1 0 0,-1 0 0,0 0 0,0 1 0,0-1 0,0 1 0,-1-1 0,1 1 0,0 0 0,-1 0 0,0 0 0,0 0 0,1 0 0,-7-2 0,3 2 0,0-1 0,0 1 0,0-1 0,0 2 0,-1-1 0,1 1 0,-1 0 0,1 0 0,-1 1 0,1 0 0,-1 0 0,1 0 0,-1 1 0,1 0 0,-1 1 0,1-1 0,-1 1 0,1 0 0,0 1 0,0-1 0,0 1 0,0 0 0,1 1 0,-1 0 0,1 0 0,-9 8 0,5-3 0,0 0 0,1 1 0,0 0 0,1 0 0,0 1 0,1 0 0,0 0 0,0 1 0,1-1 0,1 1 0,0 1 0,-5 24 0,7-23 0,1 1 0,0 0 0,1-1 0,0 1 0,1 0 0,1 0 0,0-1 0,6 17 0,-7-26 0,1 1 0,0-1 0,0 1 0,0-1 0,1 0 0,0 0 0,0 0 0,0 0 0,1 0 0,0-1 0,0 1 0,0-1 0,0 0 0,1 0 0,-1-1 0,1 1 0,0-1 0,0 0 0,0 0 0,1-1 0,-1 0 0,1 0 0,5 2 0,26 0-1365,-2-4-5461</inkml:trace>
</inkml:ink>
</file>

<file path=ppt/ink/ink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6:04.454"/>
    </inkml:context>
    <inkml:brush xml:id="br0">
      <inkml:brushProperty name="width" value="0.05" units="cm"/>
      <inkml:brushProperty name="height" value="0.05" units="cm"/>
    </inkml:brush>
  </inkml:definitions>
  <inkml:trace contextRef="#ctx0" brushRef="#br0">43 0 24575,'3'0'0,"-2"0"0,-5 0 0,-3 0 0,-4 0 0,-4 0 0,5 0 0</inkml:trace>
</inkml:ink>
</file>

<file path=ppt/ink/ink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6:05.028"/>
    </inkml:context>
    <inkml:brush xml:id="br0">
      <inkml:brushProperty name="width" value="0.05" units="cm"/>
      <inkml:brushProperty name="height" value="0.05" units="cm"/>
    </inkml:brush>
  </inkml:definitions>
  <inkml:trace contextRef="#ctx0" brushRef="#br0">1 243 24575,'2'-2'0,"0"-1"0,0 1 0,1 1 0,-1-1 0,1 0 0,-1 0 0,1 1 0,0-1 0,-1 1 0,5-1 0,-7 2 0,1 0 0,-1-1 0,1 1 0,-1 0 0,1 0 0,0 0 0,-1 0 0,1 1 0,-1-1 0,1 0 0,0 0 0,-1 0 0,1 0 0,-1 0 0,1 1 0,-1-1 0,1 0 0,-1 1 0,1-1 0,-1 0 0,1 1 0,0 0 0,0 1 0,0-1 0,0 0 0,-1 0 0,1 1 0,-1-1 0,1 0 0,-1 1 0,1-1 0,-1 0 0,0 1 0,1 2 0,2 52 0,-3 76 0,-2-52 0,0-9 0,0-30 0,2 0 0,1 1 0,3-1 0,8 41 0,-8-138 0,-5-191 0,2-162 0,-1 399 0,0 0 0,1 0 0,1 0 0,-1 0 0,2 0 0,5-17 0,-7 25 0,0 0 0,0 0 0,0 0 0,0 0 0,1 0 0,-1 1 0,1-1 0,-1 0 0,1 1 0,0-1 0,-1 1 0,1-1 0,0 1 0,0 0 0,0 0 0,0 0 0,0 0 0,0 0 0,0 0 0,1 1 0,-1-1 0,0 1 0,0-1 0,1 1 0,-1 0 0,0 0 0,0 0 0,1 0 0,-1 0 0,0 1 0,0-1 0,1 1 0,-1-1 0,0 1 0,3 1 0,8 3 0,0 0 0,-1 1 0,0 1 0,0 0 0,0 0 0,-1 1 0,0 1 0,12 11 0,-6-3 0,-1 1 0,0 0 0,24 40 0,-35-51 0,-1 1 0,1 0 0,-2 0 0,1 1 0,-1-1 0,-1 1 0,1 0 0,-2-1 0,1 1 0,0 12 0,-2-14 0,-1 0 0,1-1 0,-1 1 0,-1-1 0,1 1 0,-1-1 0,0 0 0,0 1 0,-1-1 0,0 0 0,0 0 0,0-1 0,-1 1 0,-7 8 0,-2-1-97,0 0-1,-1 0 1,0-2-1,-1 0 1,-1 0-1,1-1 1,-2-1-1,1-1 1,-1-1-1,0 0 1,-1-1-1,0 0 0,-29 4 1,13-5-6729</inkml:trace>
</inkml:ink>
</file>

<file path=ppt/ink/ink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6:05.819"/>
    </inkml:context>
    <inkml:brush xml:id="br0">
      <inkml:brushProperty name="width" value="0.05" units="cm"/>
      <inkml:brushProperty name="height" value="0.05" units="cm"/>
    </inkml:brush>
  </inkml:definitions>
  <inkml:trace contextRef="#ctx0" brushRef="#br0">44 68 24575,'1'0'0,"-1"1"0,1-1 0,0 1 0,0-1 0,0 1 0,-1-1 0,1 1 0,0-1 0,-1 1 0,1 0 0,0-1 0,-1 1 0,1 0 0,-1 0 0,1-1 0,-1 1 0,0 0 0,1 0 0,-1 0 0,0-1 0,1 1 0,-1 0 0,0 0 0,0 0 0,0 0 0,0 0 0,0 1 0,2 26 0,-3-18 0,-1 0 0,0-1 0,0 1 0,-1-1 0,-1 1 0,-6 13 0,-7 21 0,12-31 0,2 0 0,0 1 0,0-1 0,2 1 0,-1 0 0,2 16 0,0-25 0,0 0 0,1-1 0,0 1 0,0-1 0,0 1 0,1-1 0,-1 1 0,1-1 0,0 0 0,0 1 0,1-1 0,-1-1 0,1 1 0,0 0 0,0 0 0,0-1 0,0 0 0,1 0 0,-1 0 0,1 0 0,0 0 0,4 2 0,-6-4 0,1 0 0,-1 0 0,1 0 0,-1-1 0,1 1 0,0-1 0,-1 1 0,1-1 0,-1 0 0,1 0 0,0 0 0,-1 0 0,1-1 0,-1 1 0,1-1 0,-1 1 0,1-1 0,-1 0 0,1 0 0,-1 0 0,1 0 0,-1-1 0,0 1 0,0-1 0,0 1 0,0-1 0,0 0 0,0 0 0,2-3 0,6-5 0,-2 0 0,1-1 0,-2-1 0,9-14 0,68-158 0,-80 174 0,5-8 0,-9 29 0,-11 30 0,6-25 0,-18 76 0,21-83 0,1 0 0,0 0 0,0 0 0,1 0 0,1 0 0,-1 0 0,1 0 0,3 11 0,-3-17 0,-1-1 0,1 0 0,0 1 0,0-1 0,0 0 0,0 1 0,1-1 0,-1 0 0,0 0 0,1 0 0,0 0 0,-1 0 0,1 0 0,0-1 0,0 1 0,0 0 0,0-1 0,0 0 0,0 1 0,1-1 0,-1 0 0,0 0 0,1 0 0,-1 0 0,1-1 0,-1 1 0,1-1 0,-1 1 0,1-1 0,-1 0 0,1 0 0,-1 0 0,1 0 0,-1-1 0,3 0 0,6-1 0,-1-1 0,0 0 0,0-1 0,0 0 0,0 0 0,-1-1 0,10-7 0,-1 1 0,0-2 0,-1-1 0,-1 0 0,0-1 0,-1 0 0,-1-2 0,-1 1 0,0-2 0,-1 0 0,0 0 0,16-39 0,-26 52 0,0 0 0,0 1 0,-1-1 0,0 0 0,0 0 0,0 1 0,-1-1 0,1 0 0,-1 0 0,-1-5 0,1 8 0,-1 0 0,1 0 0,-1 0 0,0 0 0,1 0 0,-1 1 0,0-1 0,0 0 0,0 0 0,-1 1 0,1-1 0,0 1 0,-1-1 0,1 1 0,-1-1 0,1 1 0,-1 0 0,1 0 0,-1 0 0,0 0 0,0 0 0,1 0 0,-1 0 0,0 1 0,0-1 0,0 1 0,-2-1 0,-5-1 0,0 1 0,-1 0 0,1 0 0,0 1 0,0 0 0,-15 2 0,19-1 0,0 0 0,1 0 0,-1 0 0,1 0 0,0 1 0,-1 0 0,1 0 0,0 0 0,0 0 0,0 0 0,1 1 0,-1 0 0,0 0 0,1 0 0,-4 4 0,6-6 0,0 0 0,1 0 0,-1 0 0,0 0 0,1 0 0,-1 0 0,1 1 0,-1-1 0,1 0 0,-1 0 0,1 0 0,0 1 0,0-1 0,0 0 0,0 0 0,-1 1 0,2-1 0,-1 0 0,0 1 0,0-1 0,0 0 0,1 0 0,-1 1 0,0-1 0,1 0 0,-1 0 0,1 0 0,0 0 0,-1 0 0,1 0 0,0 1 0,-1-1 0,1-1 0,0 1 0,0 0 0,0 0 0,0 0 0,0 0 0,0-1 0,0 1 0,0 0 0,1-1 0,-1 1 0,1 0 0,6 2 0,-1 0 0,1 0 0,-1 0 0,1-1 0,13 2 0,8 0 0,1-1 0,-1-2 0,1-1 0,0-1 0,-1-1 0,34-8 0,-46 6 0,0 0 0,-1-1 0,1 0 0,-1-1 0,0-1 0,-1-1 0,1 0 0,-2-1 0,1-1 0,-1 0 0,23-23 0,-35 31 0,1-1 0,-1 1 0,0 0 0,-1-1 0,1 0 0,0 1 0,-1-1 0,0 0 0,1 0 0,-1 0 0,0 0 0,0 0 0,-1 0 0,1-5 0,-1 7 0,0 0 0,0 0 0,0 0 0,0 0 0,0 0 0,0 1 0,-1-1 0,1 0 0,0 0 0,-1 0 0,1 1 0,-1-1 0,1 0 0,-1 1 0,1-1 0,-1 0 0,1 1 0,-1-1 0,0 0 0,1 1 0,-2-1 0,0 0 0,0 0 0,0 0 0,0 1 0,0-1 0,0 1 0,0-1 0,0 1 0,0 0 0,0 0 0,0 0 0,0 0 0,-4 1 0,-3 0 0,-1 1 0,1 1 0,0 0 0,0 0 0,0 1 0,0 0 0,0 1 0,1 0 0,0 0 0,0 1 0,0-1 0,-13 15 0,8-7 0,1 1 0,0 0 0,1 0 0,1 1 0,0 0 0,-8 19 0,13-22 0,0 1 0,0 0 0,1 0 0,0 0 0,2 0 0,-1 0 0,2 1 0,-1 0 0,2-1 0,1 19 0,0-25 0,0 0 0,0 1 0,1-2 0,0 1 0,0 0 0,0 0 0,1-1 0,0 1 0,1-1 0,-1 0 0,1 0 0,0 0 0,1 0 0,-1-1 0,1 0 0,0 0 0,1 0 0,-1-1 0,1 1 0,0-1 0,8 4 0,-1-2 0,-1-1 0,1 0 0,0-1 0,0-1 0,1 0 0,-1-1 0,0 0 0,1-1 0,0 0 0,-1-1 0,1-1 0,19-3 0,-13 0 0,0 0 0,-1-2 0,0 0 0,0-1 0,-1 0 0,1-2 0,29-19 0,-39 22-195,-1 0 0,-1 0 0,1-1 0,-1 0 0,0 0 0,10-16 0,0-6-6631</inkml:trace>
</inkml:ink>
</file>

<file path=ppt/ink/ink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6:06.967"/>
    </inkml:context>
    <inkml:brush xml:id="br0">
      <inkml:brushProperty name="width" value="0.05" units="cm"/>
      <inkml:brushProperty name="height" value="0.05" units="cm"/>
    </inkml:brush>
  </inkml:definitions>
  <inkml:trace contextRef="#ctx0" brushRef="#br0">323 147 24575,'-1'6'0,"1"-2"0,8-6 0,1-2 0,-1 0 0,0-1 0,0 0 0,-1 0 0,1-1 0,-1 0 0,0 0 0,-1 0 0,0-1 0,0 0 0,0-1 0,-1 1 0,5-9 0,-9 14 0,0 1 0,-1 0 0,1-1 0,-1 1 0,1-1 0,-1 1 0,0-1 0,1 1 0,-1-1 0,0 1 0,0-1 0,0 0 0,0 1 0,-1-1 0,1 1 0,0-1 0,0 1 0,-1-1 0,1 1 0,-1-1 0,0 1 0,1 0 0,-2-2 0,0 1 0,0 0 0,0 0 0,0 0 0,0 1 0,0-1 0,0 1 0,0 0 0,-1-1 0,1 1 0,0 0 0,-1 0 0,-4-1 0,-2 0 0,0 1 0,0 0 0,0 0 0,0 0 0,0 1 0,-18 3 0,6 1 0,0 1 0,0 1 0,1 1 0,0 1 0,1 1 0,-27 15 0,33-16 0,0 1 0,1 0 0,0 1 0,0 0 0,1 1 0,0 0 0,1 0 0,0 2 0,-12 20 0,18-27 0,1 0 0,1-1 0,-1 1 0,1 0 0,0 1 0,1-1 0,-1 0 0,1 0 0,0 1 0,1-1 0,0 0 0,0 1 0,0-1 0,2 11 0,-1-12 0,1 0 0,0 0 0,0 0 0,0 0 0,0-1 0,1 1 0,-1-1 0,1 0 0,0 1 0,1-1 0,-1 0 0,1-1 0,0 1 0,-1-1 0,2 0 0,-1 0 0,0 0 0,7 3 0,9 3 0,0-1 0,1-1 0,0 0 0,0-2 0,1-1 0,-1 0 0,1-2 0,40 0 0,-75 0 0,0 0 0,0 1 0,0 1 0,0 0 0,-18 8 0,14-4 0,1-1 0,0 2 0,1 0 0,-25 19 0,37-25 0,-1 0 0,0 1 0,1-1 0,0 1 0,0 0 0,0 0 0,0 0 0,1 1 0,0-1 0,0 0 0,0 1 0,0 0 0,0-1 0,1 1 0,0 0 0,0 5 0,0-6 0,2 0 0,-1-1 0,0 1 0,1 0 0,0-1 0,0 1 0,0-1 0,0 1 0,0-1 0,1 1 0,-1-1 0,1 0 0,0 0 0,0 0 0,0 0 0,1 0 0,-1 0 0,1-1 0,-1 1 0,1-1 0,0 1 0,4 1 0,4 3 0,1-1 0,-1 0 0,1 0 0,1-2 0,-1 1 0,1-2 0,0 0 0,0 0 0,0-1 0,0-1 0,0 0 0,24-1 0,-4-3 0,1-1 0,-1-2 0,60-17 0,-69 15 0,0-1 0,0 0 0,-1-2 0,0-1 0,-1-1 0,0-1 0,-1-1 0,-1 0 0,23-23 0,-34 28 0,0 0 0,0-1 0,-1 0 0,-1 0 0,0-1 0,0 0 0,-1 0 0,5-15 0,-8 16 0,0 1 0,0-1 0,-2 1 0,1-1 0,-1 0 0,-1 0 0,0 0 0,-1 1 0,0-1 0,0 0 0,-4-13 0,1 6 0,-1 1 0,-1 0 0,-14-32 0,20 49 0,0 0 0,0 0 0,0 0 0,0 0 0,0 0 0,0 0 0,0 1 0,0-1 0,0 0 0,0 0 0,0 0 0,0 0 0,0 0 0,-1 0 0,1 0 0,0 0 0,0 0 0,0 0 0,0 0 0,0 0 0,0 0 0,0 0 0,0 0 0,0 0 0,0 0 0,0 0 0,0 0 0,0 0 0,0 0 0,0 0 0,0 0 0,0 1 0,-1-1 0,1 0 0,0 0 0,0 0 0,0 0 0,0 0 0,0 0 0,0-1 0,0 1 0,0 0 0,2 15 0,4 18 0,6 18 0,15 52 0,-23-89 0,2 1 0,-1-1 0,2-1 0,14 24 0,-19-35 0,-1 0 0,0 0 0,0 0 0,1 0 0,-1-1 0,1 1 0,0 0 0,-1-1 0,1 0 0,0 1 0,0-1 0,0 0 0,0 0 0,0 0 0,0 0 0,0 0 0,1 0 0,-1-1 0,0 1 0,0-1 0,1 1 0,-1-1 0,5 0 0,-5-1 0,1 0 0,0 0 0,0 0 0,0 0 0,-1 0 0,1-1 0,0 1 0,-1-1 0,1 0 0,-1 0 0,0 0 0,0 0 0,0 0 0,0 0 0,0-1 0,0 1 0,0-1 0,1-2 0,11-21 0,-1-1 0,13-37 0,-14 34 0,19-38 0,-42 92 0,1 1 0,-10 33 0,9-26 0,-25 82 0,-27 137 0,57-213 0,3-21 0,3-49 0,1 29-50,-1-1-1,0 1 1,0-1-1,0 0 0,0 1 1,0-1-1,-1 1 1,0-1-1,0 1 1,0-1-1,0 1 0,0-1 1,-1 1-1,1 0 1,-1 0-1,0 0 1,0 0-1,0 0 0,-1 0 1,1 0-1,-1 1 1,1-1-1,-1 1 1,0 0-1,0 0 1,-4-3-1,-3 1-6775</inkml:trace>
</inkml:ink>
</file>

<file path=ppt/ink/ink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6:08.258"/>
    </inkml:context>
    <inkml:brush xml:id="br0">
      <inkml:brushProperty name="width" value="0.05" units="cm"/>
      <inkml:brushProperty name="height" value="0.05" units="cm"/>
    </inkml:brush>
  </inkml:definitions>
  <inkml:trace contextRef="#ctx0" brushRef="#br0">374 372 24575,'2'1'0,"0"1"0,0-1 0,0 0 0,0 0 0,0 0 0,0 0 0,1 0 0,-1-1 0,0 1 0,0-1 0,1 1 0,-1-1 0,0 0 0,1 0 0,-1 0 0,0 0 0,1 0 0,-1 0 0,0-1 0,0 1 0,1-1 0,2-1 0,-3 2 0,0-1 0,0 0 0,0 0 0,0 0 0,0 0 0,0 0 0,0 0 0,0 0 0,0-1 0,0 1 0,-1 0 0,1-1 0,0 0 0,-1 1 0,0-1 0,1 0 0,-1 0 0,0 0 0,0 0 0,0 0 0,0 0 0,1-4 0,-2 5 0,0 0 0,0 0 0,0 0 0,0-1 0,0 1 0,0 0 0,0 0 0,-1 0 0,1 0 0,0 0 0,-1-1 0,1 1 0,-1 0 0,1 0 0,-1 0 0,1 0 0,-1 0 0,0 0 0,0 1 0,1-1 0,-1 0 0,0 0 0,0 0 0,0 1 0,0-1 0,0 0 0,0 1 0,0-1 0,0 1 0,0-1 0,0 1 0,0 0 0,0-1 0,-1 1 0,1 0 0,0 0 0,0 0 0,-2 0 0,-3-1 0,0 1 0,0 0 0,-1 0 0,1 0 0,0 1 0,-6 1 0,-9 4 0,0 1 0,1 1 0,0 0 0,1 2 0,-1 0 0,2 1 0,0 1 0,-18 15 0,12-7 0,2 0 0,0 2 0,1 0 0,1 1 0,-19 31 0,30-40 0,0 1 0,-10 24 0,17-35 0,0 1 0,0-1 0,1 1 0,0 0 0,0-1 0,0 1 0,1 0 0,-1 0 0,1-1 0,0 1 0,1 0 0,-1 0 0,3 7 0,-3-10 0,1 0 0,0 0 0,0 0 0,0 0 0,0-1 0,0 1 0,0 0 0,1-1 0,-1 1 0,0-1 0,1 1 0,-1-1 0,1 0 0,0 0 0,-1 0 0,1 1 0,2-1 0,1 1 0,-1 0 0,1-1 0,-1 1 0,1-1 0,0-1 0,-1 1 0,6 0 0,6-2 0,-1 1 0,0-2 0,24-5 0,-17 2 0,-1-2 0,1 0 0,-1-1 0,-1-1 0,0-1 0,0-1 0,-1-1 0,0 0 0,-1-2 0,0 0 0,-1-1 0,22-26 0,-21 20 0,-1-1 0,-1-1 0,-1 0 0,-1-1 0,-1-1 0,-1 0 0,-2-1 0,0 0 0,10-48 0,2-64 0,-20 115 0,0-1 0,-2 0 0,-6-42 0,2 53 0,4 13 0,-1-1 0,1 1 0,0 0 0,0 0 0,0 0 0,0 0 0,-1 0 0,1 0 0,0 0 0,0 0 0,0 0 0,0 0 0,-1 0 0,1 0 0,0 0 0,0 0 0,0 0 0,0 0 0,-1 0 0,1 0 0,0 0 0,0 0 0,0 0 0,0 1 0,-1-1 0,1 0 0,0 0 0,0 0 0,0 0 0,0 0 0,0 0 0,0 0 0,-1 1 0,1-1 0,0 0 0,0 0 0,0 0 0,0 0 0,0 1 0,-10 23 0,-8 65 0,4 0 0,3 0 0,5 1 0,4 93 0,2-178 0,1 22 0,4 30 0,-4-50 0,0 0 0,0-1 0,1 1 0,0-1 0,0 1 0,1-1 0,0 0 0,0 0 0,0 0 0,5 5 0,-6-9 0,-1-1 0,1 1 0,-1-1 0,1 1 0,-1-1 0,1 0 0,0 0 0,0 0 0,0 0 0,-1 0 0,1-1 0,0 1 0,0 0 0,0-1 0,0 0 0,0 1 0,0-1 0,1 0 0,-1 0 0,0 0 0,0 0 0,0 0 0,0-1 0,0 1 0,0-1 0,0 1 0,0-1 0,0 0 0,0 1 0,-1-1 0,3-2 0,6-2 0,0-1 0,0-1 0,-1 0 0,10-9 0,-18 14 0,21-18 0,-1-2 0,-2-1 0,21-29 0,-32 42 0,-1 0 0,0-1 0,-1 0 0,0-1 0,-1 1 0,0-1 0,5-21 0,-10 36 0,0 0 0,-1 0 0,1 0 0,1 0 0,-1 0 0,0 0 0,1 0 0,-1 0 0,1 0 0,0 0 0,0-1 0,0 1 0,1 0 0,-1 0 0,1-1 0,-1 1 0,1-1 0,0 1 0,0-1 0,0 0 0,0 1 0,3 1 0,-3-3 0,1 1 0,0-1 0,-1 0 0,1 0 0,0 0 0,0 0 0,-1 0 0,1-1 0,0 1 0,0-1 0,0 0 0,0 0 0,0 0 0,0 0 0,0 0 0,0-1 0,-1 1 0,1-1 0,0 0 0,0 0 0,0 0 0,-1 0 0,5-3 0,-1 1 0,-1-1 0,0 1 0,-1-1 0,1 0 0,-1-1 0,0 1 0,0-1 0,0 0 0,0 0 0,-1 0 0,0 0 0,0-1 0,0 1 0,-1-1 0,0 0 0,0 1 0,0-1 0,0-9 0,0 3 0,0 1 0,-1-1 0,0 0 0,-1 0 0,-1 1 0,0-1 0,-1 0 0,-4-19 0,5 27 0,-1 0 0,1 0 0,-1 0 0,1 0 0,-1 1 0,0-1 0,-1 0 0,1 1 0,-1 0 0,1 0 0,-1 0 0,0 0 0,0 0 0,0 0 0,-1 1 0,1-1 0,-7-3 0,6 5 0,1 0 0,-1 0 0,0 0 0,1 0 0,-1 1 0,0-1 0,1 1 0,-1 0 0,0 0 0,1 0 0,-1 1 0,0-1 0,1 1 0,-1 0 0,1 0 0,-1 0 0,1 1 0,-1-1 0,1 1 0,-5 2 0,0 2 0,0 0 0,1 0 0,0 1 0,0 0 0,0 0 0,0 0 0,1 1 0,1 0 0,-1 1 0,1-1 0,1 1 0,-6 13 0,5-8 0,0 1 0,0 0 0,1 0 0,1 0 0,1 1 0,0-1 0,0 19 0,3-24 0,-1 0 0,1 0 0,1 0 0,-1 0 0,2 0 0,0-1 0,0 1 0,0 0 0,1-1 0,1 0 0,-1 0 0,2 0 0,7 10 0,-7-12 0,0-1 0,0 0 0,0-1 0,0 0 0,1 0 0,0 0 0,0-1 0,0 1 0,1-2 0,0 1 0,-1-1 0,1 0 0,0-1 0,0 0 0,1 0 0,11 0 0,-4-1 0,0-1 0,0-1 0,0 0 0,0-1 0,-1-1 0,1 0 0,-1-1 0,1-1 0,-2 0 0,28-15 0,-25 12 0,-1-2 0,0 0 0,-1-1 0,0-1 0,-1 0 0,0-1 0,-1-1 0,21-27 0,-18 16-1365,-6 4-5461</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1:53.080"/>
    </inkml:context>
    <inkml:brush xml:id="br0">
      <inkml:brushProperty name="width" value="0.05" units="cm"/>
      <inkml:brushProperty name="height" value="0.05" units="cm"/>
    </inkml:brush>
  </inkml:definitions>
  <inkml:trace contextRef="#ctx0" brushRef="#br0">1 3 24575,'40'-1'0,"-24"0"0,-1 0 0,1 1 0,-1 1 0,25 5 0,-38-6 0,0 1 0,0 0 0,0 0 0,-1 0 0,1 0 0,0 0 0,0 0 0,-1 1 0,1-1 0,-1 0 0,1 1 0,-1-1 0,1 1 0,-1 0 0,0-1 0,0 1 0,0 0 0,0 0 0,0 0 0,0 0 0,-1 0 0,1 0 0,-1 0 0,1 0 0,-1 0 0,1 2 0,0 8 0,-1 0 0,0 0 0,-2 18 0,0-8 0,2-3 0,0-1 0,2 1 0,0-1 0,1 1 0,6 21 0,-6-29 0,1 1 0,1-1 0,-1 0 0,2 0 0,0 0 0,0-1 0,1 0 0,0 0 0,9 9 0,-14-17 0,0 1 0,1-1 0,-1 0 0,0 0 0,1 0 0,-1 0 0,1-1 0,0 1 0,0-1 0,0 1 0,0-1 0,-1 0 0,1 0 0,1 0 0,-1-1 0,0 1 0,0-1 0,0 0 0,0 0 0,0 0 0,0 0 0,1 0 0,-1-1 0,5 0 0,-4-1 0,1 0 0,-1 0 0,0-1 0,0 1 0,0-1 0,0 0 0,0 0 0,-1 0 0,1 0 0,-1-1 0,0 0 0,0 1 0,0-1 0,0 0 0,3-7 0,-1 0 0,0 0 0,-1-1 0,0 1 0,-1-1 0,0 0 0,-1 0 0,0 0 0,-1 0 0,0-1 0,-1 1 0,0 0 0,-4-22 0,2 24 0,0-1 0,-1 1 0,0-1 0,0 1 0,-1 0 0,-1 0 0,0 0 0,0 1 0,-1 0 0,0 0 0,-1 0 0,0 1 0,0 0 0,-14-12 0,17 17 0,1 1 0,0 0 0,-1 0 0,1 0 0,-1 0 0,1 1 0,-1-1 0,0 1 0,0 0 0,1 0 0,-1 1 0,0-1 0,0 1 0,0 0 0,0 0 0,0 0 0,-6 1 0,8-1 0,0 1 0,0 0 0,0-1 0,0 1 0,0 0 0,0 0 0,1 0 0,-1 0 0,0 0 0,1 1 0,-1-1 0,1 0 0,-1 1 0,1-1 0,0 1 0,-1 0 0,1-1 0,0 1 0,0 0 0,0 0 0,0 0 0,1-1 0,-1 1 0,0 0 0,1 0 0,0 0 0,-1 0 0,1 0 0,0 0 0,0 0 0,0 0 0,0 1 0,0-1 0,0 0 0,1 2 0,0-2-91,-1 0 0,0-1 0,1 1 0,-1 0 0,1 0 0,0-1 0,-1 1 0,1 0 0,0-1 0,0 1 0,0-1 0,0 1 0,0-1 0,2 2 0,8 6-6735</inkml:trace>
</inkml:ink>
</file>

<file path=ppt/ink/ink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6:10.677"/>
    </inkml:context>
    <inkml:brush xml:id="br0">
      <inkml:brushProperty name="width" value="0.05" units="cm"/>
      <inkml:brushProperty name="height" value="0.05" units="cm"/>
    </inkml:brush>
  </inkml:definitions>
  <inkml:trace contextRef="#ctx0" brushRef="#br0">503 234 24575,'5'-5'0,"0"-1"0,0 0 0,-1 0 0,0 0 0,0 0 0,-1-1 0,1 0 0,-1 1 0,-1-1 0,1 0 0,-1-1 0,-1 1 0,1 0 0,-1-1 0,-1 1 0,1 0 0,-1-11 0,-1 14 0,1-1 0,-1 1 0,0-1 0,0 1 0,0-1 0,-1 1 0,1 0 0,-1-1 0,0 1 0,-1 0 0,1 0 0,-1 0 0,1 1 0,-1-1 0,0 1 0,0-1 0,-1 1 0,1 0 0,-1 0 0,1 1 0,-1-1 0,0 1 0,0-1 0,0 1 0,-1 1 0,1-1 0,0 0 0,-8-1 0,1 2 0,1 0 0,0 0 0,-1 1 0,1 0 0,-1 1 0,1 0 0,-1 1 0,1 0 0,0 0 0,0 1 0,0 1 0,0 0 0,1 0 0,-1 1 0,-13 8 0,1 2 0,0 1 0,1 1 0,1 0 0,-35 40 0,34-33 0,2 0 0,1 2 0,1 0 0,-20 42 0,31-54 0,0 0 0,0 1 0,2 0 0,-1-1 0,2 1 0,0 1 0,1-1 0,1 0 0,0 1 0,1-1 0,1 16 0,1-23 0,-1 0 0,1 0 0,0-1 0,1 1 0,-1-1 0,2 0 0,-1 0 0,1 0 0,0 0 0,0 0 0,1-1 0,7 8 0,-5-7 0,1 0 0,0 0 0,1-1 0,-1 0 0,1 0 0,1-1 0,-1-1 0,14 6 0,2-2 0,0-2 0,1 0 0,0-2 0,0-1 0,0-1 0,42-2 0,-23-2 0,0-2 0,0-2 0,0-2 0,52-17 0,-72 18 0,0-2 0,-1-2 0,0 0 0,-1-1 0,0-1 0,-1-1 0,0-1 0,32-30 0,-49 40 0,0 0 0,-1 0 0,1-1 0,-1 1 0,0-1 0,-1 0 0,1 0 0,-1-1 0,0 1 0,-1-1 0,3-9 0,-5 13 0,1 0 0,-1 0 0,0-1 0,1 1 0,-2 0 0,1 0 0,0 0 0,-1 0 0,1 0 0,-1 0 0,0 0 0,0 0 0,0 0 0,0 0 0,-1 0 0,1 0 0,-1 1 0,1-1 0,-1 1 0,0-1 0,0 1 0,0 0 0,-1-1 0,1 1 0,0 0 0,-1 1 0,-4-4 0,-1 1 0,0 0 0,0 1 0,-1-1 0,1 2 0,-1-1 0,0 1 0,0 0 0,0 1 0,0 0 0,0 1 0,0-1 0,0 2 0,0-1 0,-14 4 0,15-3 0,0 1 0,0 0 0,0 0 0,0 1 0,0 0 0,0 1 0,1 0 0,0 0 0,-1 0 0,1 1 0,1 0 0,-1 0 0,1 1 0,0 0 0,-9 12 0,10-12 0,1 0 0,1 0 0,-1 1 0,1 0 0,1 0 0,-1 0 0,1 0 0,0 0 0,-1 9 0,3-13 0,0 1 0,0-1 0,0 1 0,0-1 0,0 0 0,1 1 0,-1-1 0,1 0 0,0 1 0,0-1 0,1 0 0,-1 0 0,0 0 0,1 0 0,0 0 0,0 0 0,0-1 0,0 1 0,0-1 0,0 1 0,1-1 0,3 3 0,0 0 0,1-1 0,0 0 0,0 0 0,1 0 0,-1-1 0,1 0 0,-1-1 0,1 0 0,0 0 0,0 0 0,0-1 0,0-1 0,10 1 0,-13-1 0,-1 0 0,1-1 0,0 1 0,-1-1 0,1 0 0,0 0 0,-1-1 0,0 1 0,1-1 0,-1 0 0,0 0 0,0-1 0,0 1 0,0-1 0,0 0 0,0 0 0,-1 0 0,0 0 0,1-1 0,-1 1 0,-1-1 0,1 0 0,4-7 0,-7 10 0,3-4 0,0 0 0,0 0 0,-1-1 0,0 1 0,0-1 0,-1 1 0,1-1 0,-1 0 0,0 0 0,-1 0 0,1-6 0,-1 11 0,0 1 0,0-1 0,0 1 0,0-1 0,-1 1 0,1 0 0,0-1 0,0 1 0,0-1 0,0 1 0,0 0 0,-1-1 0,1 1 0,0 0 0,0-1 0,0 1 0,-1-1 0,1 1 0,0 0 0,-1 0 0,1-1 0,0 1 0,-1 0 0,1 0 0,0-1 0,-1 1 0,1 0 0,-1 0 0,1 0 0,0 0 0,-1-1 0,-11 9 0,-6 18 0,17-22 0,0 0 0,0-1 0,0 1 0,0 0 0,0 0 0,1 0 0,0 0 0,0 0 0,0 0 0,0 0 0,1 0 0,-1 0 0,1 0 0,0 0 0,1-1 0,-1 1 0,0 0 0,1 0 0,0-1 0,4 7 0,-5-8 0,1 0 0,0 0 0,0-1 0,0 1 0,0 0 0,0-1 0,0 1 0,0-1 0,0 0 0,1 1 0,-1-1 0,1 0 0,-1 0 0,1-1 0,-1 1 0,1 0 0,-1-1 0,1 0 0,0 1 0,-1-1 0,1 0 0,-1-1 0,1 1 0,0 0 0,-1-1 0,1 1 0,-1-1 0,1 0 0,-1 0 0,1 0 0,-1 0 0,4-2 0,2-2 0,-1 0 0,1 0 0,-1 0 0,0-1 0,0 0 0,0-1 0,5-6 0,36-54 0,-7 8 0,-41 59 0,0 0 0,0-1 0,0 1 0,0-1 0,0 1 0,1 0 0,-1-1 0,0 1 0,0 0 0,1-1 0,-1 1 0,0 0 0,1-1 0,-1 1 0,0 0 0,1 0 0,-1 0 0,0-1 0,1 1 0,-1 0 0,0 0 0,1 0 0,-1 0 0,1-1 0,-1 1 0,0 0 0,1 0 0,-1 0 0,1 0 0,-1 0 0,0 0 0,1 0 0,-1 0 0,1 0 0,-1 0 0,0 1 0,1-1 0,-1 0 0,1 0 0,-1 0 0,0 0 0,1 1 0,-1-1 0,0 0 0,1 0 0,-1 1 0,0-1 0,1 0 0,-1 0 0,0 1 0,0-1 0,1 0 0,-1 1 0,0-1 0,0 1 0,0-1 0,0 0 0,1 1 0,-1-1 0,0 0 0,0 1 0,0-1 0,0 1 0,0-1 0,0 0 0,0 1 0,5 37 0,-4-29 0,8 70 0,32 221 0,-40-293 0,1 3 0,0 0 0,-1 0 0,0 15 0,-5-13 0,-3-13 0,-8-16 0,2-9 0,1-1 0,1 0 0,1 0 0,1-1 0,2 0 0,1 0 0,1-1 0,2 0 0,-1-33 0,4 39 0,0-1 0,2 0 0,1 1 0,7-27 0,-9 44 0,1-1 0,0 0 0,0 1 0,0-1 0,1 1 0,0-1 0,1 1 0,-1 0 0,1 1 0,0-1 0,1 1 0,-1-1 0,1 1 0,0 1 0,1-1 0,-1 1 0,1 0 0,8-5 0,-11 7 0,1 1 0,-1-1 0,1 1 0,0 0 0,0 0 0,-1 1 0,1-1 0,0 1 0,0 0 0,0 0 0,0 0 0,0 0 0,0 1 0,-1-1 0,1 1 0,0 0 0,0 0 0,-1 0 0,1 1 0,0 0 0,-1-1 0,0 1 0,1 0 0,-1 1 0,0-1 0,0 0 0,0 1 0,0 0 0,-1 0 0,1 0 0,-1 0 0,0 0 0,0 0 0,3 6 0,-2-5 0,-1 1 0,0 0 0,0 0 0,0 0 0,0 0 0,-1 0 0,0 1 0,0-1 0,0 0 0,-1 1 0,0-1 0,0 0 0,0 1 0,0-1 0,-1 0 0,0 1 0,0-1 0,-1 0 0,1 0 0,-1 0 0,0 0 0,-1 0 0,1 0 0,-6 7 0,3-7-105,0 0 0,0 0 0,-1 0 0,0-1 0,0 0 0,0 0 0,0 0 0,0-1 0,-1 0 0,1 0 0,-1-1 0,-9 3 0,-3-1-6721</inkml:trace>
</inkml:ink>
</file>

<file path=ppt/ink/ink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6:11.004"/>
    </inkml:context>
    <inkml:brush xml:id="br0">
      <inkml:brushProperty name="width" value="0.05" units="cm"/>
      <inkml:brushProperty name="height" value="0.05" units="cm"/>
    </inkml:brush>
  </inkml:definitions>
  <inkml:trace contextRef="#ctx0" brushRef="#br0">1 31 24575,'3'0'0,"-2"0"0,-1-3 0,-1-4 0,0-3 0,0-1-8191</inkml:trace>
</inkml:ink>
</file>

<file path=ppt/ink/ink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6:11.845"/>
    </inkml:context>
    <inkml:brush xml:id="br0">
      <inkml:brushProperty name="width" value="0.05" units="cm"/>
      <inkml:brushProperty name="height" value="0.05" units="cm"/>
    </inkml:brush>
  </inkml:definitions>
  <inkml:trace contextRef="#ctx0" brushRef="#br0">4053 590 24575,'-119'-56'-135,"-3"5"0,-1 5-1,-2 6 1,-3 5 0,0 6-1,-2 6 1,0 5 0,-159-1-1,163 19 1,0 6 0,1 5-1,0 5 1,2 6 0,0 6-1,1 4 1,2 6 0,-189 88-1,187-64 136,4 5 0,2 5 0,-176 145 0,199-137 0,5 4 0,2 4 0,5 3 0,-91 134 0,131-163-49,3 1 1,2 2-1,3 2 0,3 1 0,3 2 0,-34 136 0,52-162 23,2 0-1,2 0 1,1 1 0,3 0-1,2 0 1,1-1 0,3 1-1,1-1 1,3 0 0,1-1-1,2 1 1,31 70 0,-13-54 26,3-1 0,3-2 0,2-1 0,2-2 0,3-2 0,49 47 0,-2-14 0,4-4 0,140 94 0,-129-107-97,3-5-1,3-4 1,218 80 0,-159-83-143,2-8-1,196 29 1,-109-37-84,2-11-1,411-8 1,-511-28 282,-1-7 0,-1-7 1,0-8-1,-3-6 0,222-79 0,-207 45 42,-2-8 0,-4-7 0,-4-7 0,-4-7 0,-4-6 0,186-167 0,-258 198 11,-4-4 0,-3-3 0,71-101 0,-102 118-3,-2-2-1,-3-1 0,-3-3 1,-3 0-1,29-94 1,-40 93-8,-3-2 0,-3 0 0,-3-1 0,-4 0 0,-3-1 0,-3 0 0,-10-103 0,0 116 0,-2 0 0,-3 0 0,-2 1 0,-3 0 0,-3 2 0,-2 0 0,-3 2 0,-2 1 0,-41-61 0,29 60-32,-1 2 0,-3 3 1,-2 1-1,-54-44 0,35 39-84,-3 4 0,-133-76 0,88 69 14,-2 5 1,-2 5 0,-3 6-1,-181-41 1,120 49 101,-1 7 0,-1 9 0,-346 9 0,388 16-36,0 6 1,-202 45-1,241-32-1669</inkml:trace>
</inkml:ink>
</file>

<file path=ppt/ink/ink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6:13.447"/>
    </inkml:context>
    <inkml:brush xml:id="br0">
      <inkml:brushProperty name="width" value="0.05" units="cm"/>
      <inkml:brushProperty name="height" value="0.05" units="cm"/>
    </inkml:brush>
  </inkml:definitions>
  <inkml:trace contextRef="#ctx0" brushRef="#br0">798 361 24575,'1'0'0,"-1"-1"0,1 1 0,0-1 0,-1 1 0,1-1 0,-1 0 0,1 1 0,-1-1 0,1 0 0,-1 1 0,0-1 0,1 0 0,-1 0 0,0 0 0,1 1 0,-1-1 0,0 0 0,0 0 0,0 0 0,0 1 0,0-1 0,0 0 0,0 0 0,0 0 0,0-1 0,-1 1 0,0 0 0,1 0 0,-1 0 0,0 0 0,0 0 0,0 0 0,0 0 0,1 0 0,-1 1 0,-1-1 0,1 0 0,0 0 0,0 1 0,0-1 0,-1 0 0,-4-1 0,1 1 0,0-1 0,-1 1 0,1 0 0,-1 0 0,-9 0 0,-8 2 0,0 2 0,0 0 0,1 2 0,-25 8 0,-85 36 0,91-33 0,2 3 0,0 1 0,1 2 0,1 1 0,-39 33 0,58-40 0,0 0 0,2 1 0,0 1 0,0 0 0,2 1 0,1 1 0,0 0 0,1 1 0,1 1 0,1-1 0,-7 26 0,9-20 0,2 0 0,1 0 0,1 1 0,2-1 0,0 1 0,2 0 0,1-1 0,1 1 0,1 0 0,2-1 0,1 0 0,1 0 0,1-1 0,1 1 0,2-2 0,20 39 0,-11-30 0,1-2 0,1 0 0,1-2 0,2 0 0,1-2 0,2 0 0,0-2 0,2-2 0,1 0 0,0-2 0,49 25 0,-20-18-41,1-3-1,1-3 1,2-2-1,-1-4 0,2-2 1,117 12-1,-79-20-31,0-5 1,0-4-1,171-25 0,-182 11 73,-1-4 0,-1-4 0,-1-4 0,-2-4 0,0-4 0,107-61 0,-119 52 0,-1-3 0,-3-2 0,-3-4 0,-1-3 0,-4-3 0,106-127 0,-145 157 0,-2-1 0,0-1 0,-3 0 0,0-2 0,-3 0 0,17-46 0,-29 64 0,0 0 0,0 0 0,-2 0 0,0-1 0,-1 1 0,0-1 0,-3-19 0,0 23 0,0 0 0,-1 0 0,0 0 0,-1 1 0,-1-1 0,0 1 0,0 0 0,-1 0 0,-1 1 0,-8-12 0,-2 2 61,-1 1 0,-1 0 0,0 1-1,-2 1 1,0 1 0,-1 1 0,0 1 0,-31-15 0,-14-3-109,-124-42 1,45 29-82,-1 6-1,-2 7 1,-1 6 0,-289-13 0,360 39 129,0 3 0,-92 16 0,122-10 0,1 2 0,0 3 0,0 1 0,-72 34 0,102-40 97,0 2 0,1 1 0,-16 12-1,27-19-66,1 1 0,0-1 0,-1 1 0,2 0 0,-1 0-1,1 1 1,-1 0 0,2-1 0,-1 1 0,1 0 0,0 1-1,-3 7 1,5-12-127,1 0-1,-1 1 1,1-1-1,0 0 1,0 0-1,0 1 1,0-1-1,1 0 1,-1 0-1,1 1 1,-1-1-1,1 0 0,1 3 1,5 9-6729</inkml:trace>
</inkml:ink>
</file>

<file path=ppt/ink/ink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6:14.456"/>
    </inkml:context>
    <inkml:brush xml:id="br0">
      <inkml:brushProperty name="width" value="0.05" units="cm"/>
      <inkml:brushProperty name="height" value="0.05" units="cm"/>
    </inkml:brush>
  </inkml:definitions>
  <inkml:trace contextRef="#ctx0" brushRef="#br0">410 4 24575,'-409'0'0,"760"0"-303,1320 6-6157,-1 40 1388,-1123-18 4984,290 13-112,-4-23 455,-780-18 295,9 2 408,0-4 0,-1-2 0,64-13 0,-119 16-773,0 0 1,0-1-1,-1 0 0,1 0 1,7-4-1,-12 6-132,-1 0 0,1 0 0,-1-1 1,1 1-1,-1 0 0,1 0 0,-1-1 0,0 1 0,1 0 0,-1-1 1,1 1-1,-1 0 0,0-1 0,1 1 0,-1-1 0,0 1 0,1 0 0,-1-1 1,0 1-1,0-1 0,0 1 0,1-1 0,-1 1 0,0-1 0,0 1 1,0-1-1,0 1 0,0-1 0,0 1 0,0-1 0,0 0 0,0 1 1,0-1-1,0 1 0,0-1 0,0 1 0,-1-1 0,1 1 0,0-1 0,0 1 1,0-1-1,-1 1 0,1-1 0,-21-13 721,-1 4-390,1 2 1,-1 1-1,0 0 0,-35-4 1,-96-7 954,150 18-1338,-194-11-1366,111 9-5461</inkml:trace>
</inkml:ink>
</file>

<file path=ppt/ink/ink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6:14.784"/>
    </inkml:context>
    <inkml:brush xml:id="br0">
      <inkml:brushProperty name="width" value="0.05" units="cm"/>
      <inkml:brushProperty name="height" value="0.05" units="cm"/>
    </inkml:brush>
  </inkml:definitions>
  <inkml:trace contextRef="#ctx0" brushRef="#br0">61 1 24575,'-4'0'0,"-2"0"0,0 0 0,0 0 0,0 1 0,-12 2 0,18-3 0,-1 0 0,0 0 0,0 1 0,1-1 0,-1 0 0,0 1 0,1-1 0,-1 0 0,0 1 0,1-1 0,-1 1 0,1-1 0,-1 1 0,1-1 0,-1 1 0,1-1 0,-1 1 0,1 0 0,-1-1 0,1 1 0,0 0 0,-1-1 0,1 1 0,0 0 0,0 0 0,-1-1 0,1 1 0,0 0 0,0 0 0,0-1 0,0 1 0,0 0 0,0 0 0,0-1 0,0 1 0,0 0 0,0 0 0,1-1 0,-1 1 0,0 0 0,1-1 0,-1 1 0,0 0 0,1-1 0,-1 1 0,1 0 0,-1-1 0,0 1 0,2 0 0,8 12 0,1-1 0,0 0 0,0 0 0,2-2 0,20 16 0,-3-3 0,-8-5 0,115 102 0,-122-105 0,-2 0 0,1 1 0,-2 1 0,0-1 0,-1 2 0,15 31 0,-24-44 23,1 1 0,-2 0 0,1 0-1,0 0 1,-1 0 0,-1 0 0,1 0-1,-1 1 1,0-1 0,0 0 0,0 0-1,-1 0 1,0 1 0,-3 7 0,2-7-166,-1 0 1,0 0 0,-1-1 0,1 1-1,-1-1 1,-1 0 0,1 0 0,-1 0 0,0 0-1,-1-1 1,-6 6 0,-29 19-6684</inkml:trace>
</inkml:ink>
</file>

<file path=ppt/ink/ink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6:16.693"/>
    </inkml:context>
    <inkml:brush xml:id="br0">
      <inkml:brushProperty name="width" value="0.05" units="cm"/>
      <inkml:brushProperty name="height" value="0.05" units="cm"/>
    </inkml:brush>
  </inkml:definitions>
  <inkml:trace contextRef="#ctx0" brushRef="#br0">539 202 24575,'3'-4'0,"0"-1"0,-1 1 0,0-1 0,0 1 0,0-1 0,0 0 0,1-8 0,3-8 0,-5 18 0,3-7 0,0 0 0,-1-1 0,0 1 0,2-19 0,-5 27 0,1-1 0,-1 1 0,0 0 0,0 0 0,0 0 0,-1-1 0,1 1 0,0 0 0,-1 0 0,0 0 0,1 0 0,-1 0 0,0 0 0,0 0 0,0 0 0,0 0 0,0 0 0,-1 1 0,1-1 0,-1 0 0,1 1 0,-1-1 0,1 1 0,-1-1 0,0 1 0,0 0 0,0 0 0,0 0 0,0 0 0,-3-1 0,-2 0 0,0 1 0,0-1 0,0 2 0,0-1 0,-1 1 0,1 0 0,0 1 0,0-1 0,0 1 0,-1 1 0,1-1 0,0 1 0,1 1 0,-1-1 0,-12 7 0,-2 2 0,1 1 0,0 1 0,-28 24 0,19-11 0,0 1 0,2 2 0,2 0 0,0 2 0,2 1 0,2 1 0,-34 66 0,41-67 0,0 0 0,2 1 0,2 1 0,1 0 0,1 0 0,2 0 0,2 1 0,1 0 0,2 38 0,2-52 0,1 0 0,1 0 0,1 0 0,1 0 0,1-1 0,0 0 0,2 0 0,0 0 0,14 21 0,-15-28 0,2 0 0,0-1 0,0-1 0,1 1 0,1-1 0,0-1 0,0 0 0,1-1 0,0 0 0,1 0 0,0-2 0,0 1 0,24 8 0,-15-9 0,1-1 0,-1-1 0,1-1 0,1-1 0,-1-1 0,0-1 0,0-1 0,1-1 0,-1-1 0,0-1 0,0-1 0,41-13 0,-38 8 0,0 0 0,-1-2 0,0 0 0,-1-2 0,-1-1 0,0-1 0,0-1 0,-2 0 0,0-2 0,31-33 0,-38 34 0,-1-1 0,0 0 0,-1-1 0,-2 0 0,1-1 0,12-37 0,-18 40 0,0 0 0,-1-1 0,-1 1 0,0-1 0,-2 0 0,0 0 0,0 0 0,-5-32 0,2 43 0,1 0 0,-1 0 0,0 0 0,0 1 0,-1-1 0,0 1 0,0-1 0,-6-7 0,8 13 0,0-1 0,0 1 0,0 0 0,-1 0 0,1 0 0,0 0 0,0 0 0,-1 0 0,1 0 0,0 0 0,-1 0 0,1 0 0,-1 1 0,1-1 0,-1 1 0,1-1 0,-3 1 0,2 0 0,1 0 0,-1 0 0,0 1 0,0-1 0,1 0 0,-1 1 0,0 0 0,1-1 0,-1 1 0,1 0 0,-1 0 0,1 0 0,-1 0 0,1 0 0,0 0 0,-1 0 0,1 1 0,0-1 0,-2 3 0,-1 2 0,-1 1 0,1 0 0,0-1 0,1 2 0,0-1 0,0 0 0,0 1 0,1-1 0,0 1 0,-1 11 0,0 12 0,0 40 0,3-55 0,0-3 0,0 0 0,1 1 0,1-1 0,0 0 0,0 0 0,1 0 0,5 13 0,-6-23 0,-1 1 0,1 0 0,0-1 0,0 1 0,0-1 0,0 0 0,1 0 0,-1 0 0,1 0 0,0 0 0,0 0 0,0-1 0,0 1 0,0-1 0,1 0 0,-1 0 0,1 0 0,-1 0 0,1-1 0,0 1 0,-1-1 0,1 0 0,0 0 0,0-1 0,0 1 0,0-1 0,7 0 0,0-1 0,-1-1 0,1 0 0,-1 0 0,1-1 0,-1-1 0,0 0 0,0 0 0,-1-1 0,1 0 0,-1 0 0,0-1 0,0-1 0,11-10 0,-7 5 0,-1 1 0,-1-2 0,0 0 0,0 0 0,-2-1 0,1 0 0,13-30 0,-12 14 0,-2-1 0,8-38 0,-17 67 0,1 73 0,-1-62 0,1 0 0,0 0 0,1 0 0,-1 0 0,2 0 0,-1-1 0,1 1 0,1-1 0,-1 1 0,2-1 0,-1 0 0,1-1 0,0 1 0,0-1 0,1 0 0,7 6 0,-8-8 0,1 0 0,0 0 0,1-1 0,-1 0 0,1 0 0,0-1 0,0 0 0,0 0 0,0-1 0,0 0 0,1 0 0,-1 0 0,1-1 0,-1 0 0,1-1 0,-1 0 0,1 0 0,-1 0 0,13-3 0,-4-1 0,-1 0 0,1-1 0,-1-1 0,0 0 0,-1-1 0,1-1 0,-1 0 0,-1-1 0,0 0 0,0-1 0,0-1 0,11-13 0,-12 12 0,0-2 0,-1 1 0,-1-1 0,0-1 0,-1 0 0,0 0 0,-1-1 0,-1 0 0,-1 0 0,0-1 0,3-18 0,-8 29 0,0 0 0,0 0 0,-1 0 0,0 0 0,0 0 0,0 0 0,-1 0 0,0 0 0,0 0 0,0 0 0,-1 1 0,-4-11 0,4 13 0,1 1 0,-1 0 0,1-1 0,-1 1 0,0 0 0,0 0 0,0 0 0,0 0 0,0 0 0,0 0 0,-1 1 0,1-1 0,0 1 0,-1 0 0,0-1 0,1 1 0,-1 0 0,0 1 0,1-1 0,-1 0 0,0 1 0,0 0 0,1-1 0,-1 1 0,0 0 0,0 0 0,0 1 0,0-1 0,-2 1 0,0 0 0,1 0 0,0 0 0,0 0 0,-1 1 0,1-1 0,0 1 0,0 0 0,0 0 0,1 0 0,-1 1 0,0 0 0,1-1 0,0 1 0,0 0 0,0 0 0,0 1 0,0-1 0,0 1 0,1-1 0,0 1 0,0 0 0,0 0 0,0 0 0,0 0 0,-1 9 0,1-5 0,1 0 0,0 0 0,0 0 0,1 0 0,0 1 0,1-1 0,-1 0 0,2 0 0,-1 0 0,1 0 0,0 0 0,1 0 0,4 9 0,1-1 0,1-1 0,1 1 0,0-2 0,1 1 0,1-2 0,0 1 0,25 20 0,7 0 0,56 34 0,-46-33 0,-30-15 0,-24-20 0,1 1 0,-1-1 0,0 0 0,0 1 0,1-1 0,-1 0 0,0 1 0,0-1 0,0 0 0,1 1 0,-1-1 0,0 0 0,0 1 0,0-1 0,0 1 0,0-1 0,0 0 0,0 1 0,0-1 0,0 1 0,0-1 0,0 0 0,0 1 0,0 0 0,-1-1 0,1 1 0,-1-1 0,1 0 0,-1 1 0,0-1 0,1 0 0,-1 1 0,0-1 0,1 0 0,-1 0 0,0 1 0,1-1 0,-1 0 0,0 0 0,0 0 0,1 0 0,-1 0 0,0 0 0,0 0 0,-9-1-80,0 0 0,0-1-1,0 0 1,1-1 0,-1 0-1,1 0 1,0-1 0,0 0-1,0-1 1,0 0 0,1 0 0,0-1-1,0 0 1,0-1 0,1 1-1,-13-16 1,2-4-6746</inkml:trace>
</inkml:ink>
</file>

<file path=ppt/ink/ink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6:17.017"/>
    </inkml:context>
    <inkml:brush xml:id="br0">
      <inkml:brushProperty name="width" value="0.05" units="cm"/>
      <inkml:brushProperty name="height" value="0.05" units="cm"/>
    </inkml:brush>
  </inkml:definitions>
  <inkml:trace contextRef="#ctx0" brushRef="#br0">1 213 24575,'26'-34'0,"2"2"0,0 0 0,53-43 0,-74 69 0,0 1 0,0 0 0,1 1 0,-1 0 0,1 0 0,13-5 0,-20 9 0,1-1 0,0 1 0,-1-1 0,1 1 0,0 0 0,0-1 0,0 1 0,-1 0 0,1 0 0,0 0 0,0 1 0,0-1 0,-1 0 0,1 1 0,0-1 0,0 1 0,-1-1 0,1 1 0,0 0 0,-1 0 0,1 0 0,-1 0 0,1 0 0,-1 0 0,0 0 0,1 0 0,-1 1 0,0-1 0,0 0 0,0 1 0,0-1 0,0 1 0,0 0 0,0-1 0,0 1 0,-1 0 0,2 2 0,4 19 0,-1 1 0,-1-1 0,-1 1 0,0 28 0,1-4 0,4 60 179,-1-10-951,23 114 0,-22-177-6054</inkml:trace>
</inkml:ink>
</file>

<file path=ppt/ink/ink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6:18.040"/>
    </inkml:context>
    <inkml:brush xml:id="br0">
      <inkml:brushProperty name="width" value="0.05" units="cm"/>
      <inkml:brushProperty name="height" value="0.05" units="cm"/>
    </inkml:brush>
  </inkml:definitions>
  <inkml:trace contextRef="#ctx0" brushRef="#br0">92 365 24575,'-12'-20'0,"-27"-37"0,3 6 0,35 50 0,1 1 0,0-1 0,-1 1 0,1-1 0,-1 1 0,1-1 0,0 1 0,0-1 0,-1 1 0,1-1 0,0 0 0,0 1 0,0-1 0,-1 1 0,1-1 0,0 0 0,0 1 0,0-1 0,0 1 0,0-1 0,0 0 0,0 1 0,0-1 0,1 1 0,-1-1 0,0 0 0,0 1 0,0-1 0,1 1 0,-1-1 0,0 1 0,0-1 0,1 1 0,-1-1 0,1 1 0,-1-1 0,0 1 0,1-1 0,-1 1 0,1 0 0,-1-1 0,1 1 0,-1 0 0,1-1 0,0 1 0,-1 0 0,1 0 0,-1-1 0,1 1 0,-1 0 0,2 0 0,4-1 0,0 0 0,0 0 0,1 1 0,7 0 0,-6 0 0,115 2 0,124-6 0,-210 2 0,0-3 0,-1-1 0,0-2 0,57-19 0,-91 26 0,1 0 0,-1 1 0,0-1 0,0-1 0,0 1 0,0 0 0,0-1 0,0 1 0,0-1 0,0 1 0,0-1 0,-1 0 0,1 0 0,-1 0 0,3-4 0,-4 6 0,1-1 0,-1 0 0,0 1 0,0-1 0,0 0 0,0 0 0,0 1 0,0-1 0,0 0 0,0 1 0,0-1 0,0 0 0,0 1 0,0-1 0,-1 0 0,1 1 0,0-1 0,0 0 0,-1 1 0,1-1 0,-1 0 0,0-1 0,-1 1 0,1 0 0,0-1 0,-1 1 0,1 0 0,-1 0 0,0 0 0,1 0 0,-1 0 0,0 0 0,-2 0 0,-4-1 0,0 0 0,0 1 0,0-1 0,0 2 0,0-1 0,0 1 0,0 0 0,0 1 0,0 0 0,0 0 0,0 1 0,0 0 0,-13 6 0,10-4 0,-1 1 0,1 1 0,0 0 0,0 0 0,1 1 0,-1 1 0,2-1 0,-12 12 0,17-14 0,-1 0 0,1 1 0,0-1 0,0 1 0,0 0 0,1 0 0,0 0 0,0 1 0,0-1 0,1 1 0,0-1 0,0 1 0,1 0 0,0 0 0,0 0 0,1 0 0,-1 0 0,2 0 0,-1 0 0,3 13 0,-1-13 0,0 0 0,1 0 0,0 0 0,0 0 0,1 0 0,-1-1 0,1 1 0,1-1 0,-1 0 0,1 0 0,0-1 0,1 1 0,-1-1 0,1-1 0,0 1 0,0-1 0,1 0 0,-1 0 0,9 3 0,0-1 0,0-1 0,0 0 0,1-1 0,0-1 0,-1 0 0,1-1 0,0-1 0,1 0 0,28-4 0,-30 2 0,-1-1 0,1-1 0,-1 0 0,0-1 0,0-1 0,0 0 0,-1-1 0,0 0 0,0-1 0,0-1 0,11-8 0,-18 11 0,-2 1 0,1-1 0,0 0 0,-1 0 0,0-1 0,0 1 0,0-1 0,-1 0 0,0 0 0,0 0 0,-1 0 0,1 0 0,-1-1 0,-1 1 0,1-1 0,-1 0 0,0 1 0,-1-1 0,0 0 0,0-7 0,0 9 0,-1 0 0,0-1 0,0 1 0,-1 0 0,1 0 0,-1 0 0,0 0 0,0 1 0,-1-1 0,1 0 0,-1 1 0,0 0 0,-1-1 0,1 1 0,-1 1 0,1-1 0,-1 0 0,0 1 0,0 0 0,-1 0 0,1 0 0,-1 0 0,1 1 0,-1 0 0,0 0 0,-6-2 0,-24-2 0,36 6 0,14 1 0,35 0 0,70-9 0,-85 4 0,-1 1 0,1 2 0,0 1 0,-1 2 0,40 7 0,-68-8 0,1 1 0,-1 0 0,-1 0 0,1 1 0,0-1 0,0 1 0,-1 1 0,0-1 0,1 1 0,-1 0 0,-1 0 0,1 0 0,-1 1 0,1 0 0,-1 0 0,0 0 0,-1 0 0,6 11 0,-5-7 0,0 1 0,-1-1 0,0 1 0,-1 0 0,0 0 0,0 0 0,-1 0 0,0 0 0,-1 0 0,0 0 0,-2 13 0,1-12 0,-1 0 0,0 0 0,0-1 0,-1 1 0,0-1 0,-1 1 0,0-1 0,-1 0 0,-7 10 0,0-10 0,12-10 0,0 0 0,-1 0 0,1 1 0,0-1 0,-1 0 0,1 0 0,0 0 0,-1 0 0,1 0 0,0 0 0,-1 0 0,1-1 0,0 1 0,-1 0 0,1 0 0,0 0 0,-1 0 0,1 0 0,0 0 0,-1-1 0,1 1 0,0 0 0,-1 0 0,1 0 0,0-1 0,-1 0 0,0 0 0,1-1 0,-1 1 0,0 0 0,1-1 0,0 1 0,-1 0 0,1-1 0,0 1 0,0 0 0,-1-1 0,1 1 0,0-1 0,1 1 0,-1 0 0,0-1 0,0 1 0,1-2 0,4-16 0,1 1 0,1 0 0,1 0 0,0 0 0,2 1 0,21-31 0,-8 18 0,1 1 0,46-43 0,-67 70 0,44-37 0,-44 36 0,1 1 0,-1 0 0,0 0 0,1 0 0,0 0 0,-1 1 0,1 0 0,0-1 0,0 1 0,0 1 0,0-1 0,6 0 0,-7 1 0,-1 1 0,0 0 0,0 0 0,1 0 0,-1 0 0,0 0 0,0 0 0,0 1 0,0-1 0,0 1 0,0-1 0,-1 1 0,1 0 0,0 0 0,-1 0 0,0 0 0,1 0 0,-1 0 0,0 0 0,0 0 0,0 0 0,0 0 0,0 1 0,0 3 0,3 6 0,-1 1 0,-1-1 0,2 17 0,-2 63 0,-2-92 0,0 1 0,0-1 0,0 1 0,0-1 0,0 1 0,0 0 0,0-1 0,1 1 0,-1-1 0,0 1 0,0-1 0,0 1 0,1-1 0,-1 1 0,0 0 0,0-1 0,1 0 0,-1 1 0,0-1 0,1 1 0,-1-1 0,1 1 0,-1-1 0,1 0 0,-1 1 0,1-1 0,-1 0 0,1 1 0,0-1 0,1 0 0,-1 0 0,0 0 0,0 0 0,0 0 0,0 0 0,0-1 0,0 1 0,0 0 0,0-1 0,0 1 0,0-1 0,0 1 0,1-2 0,37-28 0,-32 23 0,69-52 0,-66 51 0,1 2 0,1-1 0,-1 1 0,1 1 0,17-6 0,-28 11 0,1 0 0,-1-1 0,0 1 0,0 0 0,1 0 0,-1-1 0,0 1 0,1 0 0,-1 0 0,0 1 0,1-1 0,-1 0 0,0 0 0,1 1 0,-1-1 0,0 1 0,1-1 0,-1 1 0,0-1 0,0 1 0,0 0 0,0-1 0,0 1 0,0 0 0,0 0 0,0 0 0,0 0 0,0 0 0,0 0 0,0 0 0,-1 0 0,1 1 0,0-1 0,-1 0 0,1 0 0,-1 0 0,1 1 0,-1-1 0,0 0 0,0 1 0,1 1 0,0 9 0,1-1 0,-2 1 0,0 0 0,-1 12 0,0-3 0,1-11 0,1 1 0,0-1 0,0 1 0,1-1 0,1 0 0,0 0 0,5 14 0,-6-21 0,-1 0 0,0 0 0,1 0 0,0 0 0,0 0 0,0-1 0,0 1 0,0-1 0,0 1 0,1-1 0,-1 0 0,1 0 0,0 0 0,-1 0 0,1-1 0,0 1 0,0-1 0,0 1 0,0-1 0,0 0 0,1 0 0,-1-1 0,0 1 0,0-1 0,1 1 0,-1-1 0,6 0 0,1-2 0,1 0 0,0-1 0,-1 0 0,0 0 0,1-1 0,-1-1 0,-1 1 0,1-2 0,-1 1 0,0-1 0,15-13 0,4-5 0,-1-2 0,25-32 0,-26 28 0,33-50 0,-53 70 0,0 0 0,0-1 0,-1 0 0,0 0 0,-1 0 0,0 0 0,-1-1 0,0 1 0,2-19 0,-5 28 0,0 0 0,0 1 0,0-1 0,0 0 0,0 1 0,0-1 0,0 0 0,-1 0 0,1 1 0,-1-1 0,1 0 0,-1 1 0,0-1 0,1 1 0,-1-1 0,0 1 0,0-1 0,-2-1 0,2 2 0,0 0 0,-1 0 0,1 1 0,0-1 0,-1 0 0,1 1 0,-1-1 0,1 1 0,0 0 0,-1-1 0,1 1 0,-1 0 0,1 0 0,-1 0 0,1 0 0,-1 0 0,-1 1 0,-4 0 0,-1 1 0,1 0 0,1 1 0,-1-1 0,0 1 0,0 1 0,-7 5 0,2-1 0,0 2 0,0-1 0,1 2 0,0-1 0,1 2 0,0-1 0,1 1 0,0 1 0,1 0 0,-7 14 0,11-19 0,1 0 0,0 1 0,0 0 0,0-1 0,1 1 0,1 0 0,0 0 0,-1 9 0,2-11 0,1-1 0,-1 0 0,1 0 0,0 0 0,1 0 0,-1 0 0,1 0 0,1 0 0,-1 0 0,1-1 0,0 1 0,5 7 0,13 9-1365,0-5-5461</inkml:trace>
</inkml:ink>
</file>

<file path=ppt/ink/ink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6:18.379"/>
    </inkml:context>
    <inkml:brush xml:id="br0">
      <inkml:brushProperty name="width" value="0.05" units="cm"/>
      <inkml:brushProperty name="height" value="0.05" units="cm"/>
    </inkml:brush>
  </inkml:definitions>
  <inkml:trace contextRef="#ctx0" brushRef="#br0">2 234 24575,'-1'-59'0,"0"10"0,6-52 0,-5 100 0,0 0 0,0-1 0,0 1 0,0 0 0,0 0 0,0 0 0,1-1 0,-1 1 0,0 0 0,1 0 0,-1 0 0,0-1 0,1 1 0,0 0 0,-1 0 0,1 0 0,0 0 0,-1 0 0,1 0 0,2-1 0,-3 2 0,1 1 0,0-1 0,0 0 0,-1 0 0,1 1 0,0-1 0,-1 1 0,1-1 0,0 1 0,-1-1 0,1 1 0,0-1 0,-1 1 0,1-1 0,-1 1 0,1 0 0,-1-1 0,1 1 0,-1 0 0,0-1 0,1 1 0,-1 1 0,24 54 0,-24-54 0,27 79 0,-4 1 0,-4 2 0,14 129 0,-32-204 0,1 27 0,-2-35 0,1 0 0,-1 1 0,-1-1 0,1 0 0,0 1 0,0-1 0,0 1 0,-1-1 0,1 0 0,-1 0 0,1 1 0,-1-1 0,1 0 0,-1 0 0,0 1 0,0-1 0,1 0 0,-1 0 0,-2 1 0,3-2 0,-1 1 0,0-1 0,0 0 0,0 0 0,1 0 0,-1 0 0,0 0 0,0 0 0,0 0 0,1 0 0,-1 0 0,0-1 0,0 1 0,0 0 0,1 0 0,-1-1 0,0 1 0,1-1 0,-1 1 0,0 0 0,1-1 0,-1 0 0,0 1 0,1-1 0,-1 1 0,1-1 0,-1 1 0,1-1 0,-1 0 0,1 0 0,-1 0 0,-13-25 0,9 12 0,0 0 0,2-1 0,-1 1 0,2-1 0,0 0 0,1 0 0,1 0 0,0 0 0,1 0 0,0 0 0,1 0 0,6-21 0,-1 11 0,1 0 0,1 0 0,1 1 0,2 1 0,0 0 0,21-30 0,-20 35 0,0 0 0,22-21 0,-29 34 0,-1 0 0,0 1 0,1-1 0,0 1 0,0 0 0,0 0 0,1 1 0,-1 0 0,1 0 0,-1 1 0,9-3 0,-14 5-42,0 0-1,1-1 0,-1 1 1,0 0-1,0 0 0,1 0 1,-1 0-1,0 0 0,0 0 1,0 0-1,1 0 0,-1 1 1,0-1-1,0 0 0,0 1 1,1-1-1,-1 1 0,0 0 1,0-1-1,0 1 0,0 0 1,0-1-1,0 1 0,0 0 1,-1 0-1,1 0 0,0 0 1,0 0-1,-1 0 0,1 0 1,1 2-1,3 15-6783</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1:53.405"/>
    </inkml:context>
    <inkml:brush xml:id="br0">
      <inkml:brushProperty name="width" value="0.05" units="cm"/>
      <inkml:brushProperty name="height" value="0.05" units="cm"/>
    </inkml:brush>
  </inkml:definitions>
  <inkml:trace contextRef="#ctx0" brushRef="#br0">14 35 24575,'0'-3'0,"0"-6"0,0-5 0,0 5 0,0 11 0,0 10 0,-3 13 0,-1 12 0,1 13 0,0 8 0,3 7 0,3 4 0,3-2 0,1-3 0,-1-6 0,1-5 0,0-9 0,-2-11-8191</inkml:trace>
</inkml:ink>
</file>

<file path=ppt/ink/ink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6:19.775"/>
    </inkml:context>
    <inkml:brush xml:id="br0">
      <inkml:brushProperty name="width" value="0.05" units="cm"/>
      <inkml:brushProperty name="height" value="0.05" units="cm"/>
    </inkml:brush>
  </inkml:definitions>
  <inkml:trace contextRef="#ctx0" brushRef="#br0">1 400 24575,'1'-6'0,"0"0"0,1 1 0,0-1 0,0 1 0,1 0 0,-1 0 0,1-1 0,0 1 0,6-7 0,-3 3 0,3-5 0,12-20 0,-19 32 0,-1 0 0,1 0 0,0 0 0,0 1 0,-1-1 0,1 0 0,0 1 0,1-1 0,-1 1 0,0-1 0,4 0 0,-6 1 0,1 1 0,0 0 0,-1 0 0,1 0 0,0 0 0,-1 0 0,1 0 0,0 0 0,-1 0 0,1 0 0,0 0 0,-1 1 0,1-1 0,0 0 0,-1 0 0,1 1 0,-1-1 0,1 0 0,0 1 0,-1-1 0,1 0 0,-1 1 0,1-1 0,-1 1 0,1-1 0,-1 1 0,0-1 0,1 1 0,-1-1 0,0 1 0,1 0 0,-1-1 0,0 1 0,1 0 0,6 26 0,-6-24 0,26 242 0,-7-37 0,-19-204 0,-1 0 0,0-1 0,1 1 0,-1-1 0,1 1 0,0-1 0,0 0 0,1 1 0,-1-1 0,1 0 0,3 6 0,-5-9 0,0 0 0,0 0 0,1 1 0,-1-1 0,0 0 0,0 0 0,0 0 0,0 0 0,1 0 0,-1 0 0,0 1 0,0-1 0,1 0 0,-1 0 0,0 0 0,0 0 0,1 0 0,-1 0 0,0 0 0,0 0 0,0 0 0,1 0 0,-1 0 0,0 0 0,0 0 0,1 0 0,-1 0 0,0 0 0,0-1 0,1 1 0,-1 0 0,0 0 0,0 0 0,0 0 0,1 0 0,-1 0 0,0-1 0,0 1 0,7-12 0,2-16 0,24-196 0,-11 59 0,-12 103 0,3 1 0,29-85 0,-39 139 0,-1 0 0,2 0 0,-1 1 0,1-1 0,0 1 0,0 0 0,0 0 0,1 1 0,0-1 0,0 1 0,1 0 0,10-8 0,-11 11 0,-1-1 0,1 1 0,0 0 0,0 0 0,0 1 0,1-1 0,-1 1 0,0 0 0,0 1 0,1-1 0,-1 1 0,1 0 0,-1 0 0,0 1 0,1 0 0,-1 0 0,0 0 0,7 2 0,3 3 0,0 0 0,-1 1 0,1 0 0,-2 1 0,1 1 0,-1 0 0,0 1 0,17 16 0,-22-18 0,0 0 0,0 1 0,-1 0 0,0 0 0,-1 1 0,0 0 0,0 0 0,-1 0 0,0 1 0,-1 0 0,0 0 0,3 17 0,-6-23 0,-1 1 0,0 0 0,0-1 0,0 1 0,-1 0 0,0-1 0,0 1 0,0-1 0,-1 1 0,1-1 0,-2 0 0,1 0 0,0 0 0,-1 0 0,0 0 0,0 0 0,0-1 0,-1 1 0,1-1 0,-9 8 0,6-7 0,-1 0 0,1 0 0,-1-1 0,0 0 0,0 0 0,0 0 0,-1-1 0,1 0 0,-1-1 0,0 1 0,0-2 0,0 1 0,0-1 0,-8 0 0,15 0 0,0-1 0,-1 0 0,1 0 0,0 0 0,0 0 0,0 0 0,0 0 0,-1 0 0,1-1 0,0 1 0,0 0 0,0-1 0,0 1 0,0 0 0,0-1 0,0 1 0,0-1 0,0 0 0,0 1 0,0-1 0,0 0 0,0 0 0,0 0 0,1 1 0,-1-1 0,-1-2 0,2 2 0,0 0 0,0 0 0,1 0 0,-1 0 0,0 0 0,0 0 0,1 0 0,-1 0 0,0 0 0,1 0 0,-1 0 0,1 0 0,-1 0 0,1 0 0,0 0 0,-1 0 0,1 0 0,0 1 0,0-1 0,-1 0 0,1 0 0,0 1 0,0-1 0,0 1 0,0-1 0,0 1 0,0-1 0,1 0 0,7-3 0,0 1 0,0-1 0,0 1 0,1 1 0,-1 0 0,0 0 0,1 1 0,0 0 0,-1 0 0,1 1 0,0 1 0,-1-1 0,1 2 0,-1-1 0,15 5 0,-15-3 0,1 0 0,-1 0 0,0 1 0,0 0 0,0 1 0,-1 0 0,0 0 0,0 1 0,0 0 0,0 0 0,-1 1 0,0 0 0,-1 0 0,1 1 0,6 10 0,-11-14 0,0 1 0,0-1 0,0 0 0,0 1 0,-1 0 0,1-1 0,-1 1 0,0 0 0,-1-1 0,1 1 0,-1 0 0,0 0 0,0 0 0,-1-1 0,1 1 0,-3 9 0,0-7 0,1-1 0,-1 1 0,0-1 0,-1 1 0,1-1 0,-1 0 0,0 0 0,-1-1 0,0 1 0,-8 7 0,5-6 0,0-1 0,0 0 0,0 0 0,-1-1 0,0 0 0,0-1 0,-15 5 0,17-6 0,1-1 0,-1-1 0,0 0 0,0 0 0,0 0 0,1 0 0,-1-1 0,0-1 0,0 1 0,-13-3 0,17 2 0,0 0 0,-1 0 0,1 0 0,0 0 0,0 0 0,0-1 0,0 1 0,1-1 0,-1 0 0,0 0 0,1 0 0,-1 0 0,1-1 0,0 1 0,-1 0 0,1-1 0,0 0 0,1 0 0,-1 1 0,0-1 0,1 0 0,0 0 0,-1 0 0,1-1 0,1 1 0,-1 0 0,0 0 0,1 0 0,-1-1 0,1-3 0,0-2 0,1 0 0,0 0 0,1 0 0,0 0 0,0 0 0,1 1 0,0-1 0,0 1 0,1 0 0,5-9 0,9-14 0,2 2 0,1 0 0,1 1 0,1 1 0,1 1 0,2 2 0,0 0 0,2 2 0,0 1 0,38-22 0,-60 40 0,1 0 0,-1 0 0,1 0 0,0 1 0,0 0 0,0 0 0,9-1 0,-13 3 0,-1 0 0,0 0 0,1 0 0,-1 0 0,0 1 0,1-1 0,-1 0 0,0 1 0,0 0 0,1 0 0,-1 0 0,0-1 0,0 2 0,0-1 0,0 0 0,0 0 0,0 1 0,-1-1 0,1 1 0,0 0 0,-1-1 0,1 1 0,-1 0 0,1 0 0,-1 0 0,1 2 0,3 7 0,-1 0 0,-1 0 0,0 1 0,0-1 0,-1 1 0,-1 0 0,1 20 0,5 31 0,17 41 0,-20-89 0,1-1 0,0 0 0,1 0 0,1-1 0,8 14 0,-15-27 0,0 0 0,0 0 0,0 0 0,0 0 0,0 0 0,0 0 0,0 0 0,0 1 0,0-1 0,0 0 0,0 0 0,0 0 0,0 0 0,0 0 0,1 0 0,-1 0 0,0 0 0,0 0 0,0 0 0,0 0 0,0 0 0,0 0 0,0 0 0,0 1 0,0-1 0,1 0 0,-1 0 0,0 0 0,0 0 0,0 0 0,0 0 0,0 0 0,0 0 0,0 0 0,0 0 0,1 0 0,-1 0 0,0 0 0,0 0 0,0 0 0,0-1 0,0 1 0,0 0 0,0 0 0,0 0 0,0 0 0,1 0 0,-1 0 0,0 0 0,0 0 0,0 0 0,0 0 0,0 0 0,0 0 0,3-9 0,-1-15 0,-2 21 0,4-33 0,1 1 0,2 0 0,2 1 0,0-1 0,3 2 0,1-1 0,1 2 0,2 0 0,37-57 0,-46 79 0,0 1 0,0 1 0,0-1 0,1 1 0,1 1 0,-1-1 0,1 1 0,19-11 0,-25 17 0,0 0 0,0-1 0,0 1 0,0 0 0,0 0 0,0 1 0,0-1 0,1 1 0,-1-1 0,0 1 0,0 0 0,1 0 0,-1 1 0,5 0 0,-4 0 0,-1 1 0,0-1 0,0 1 0,0-1 0,0 1 0,-1 0 0,1 0 0,0 0 0,-1 1 0,0-1 0,1 1 0,-1-1 0,0 1 0,0 0 0,0 0 0,2 6 0,2 3 0,-1 1 0,-1-1 0,0 1 0,0 1 0,-1-1 0,-1 0 0,1 24 0,-2-13 0,-2 0 0,0-1 0,-8 39 0,6-48 0,-1 0 0,-9 22 0,22-57 0,2-6 0,18-33 0,-25 53 0,1-1 0,0 1 0,0 0 0,1 0 0,0 0 0,0 1 0,0 0 0,1 0 0,9-6 0,-13 11 0,-1-1 0,0 1 0,0 0 0,1 0 0,-1 0 0,1 0 0,-1 1 0,0-1 0,1 1 0,-1-1 0,1 1 0,0 0 0,-1 0 0,1 0 0,-1 0 0,1 0 0,-1 1 0,4 0 0,-3 0 0,1 1 0,-1 0 0,0-1 0,0 1 0,0 0 0,0 1 0,0-1 0,0 1 0,0-1 0,-1 1 0,4 3 0,3 8 0,0 1 0,0-1 0,-1 1 0,7 23 0,-11-29 0,-1-3 0,3 9 0,0 0 0,1-1 0,1 0 0,16 23 0,-23-35 0,1 0 0,-1 0 0,1 0 0,0-1 0,-1 1 0,1 0 0,0-1 0,0 1 0,0-1 0,0 1 0,0-1 0,0 0 0,1 0 0,-1 0 0,0 0 0,1-1 0,-1 1 0,0-1 0,1 1 0,-1-1 0,1 0 0,-1 0 0,1 0 0,-1 0 0,1 0 0,-1 0 0,0-1 0,1 1 0,-1-1 0,1 0 0,-1 0 0,0 1 0,0-2 0,1 1 0,-1 0 0,0 0 0,0-1 0,0 1 0,2-3 0,5-4 0,-1-1 0,1 1 0,-1-2 0,-1 1 0,8-13 0,29-57 0,-25 42 0,43-88 0,-46 91 0,-16 33 0,13-22 0,-7 18 0,-5 5 0,-1 1 0,0-1 0,1 0 0,-1 0 0,0 1 0,1-1 0,-1 0 0,0 1 0,0-1 0,0 0 0,1 0 0,-1 1 0,0-1 0,0 1 0,0-1 0,0 0 0,1 1 0,-1-1 0,0 0 0,0 1 0,0-1 0,0 1 0,0-1 0,0 0 0,0 1 0,0 23 0,0 0 0,-2 0 0,0-1 0,-7 26 0,-2 20 0,6 30-1365,6-60-5461</inkml:trace>
</inkml:ink>
</file>

<file path=ppt/ink/ink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6:20.349"/>
    </inkml:context>
    <inkml:brush xml:id="br0">
      <inkml:brushProperty name="width" value="0.05" units="cm"/>
      <inkml:brushProperty name="height" value="0.05" units="cm"/>
    </inkml:brush>
  </inkml:definitions>
  <inkml:trace contextRef="#ctx0" brushRef="#br0">1 163 24575,'4'-10'0,"-1"0"0,0 0 0,0 0 0,-1-1 0,1-16 0,1-3 0,-2 20 0,4-28 0,-3 32 0,-1 21 0,-2 59 0,5 108 0,-2-151 0,1 0 0,2 0 0,15 52 0,-19-78 0,0 1 0,0-1 0,1 0 0,-1 0 0,1 0 0,0 0 0,1 0 0,-1 0 0,1-1 0,8 8 0,-10-11 0,-1 1 0,1-1 0,0 0 0,0 0 0,0 0 0,1-1 0,-1 1 0,0 0 0,0-1 0,0 1 0,0-1 0,1 0 0,-1 0 0,0 0 0,0 0 0,1 0 0,-1 0 0,0-1 0,0 1 0,0-1 0,0 1 0,1-1 0,-1 0 0,0 0 0,0 0 0,0 0 0,-1 0 0,1-1 0,0 1 0,3-3 0,8-7 0,-1-1 0,0 0 0,-1-1 0,0 0 0,-1-1 0,10-17 0,44-94 0,-29 39 0,15-30 0,-44 109 0,-3 12 0,-2 16 0,-10 72 0,0 11 0,8-90 0,2 1 0,0 0 0,0 0 0,8 28 0,-8-40 0,0 1 0,0-1 0,0 0 0,0 1 0,1-1 0,0 0 0,-1 0 0,1 0 0,0 0 0,1 0 0,-1 0 0,0 0 0,1-1 0,-1 1 0,1-1 0,4 3 0,-4-4 0,0 0 0,0 0 0,0 0 0,0 0 0,0-1 0,0 1 0,0-1 0,0 0 0,0 0 0,0 0 0,0 0 0,0 0 0,1-1 0,-1 0 0,0 1 0,0-1 0,0 0 0,5-3 0,1 0 0,1 0 0,0-1 0,-1 0 0,0-1 0,0 0 0,0 0 0,-1-1 0,0 0 0,0 0 0,-1-1 0,0 0 0,0 0 0,-1-1 0,0 0 0,-1 0 0,0 0 0,0-1 0,-1 0 0,0 0 0,0 0 0,-1 0 0,2-16 0,2-13 0,-3 15 0,0 1 0,1-39 0,-8 58 140,-3 9 47,-8 10-1048,12-12 30,-7 7-5995</inkml:trace>
</inkml:ink>
</file>

<file path=ppt/ink/ink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6:20.844"/>
    </inkml:context>
    <inkml:brush xml:id="br0">
      <inkml:brushProperty name="width" value="0.05" units="cm"/>
      <inkml:brushProperty name="height" value="0.05" units="cm"/>
    </inkml:brush>
  </inkml:definitions>
  <inkml:trace contextRef="#ctx0" brushRef="#br0">186 375 24575,'5'-5'0,"126"-137"0,-117 124 0,-1 1 0,-1-2 0,0 1 0,-2-2 0,0 0 0,12-34 0,-21 51 0,0 0 0,-1 1 0,1-1 0,-1 0 0,0 0 0,1 1 0,-1-1 0,0 0 0,-1 0 0,1 0 0,0 1 0,-1-1 0,0 0 0,-1-4 0,1 6 0,1 0 0,-1 0 0,0 0 0,0 0 0,0 0 0,0 0 0,0 0 0,0 0 0,0 0 0,0 0 0,0 1 0,0-1 0,-1 0 0,1 1 0,0-1 0,0 1 0,-1-1 0,1 1 0,0 0 0,-1-1 0,1 1 0,0 0 0,-1 0 0,1 0 0,-1 0 0,1 0 0,0 1 0,-1-1 0,1 0 0,0 0 0,-2 2 0,-8 1 0,1 1 0,0 0 0,1 1 0,-1 0 0,1 0 0,0 1 0,0 0 0,-11 10 0,-61 65 0,56-53 0,2 1 0,1 1 0,1 1 0,-24 47 0,35-57 0,0 1 0,2-1 0,0 1 0,2 1 0,0 0 0,1-1 0,2 2 0,-2 28 0,5-43 0,0-1 0,1 1 0,0-1 0,0 1 0,1-1 0,0 1 0,0-1 0,1 0 0,0 0 0,1 0 0,0 0 0,0-1 0,0 1 0,1-1 0,0 0 0,0 0 0,1-1 0,0 0 0,0 0 0,1 0 0,-1-1 0,1 0 0,0 0 0,1 0 0,-1-1 0,16 6 0,0-2 43,1-1 0,-1-2-1,1 0 1,0-1 0,0-2-1,0 0 1,35-2 0,-10-4-612,0-2 0,77-18 0,-38 1-6257</inkml:trace>
</inkml:ink>
</file>

<file path=ppt/ink/ink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6:21.357"/>
    </inkml:context>
    <inkml:brush xml:id="br0">
      <inkml:brushProperty name="width" value="0.05" units="cm"/>
      <inkml:brushProperty name="height" value="0.05" units="cm"/>
    </inkml:brush>
  </inkml:definitions>
  <inkml:trace contextRef="#ctx0" brushRef="#br0">321 586 24575,'2'-5'0,"0"1"0,0-1 0,0 0 0,0 0 0,-1 0 0,0 0 0,0 0 0,0 0 0,-1 0 0,0 0 0,0 0 0,0 0 0,0 0 0,-1 0 0,0 0 0,-2-7 0,1 5 0,-1 1 0,0 0 0,0 0 0,-1 0 0,0 0 0,0 0 0,0 1 0,0-1 0,-1 1 0,0 0 0,-6-4 0,3 3 0,0 0 0,0 1 0,0-1 0,-1 2 0,0-1 0,1 2 0,-2-1 0,1 1 0,0 0 0,-1 1 0,1 0 0,-1 0 0,1 1 0,-1 1 0,0 0 0,1 0 0,-13 2 0,17-1 0,0 0 0,0 1 0,-1-1 0,1 1 0,0 1 0,0-1 0,1 1 0,-1 0 0,1 0 0,-1 0 0,1 0 0,0 1 0,0 0 0,0 0 0,1 0 0,-1 0 0,1 1 0,0-1 0,0 1 0,1 0 0,-1-1 0,1 1 0,0 1 0,1-1 0,-1 0 0,1 0 0,0 1 0,0-1 0,0 7 0,1-3 0,0 1 0,0-1 0,1 1 0,0-1 0,1 0 0,0 1 0,0-1 0,1 0 0,0 0 0,1 0 0,0-1 0,0 1 0,1-1 0,0 0 0,0 0 0,8 7 0,-3-5 0,0-2 0,0 1 0,1-1 0,1-1 0,-1 0 0,1 0 0,0-2 0,0 1 0,1-1 0,0-1 0,0 0 0,0-1 0,0-1 0,0 0 0,1 0 0,19-1 0,-23-2 0,1 1 0,-1-1 0,1-1 0,-1 0 0,1-1 0,-1 1 0,0-2 0,0 0 0,14-7 0,-17 7 0,-1-1 0,0 1 0,1-1 0,-1 0 0,-1-1 0,1 1 0,-1-1 0,0 0 0,0 0 0,-1-1 0,0 0 0,0 1 0,5-14 0,-5 7 0,0 0 0,0 0 0,-2-1 0,1 1 0,-2-1 0,0 1 0,-1-1 0,-1-17 0,1 22 0,-2 0 0,1-1 0,-1 1 0,0 0 0,-1 0 0,0 0 0,-1 0 0,0 0 0,0 1 0,0-1 0,-1 1 0,-10-12 0,13 18 0,1 0 0,-1 0 0,0 0 0,0 0 0,1 1 0,-1-1 0,0 1 0,-1-1 0,1 1 0,0 0 0,0-1 0,-1 1 0,1 0 0,0 1 0,-1-1 0,1 0 0,-1 1 0,1-1 0,-1 1 0,1 0 0,-1 0 0,1 0 0,-1 0 0,1 0 0,-1 1 0,1-1 0,-1 1 0,1-1 0,-1 1 0,1 0 0,0 0 0,-1 0 0,1 0 0,0 1 0,0-1 0,0 1 0,0-1 0,-2 3 0,1-1 0,0 0 0,0 0 0,1 0 0,-1 1 0,1-1 0,0 1 0,0 0 0,0 0 0,0 0 0,1 0 0,0 0 0,-1 0 0,2 0 0,-1 0 0,0 0 0,1 0 0,0 1 0,0-1 0,0 0 0,0 0 0,1 1 0,1 4 0,-1-4 0,0-1 0,1 0 0,-1-1 0,1 1 0,0 0 0,0 0 0,0-1 0,1 1 0,-1-1 0,1 0 0,0 0 0,0 0 0,0 0 0,0 0 0,1-1 0,-1 1 0,8 3 0,-6-4 0,1 1 0,1-2 0,-1 1 0,0-1 0,0 1 0,1-2 0,-1 1 0,0-1 0,1 0 0,12-1 0,-8-1 0,1 0 0,-1-1 0,1 0 0,-1-1 0,0 0 0,0-1 0,-1 0 0,1 0 0,-1-1 0,0-1 0,-1 0 0,14-12 0,-13 8 0,-1 0 0,0-1 0,-1-1 0,0 1 0,-1-1 0,0 0 0,-1-1 0,8-26 0,-3-2 0,8-73 0,-1 5 0,-18 106 0,1 1 0,0-1 0,0 1 0,1-1 0,-1 1 0,1 0 0,2-4 0,-4 7 0,0 0 0,0 0 0,0-1 0,1 1 0,-1 0 0,0 0 0,0-1 0,0 1 0,1 0 0,-1 0 0,0 0 0,0 0 0,0 0 0,1-1 0,-1 1 0,0 0 0,1 0 0,-1 0 0,0 0 0,0 0 0,1 0 0,-1 0 0,0 0 0,0 0 0,1 0 0,-1 0 0,0 0 0,1 0 0,-1 0 0,0 0 0,0 0 0,1 0 0,-1 0 0,1 1 0,0 0 0,0 0 0,-1 0 0,1 0 0,0 0 0,-1 0 0,1 0 0,0 0 0,-1 0 0,0 0 0,1 1 0,-1-1 0,1 1 0,8 40 0,-1 0 0,3 67 0,-4-37 0,-2-18-273,3 0 0,1-1 0,4 0 0,21 60 0,-16-72-6553</inkml:trace>
</inkml:ink>
</file>

<file path=ppt/ink/ink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6:22.426"/>
    </inkml:context>
    <inkml:brush xml:id="br0">
      <inkml:brushProperty name="width" value="0.05" units="cm"/>
      <inkml:brushProperty name="height" value="0.05" units="cm"/>
    </inkml:brush>
  </inkml:definitions>
  <inkml:trace contextRef="#ctx0" brushRef="#br0">137 541 24575,'7'-13'0,"1"1"0,0 0 0,0 0 0,1 1 0,1 0 0,0 0 0,1 1 0,0 0 0,0 1 0,15-9 0,-21 14 0,0 0 0,0 0 0,0 0 0,-1-1 0,0 0 0,0 0 0,0 0 0,0 0 0,4-10 0,-7 13 0,0 0 0,-1 0 0,1 0 0,0 0 0,-1 0 0,1 0 0,-1 0 0,0 0 0,0-1 0,0 1 0,0 0 0,0 0 0,0 0 0,0 0 0,-1-1 0,1 1 0,-1 0 0,0 0 0,1 0 0,-1 0 0,0 0 0,0 0 0,0 0 0,-1 1 0,1-1 0,0 0 0,-1 1 0,1-1 0,-1 0 0,1 1 0,-4-2 0,1 0 0,-1 0 0,0 0 0,-1 1 0,1 0 0,0 0 0,-1 1 0,1-1 0,-1 1 0,1 0 0,-1 0 0,1 1 0,-1 0 0,0 0 0,1 0 0,-1 1 0,0 0 0,1 0 0,-1 0 0,-9 4 0,2-1 0,1 1 0,1 0 0,-1 1 0,1 0 0,0 1 0,0 0 0,-17 15 0,22-16 0,1 0 0,0 0 0,-1 0 0,2 1 0,-1 0 0,1 0 0,0 0 0,0 0 0,1 1 0,0-1 0,1 1 0,-1 0 0,1 0 0,1 0 0,0 0 0,0 0 0,0 12 0,2-11 0,-1 1 0,2-1 0,-1 1 0,1-1 0,1 1 0,0-1 0,0 0 0,1 0 0,0-1 0,0 1 0,1-1 0,0 0 0,1 0 0,9 11 0,82 72 0,-71-69 0,0 2 0,-1 1 0,36 47 0,-54-63 0,-2 0 0,1 0 0,-1 1 0,-1 0 0,1 0 0,-2 0 0,0 0 0,0 1 0,0-1 0,-2 1 0,1 0 0,-1 0 0,-1 0 0,0-1 0,0 1 0,-3 14 0,0-14 0,1-1 0,-1 1 0,-1-1 0,0 0 0,0 0 0,-1 0 0,0 0 0,-9 10 0,12-16 0,-1 0 0,0 0 0,1-1 0,-2 0 0,1 1 0,0-1 0,-1 0 0,1-1 0,-1 1 0,0-1 0,0 1 0,0-1 0,0 0 0,0-1 0,0 1 0,-1-1 0,1 1 0,-1-2 0,1 1 0,-1 0 0,1-1 0,-6 0 0,7 0 0,0 0 0,0-1 0,0 0 0,1 0 0,-1 0 0,0 0 0,0 0 0,1 0 0,-1-1 0,1 1 0,-1-1 0,1 1 0,0-1 0,0 0 0,0 0 0,0 0 0,0-1 0,0 1 0,0 0 0,1-1 0,-1 1 0,1-1 0,-1 1 0,1-1 0,0 0 0,0 1 0,1-1 0,-1 0 0,0 0 0,1-4 0,-1-2 0,0 0 0,1 1 0,0-1 0,1 0 0,0 1 0,0-1 0,1 1 0,0-1 0,4-9 0,4-5 0,1 0 0,1 1 0,2 0 0,0 1 0,1 1 0,1 0 0,21-20 0,5 0 0,1 2 0,51-34 0,108-48 0,-60 39 0,-137 78 0,-1 0 0,0 0 0,0-1 0,0 1 0,-1-1 0,1 0 0,-1-1 0,0 1 0,0 0 0,0-1 0,0 0 0,-1 1 0,0-1 0,0 0 0,0 0 0,-1-1 0,0 1 0,0 0 0,0 0 0,0-1 0,-1 1 0,0 0 0,0-1 0,0 1 0,-2-6 0,1 3 0,-1 0 0,0 0 0,0 0 0,-1 0 0,1 1 0,-2-1 0,1 1 0,-1 0 0,0 0 0,-1 0 0,0 0 0,0 1 0,0 0 0,-1 0 0,0 0 0,-7-5 0,11 9 0,-1 1 0,0-1 0,1 0 0,-1 1 0,0 0 0,0 0 0,0 0 0,0 0 0,0 0 0,-1 0 0,1 1 0,0-1 0,0 1 0,0 0 0,0 0 0,-1 0 0,-2 1 0,1 1 0,0-1 0,0 1 0,0-1 0,1 2 0,-1-1 0,1 0 0,-1 1 0,1 0 0,-7 6 0,1 0 0,2 0 0,-1 0 0,1 1 0,1 0 0,0 1 0,0-1 0,-9 24 0,11-23 0,1 1 0,0 0 0,1 0 0,1 0 0,-1 0 0,2 1 0,0-1 0,1 13 0,0-21 0,0 0 0,0 0 0,1-1 0,-1 1 0,1 0 0,0-1 0,0 1 0,1-1 0,-1 1 0,1-1 0,0 1 0,-1-1 0,1 0 0,1 0 0,-1 0 0,0 0 0,1 0 0,0-1 0,-1 1 0,1-1 0,0 1 0,0-1 0,1 0 0,-1 0 0,0-1 0,1 1 0,-1-1 0,1 1 0,-1-1 0,5 1 0,5-1 0,0 0 0,1-1 0,-1 0 0,0-1 0,0-1 0,0 0 0,0 0 0,-1-1 0,19-7 0,-30 9 0,-1 1 0,1 0 0,0 0 0,-1 0 0,1-1 0,0 1 0,-1 0 0,1 0 0,0 0 0,0 0 0,-1 0 0,1 0 0,0 1 0,-1-1 0,1 0 0,0 0 0,-1 0 0,1 1 0,-1-1 0,1 0 0,0 1 0,-1-1 0,1 0 0,-1 1 0,1-1 0,-1 1 0,1-1 0,-1 1 0,1-1 0,-1 1 0,1-1 0,-1 1 0,0-1 0,1 1 0,-1 0 0,0-1 0,1 2 0,5 31 0,-2-8 0,-3-21 0,1 0 0,0 0 0,0 0 0,0-1 0,0 1 0,0 0 0,1-1 0,-1 0 0,1 0 0,0 0 0,0 0 0,1 0 0,-1 0 0,0-1 0,1 1 0,0-1 0,-1 0 0,1 0 0,0-1 0,0 1 0,0-1 0,0 0 0,0 0 0,0 0 0,1 0 0,-1-1 0,0 0 0,8 0 0,-2-1 0,0 0 0,0-1 0,0 0 0,0-1 0,0 0 0,0 0 0,0-1 0,-1 0 0,0-1 0,16-11 0,-10 5 0,-1-1 0,-1-1 0,0-1 0,-1 1 0,0-2 0,-2 0 0,1 0 0,-2-1 0,0 0 0,-1-1 0,8-20 0,-2-4 0,-1-1 0,-2 0 0,9-70 0,-20 111 0,5-29 0,-2 1 0,-1-1 0,-1 1 0,-5-50 0,4 78 0,0 0 0,0 0 0,-1 0 0,1-1 0,0 1 0,0 0 0,-1 0 0,1 0 0,-1 0 0,1 0 0,-1 0 0,1 0 0,-1 0 0,0 0 0,1 0 0,-1 0 0,-1-1 0,2 2 0,-1 0 0,1 0 0,-1 0 0,1 1 0,-1-1 0,1 0 0,-1 0 0,1 0 0,0 0 0,-1 0 0,1 1 0,-1-1 0,1 0 0,-1 0 0,1 1 0,0-1 0,-1 0 0,1 1 0,0-1 0,-1 0 0,1 1 0,0-1 0,0 0 0,-1 1 0,1-1 0,0 1 0,0 0 0,-4 5 0,1 1 0,0-1 0,1 1 0,-3 9 0,-5 35 0,2 1 0,2 1 0,2-1 0,3 1 0,2 0 0,2-1 0,3 1 0,23 97 0,-28-144 0,13 36 0,-13-40 0,0 0 0,-1 0 0,1 0 0,0 0 0,1-1 0,-1 1 0,0 0 0,0-1 0,1 1 0,-1-1 0,1 0 0,-1 1 0,1-1 0,-1 0 0,1 0 0,0 0 0,0 0 0,1 1 0,-2-2 0,0 0 0,0 0 0,0 0 0,0 0 0,1 0 0,-1 0 0,0-1 0,0 1 0,0 0 0,0-1 0,-1 1 0,1 0 0,0-1 0,0 1 0,0-1 0,0 1 0,0-1 0,0 0 0,-1 1 0,1-1 0,0 0 0,-1 0 0,1 0 0,0 1 0,0-3 0,14-25 0,-13 24 0,11-28-273,-2 1 0,-1-2 0,-2 1 0,6-41 0,-9 37-6553</inkml:trace>
</inkml:ink>
</file>

<file path=ppt/ink/ink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6:22.876"/>
    </inkml:context>
    <inkml:brush xml:id="br0">
      <inkml:brushProperty name="width" value="0.05" units="cm"/>
      <inkml:brushProperty name="height" value="0.05" units="cm"/>
    </inkml:brush>
  </inkml:definitions>
  <inkml:trace contextRef="#ctx0" brushRef="#br0">134 145 24575,'-12'-5'0,"-1"0"0,1 0 0,1-1 0,-16-11 0,22 14 0,-1-1 0,1 0 0,1-1 0,-1 1 0,0-1 0,1 0 0,0 0 0,0 0 0,1-1 0,-6-9 0,8 14 0,1 0 0,-1-1 0,1 1 0,-1 0 0,1 0 0,-1 0 0,1 0 0,0-1 0,0 1 0,-1 0 0,1 0 0,0-1 0,0 1 0,0 0 0,0 0 0,1-1 0,-1 1 0,0 0 0,0 0 0,1-1 0,-1 1 0,1 0 0,-1 0 0,1 0 0,-1 0 0,1 0 0,0 0 0,0 0 0,-1 0 0,1 0 0,0 0 0,0 0 0,0 0 0,0 0 0,1 0 0,1 0 0,-1 0 0,0 1 0,1-1 0,-1 1 0,0-1 0,1 1 0,-1 0 0,0 0 0,1 0 0,-1 0 0,0 0 0,1 1 0,-1-1 0,0 1 0,1-1 0,-1 1 0,0 0 0,3 1 0,3 3 0,0 0 0,0 1 0,0 0 0,-1 0 0,0 1 0,-1 0 0,1 0 0,-1 0 0,0 1 0,-1 0 0,0 0 0,0 0 0,4 13 0,3 6 0,-2 1 0,-2 0 0,7 32 0,-5-9 114,-3-1 0,1 91 0,-8-104-456,-2 1 1,-2-1 0,-1 1-1,-15 51 1,10-59-6485</inkml:trace>
</inkml:ink>
</file>

<file path=ppt/ink/ink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6:23.216"/>
    </inkml:context>
    <inkml:brush xml:id="br0">
      <inkml:brushProperty name="width" value="0.05" units="cm"/>
      <inkml:brushProperty name="height" value="0.05" units="cm"/>
    </inkml:brush>
  </inkml:definitions>
  <inkml:trace contextRef="#ctx0" brushRef="#br0">1 622 24575,'1'-32'0,"2"1"0,1 0 0,2 0 0,1 0 0,1 1 0,18-44 0,-23 65 0,1 1 0,-1 0 0,1 0 0,1 0 0,0 0 0,0 1 0,0 0 0,1 0 0,0 0 0,0 1 0,1 0 0,0 0 0,0 0 0,0 1 0,1 0 0,0 1 0,0-1 0,0 2 0,0-1 0,11-2 0,12-5 0,-6 4 0,-1-2 0,40-20 0,-57 25 0,0-1 0,-1 1 0,1-1 0,-1-1 0,0 1 0,0-1 0,0 0 0,-1 0 0,0-1 0,0 1 0,-1-1 0,7-14 0,-3 2 0,-2-1 0,6-25 0,9 350 0,-20-303 0,1 22-273,2 1 0,0-1 0,2 0 0,10 28 0,-1-18-6553</inkml:trace>
</inkml:ink>
</file>

<file path=ppt/ink/ink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6:23.555"/>
    </inkml:context>
    <inkml:brush xml:id="br0">
      <inkml:brushProperty name="width" value="0.05" units="cm"/>
      <inkml:brushProperty name="height" value="0.05" units="cm"/>
    </inkml:brush>
  </inkml:definitions>
  <inkml:trace contextRef="#ctx0" brushRef="#br0">2 204 24575,'-1'-50'0,"0"21"0,3 61 0,-1-17 0,1 0 0,0 1 0,1-1 0,1 0 0,0-1 0,1 1 0,0-1 0,2 0 0,-1 0 0,2 0 0,0-1 0,14 19 0,-15-25 0,-1 0 0,1 0 0,0-1 0,0 1 0,1-2 0,0 1 0,0-1 0,0 0 0,1-1 0,-1 1 0,1-2 0,0 1 0,0-1 0,1-1 0,-1 0 0,0 0 0,1-1 0,-1 0 0,1-1 0,0 0 0,11-1 0,-13 0 12,0 0 1,1-1-1,-1 0 0,0 0 0,0-1 0,0 0 1,-1 0-1,1-1 0,-1 0 0,1-1 0,-1 1 1,-1-1-1,10-9 0,-7 5 7,-1 0 0,0-1 0,-1 0 0,0 0 0,-1-1 0,0 0 0,0 0 0,5-16 0,-2-5-304,0-1 1,-2 1-1,-2-2 1,-1 1-1,0-62 1,-5 72-6542</inkml:trace>
</inkml:ink>
</file>

<file path=ppt/ink/ink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6:23.897"/>
    </inkml:context>
    <inkml:brush xml:id="br0">
      <inkml:brushProperty name="width" value="0.05" units="cm"/>
      <inkml:brushProperty name="height" value="0.05" units="cm"/>
    </inkml:brush>
  </inkml:definitions>
  <inkml:trace contextRef="#ctx0" brushRef="#br0">0 124 24575,'2'-2'0,"0"-1"0,0 1 0,-1-1 0,1 0 0,-1 0 0,0 1 0,1-1 0,-2 0 0,1 0 0,0 0 0,0 0 0,-1-5 0,2-40 0,-2 33 0,1-5 0,-1 32 0,-1 24 0,1 28 0,12 102 0,-9-146 0,1 0 0,0-1 0,2 1 0,0-1 0,1 0 0,1 0 0,1-1 0,0 0 0,17 23 0,-19-33 29,0 0-1,0-1 1,0 0-1,1 0 0,0-1 1,0 0-1,1 0 1,0-1-1,0 0 1,0-1-1,18 7 1,-7-6-371,1 1 1,0-2 0,0-1-1,33 1 1,0-3-6485</inkml:trace>
</inkml:ink>
</file>

<file path=ppt/ink/ink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6:24.315"/>
    </inkml:context>
    <inkml:brush xml:id="br0">
      <inkml:brushProperty name="width" value="0.05" units="cm"/>
      <inkml:brushProperty name="height" value="0.05" units="cm"/>
    </inkml:brush>
  </inkml:definitions>
  <inkml:trace contextRef="#ctx0" brushRef="#br0">13 328 24575,'-2'2'0,"1"-1"0,0 1 0,0 0 0,0-1 0,0 1 0,0 0 0,0 0 0,0 0 0,1 0 0,-1 0 0,1 0 0,-1 0 0,1 0 0,0 0 0,0 0 0,0 0 0,0 0 0,0 0 0,0 0 0,1 0 0,-1 0 0,1 0 0,-1 0 0,2 3 0,2 5 0,1-1 0,-1 0 0,10 14 0,-10-18 0,42 62 0,-20-30 0,32 59 0,-52-85 0,-1 0 0,0 1 0,-1-1 0,-1 1 0,1 0 0,-2 0 0,0 0 0,0 0 0,-1 0 0,-1 17 0,0-26 0,0 1 0,-1-1 0,0 1 0,0-1 0,0 1 0,0-1 0,0 0 0,-1 0 0,1 0 0,-1 0 0,0 0 0,0 0 0,-3 3 0,5-5 0,-1 0 0,0-1 0,1 1 0,-1-1 0,0 1 0,1-1 0,-1 0 0,0 1 0,1-1 0,-1 0 0,0 1 0,0-1 0,1 0 0,-1 0 0,0 0 0,0 0 0,0 1 0,1-1 0,-1 0 0,0-1 0,0 1 0,0 0 0,0 0 0,-1-1 0,0 0 0,1 0 0,-1 0 0,1 0 0,0 0 0,-1 0 0,1 0 0,0 0 0,0-1 0,-1 1 0,1-1 0,0 1 0,0-1 0,0 1 0,0-2 0,-4-8 0,1 0 0,0 0 0,0 0 0,1 0 0,1 0 0,0-1 0,1 1 0,-1-22 0,10-93 0,-3 85 0,2 0 0,1 1 0,2 0 0,2 1 0,2 0 0,33-66 0,-37 86 0,1 1 0,2 1 0,-1-1 0,2 2 0,0 0 0,22-19 0,-24 26 0,0 0 0,1 0 0,0 1 0,0 1 0,1 0 0,0 0 0,0 2 0,0 0 0,27-6 0,-33 9 0,0 1 0,1 0 0,-1 1 0,0-1 0,1 1 0,-1 1 0,0 0 0,0 0 0,1 1 0,-1 0 0,0 0 0,8 3 0,-13-3 0,1 0 0,-1 0 0,0 0 0,1 1 0,-1-1 0,0 1 0,0-1 0,-1 1 0,1 0 0,0 0 0,-1 0 0,0 1 0,0-1 0,0 0 0,0 1 0,0-1 0,-1 1 0,0 0 0,1 0 0,-1 0 0,-1-1 0,1 1 0,0 0 0,-1 0 0,0 0 0,-1 8 0,0 0 0,-1 1 0,0-1 0,-1 0 0,-1 0 0,0 0 0,0 0 0,-1 0 0,-13 19 0,0-2 0,-44 53 0,13-30 0,-93 78 0,136-125 0,3-2 0,-1 0 0,0 1 0,0 0 0,0 0 0,0 0 0,-3 5 0,6-8 0,1-1 0,0 1 0,-1 0 0,1 0 0,-1 0 0,1-1 0,0 1 0,-1 0 0,1 0 0,0 0 0,0 0 0,0 0 0,0 0 0,0 0 0,0-1 0,0 1 0,0 0 0,0 0 0,0 0 0,0 0 0,1 0 0,-1 0 0,0 0 0,1-1 0,-1 1 0,1 0 0,-1 0 0,1-1 0,-1 1 0,1 0 0,-1 0 0,1-1 0,0 1 0,-1-1 0,1 1 0,0 0 0,1 0 0,12 7 0,0 0 0,1-1 0,1-1 0,24 8 0,-7-3 0,31 15 0,-2 3 0,74 46 0,-128-69-124,1-1 0,0 0 0,0 0 0,0-1 0,1 0 0,-1-1-1,1 0 1,0-1 0,0 0 0,14 1 0,-1-4-6702</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1:53.809"/>
    </inkml:context>
    <inkml:brush xml:id="br0">
      <inkml:brushProperty name="width" value="0.05" units="cm"/>
      <inkml:brushProperty name="height" value="0.05" units="cm"/>
    </inkml:brush>
  </inkml:definitions>
  <inkml:trace contextRef="#ctx0" brushRef="#br0">16 420 24575,'-8'-45'0,"6"40"0,1 0 0,0 1 0,0-1 0,0 0 0,0 0 0,1 0 0,0 0 0,0 0 0,0 0 0,0 0 0,1 0 0,0 0 0,2-6 0,-3 11 0,0-1 0,1 1 0,-1-1 0,1 1 0,-1-1 0,1 1 0,-1 0 0,0-1 0,1 1 0,0 0 0,-1-1 0,1 1 0,-1 0 0,1 0 0,-1 0 0,1-1 0,-1 1 0,1 0 0,0 0 0,-1 0 0,1 0 0,-1 0 0,1 0 0,-1 0 0,1 0 0,0 0 0,-1 0 0,1 0 0,-1 1 0,1-1 0,-1 0 0,1 0 0,0 1 0,23 11 0,-17-8 0,6 2 0,0-1 0,0 0 0,0 0 0,0-1 0,1-1 0,0 0 0,0-1 0,0-1 0,23 0 0,-31-1 0,0-1 0,0 1 0,0-1 0,0-1 0,0 1 0,0-1 0,0 0 0,-1 0 0,1-1 0,-1 0 0,1 0 0,-1 0 0,0 0 0,0-1 0,0 0 0,-1 0 0,1 0 0,-1-1 0,0 1 0,-1-1 0,1 0 0,-1 0 0,0-1 0,4-7 0,-2 0 0,-1-1 0,0 0 0,-1 0 0,0 0 0,-1-1 0,0-19 0,-2-5 0,-5-41 0,2 60 0,-1 15 0,-1 13 0,-1 10 0,2 1 0,0 1 0,-3 33 0,4 64 0,2-79 0,1-29 0,2 148 0,0-129 0,1 1 0,1-1 0,12 41 0,-15-68 0,-1 0 0,0 1 0,0-1 0,1 0 0,-1 1 0,1-1 0,0 0 0,-1 0 0,1 0 0,0 0 0,-1 1 0,1-1 0,0 0 0,0 0 0,0 0 0,0 0 0,0-1 0,0 1 0,0 0 0,0 0 0,2 0 0,-1-1 0,-1 0 0,0 0 0,0 0 0,0 0 0,0 0 0,1 0 0,-1-1 0,0 1 0,0 0 0,0-1 0,0 1 0,0-1 0,0 0 0,0 1 0,0-1 0,0 0 0,0 1 0,0-1 0,1-1 0,6-7 0,-1-1 0,0 1 0,11-21 0,-13 21 0,12-20 0,1-1 0,29-39 0,-41 62 0,0 0 0,1 0 0,-1 0 0,1 1 0,0 0 0,1 0 0,0 1 0,0 0 0,0 1 0,11-5 0,-17 7 0,1 2 0,0-1 0,-1 0 0,1 0 0,0 1 0,0-1 0,0 1 0,0 0 0,0 0 0,-1 0 0,1 0 0,0 1 0,0-1 0,0 1 0,0 0 0,-1 0 0,1 0 0,0 0 0,3 2 0,-2 0 0,0 0 0,0 0 0,0 1 0,-1-1 0,0 1 0,1 0 0,-1 0 0,-1 0 0,1 0 0,3 7 0,2 7 0,-2 0 0,1 0 0,-2 1 0,5 31 0,1 12-1365,-6-39-5461</inkml:trace>
</inkml:ink>
</file>

<file path=ppt/ink/ink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6:24.641"/>
    </inkml:context>
    <inkml:brush xml:id="br0">
      <inkml:brushProperty name="width" value="0.05" units="cm"/>
      <inkml:brushProperty name="height" value="0.05" units="cm"/>
    </inkml:brush>
  </inkml:definitions>
  <inkml:trace contextRef="#ctx0" brushRef="#br0">0 73 24575,'0'-73'0,"2"145"0,4-1 0,15 78 0,47 138 0,-67-282 0,0-1 0,1 1 0,-1 0 0,1-1 0,0 0 0,0 1 0,5 6 0,-6-11 0,0 1 0,-1 0 0,1-1 0,0 1 0,-1-1 0,1 1 0,0-1 0,0 1 0,-1-1 0,1 1 0,0-1 0,0 0 0,0 0 0,0 1 0,0-1 0,0 0 0,-1 0 0,2 0 0,0 0 0,0 0 0,0-1 0,-1 1 0,1-1 0,0 1 0,-1-1 0,1 0 0,0 0 0,-1 1 0,1-1 0,-1 0 0,2-2 0,2 0-85,-1 1 0,0-1-1,-1 0 1,1-1 0,0 1-1,-1-1 1,0 0 0,0 1-1,0-2 1,0 1 0,-1 0-1,1 0 1,-1-1 0,0 1-1,1-6 1,-3-6-6741</inkml:trace>
</inkml:ink>
</file>

<file path=ppt/ink/ink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6:24.982"/>
    </inkml:context>
    <inkml:brush xml:id="br0">
      <inkml:brushProperty name="width" value="0.05" units="cm"/>
      <inkml:brushProperty name="height" value="0.05" units="cm"/>
    </inkml:brush>
  </inkml:definitions>
  <inkml:trace contextRef="#ctx0" brushRef="#br0">15 0 24575,'-3'0'0,"-4"3"0,2 1 0,8 0 0,9-1 0,14-1 0,15 0 0,14-2 0,13 1 0,8-1 0,7 0 0,3-1 0,-1-2 0,-15-1-8191</inkml:trace>
</inkml:ink>
</file>

<file path=ppt/ink/ink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6:25.322"/>
    </inkml:context>
    <inkml:brush xml:id="br0">
      <inkml:brushProperty name="width" value="0.05" units="cm"/>
      <inkml:brushProperty name="height" value="0.05" units="cm"/>
    </inkml:brush>
  </inkml:definitions>
  <inkml:trace contextRef="#ctx0" brushRef="#br0">8 140 24575,'-3'-6'0,"0"-4"0,2-5 0,5-1 0,7-2 0,11 3 0,10 1 0,11 2 0,13 1 0,11 2 0,7 3 0,4 2 0,1 2 0,-2 1 0,-13 1-8191</inkml:trace>
</inkml:ink>
</file>

<file path=ppt/ink/ink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6:25.652"/>
    </inkml:context>
    <inkml:brush xml:id="br0">
      <inkml:brushProperty name="width" value="0.05" units="cm"/>
      <inkml:brushProperty name="height" value="0.05" units="cm"/>
    </inkml:brush>
  </inkml:definitions>
  <inkml:trace contextRef="#ctx0" brushRef="#br0">1 0 24575,'0'0'0,"1"1"0,0-1 0,-1 0 0,1 0 0,-1 1 0,1-1 0,-1 0 0,1 0 0,0 1 0,-1-1 0,1 1 0,-1-1 0,1 1 0,-1-1 0,0 0 0,1 1 0,-1 0 0,1-1 0,-1 1 0,0-1 0,0 1 0,1-1 0,-1 1 0,0 0 0,0-1 0,0 1 0,1 1 0,2 20 0,-3-20 0,4 120 0,-3-72 0,7 58 0,-5-80 0,3-1 0,0 1 0,1-1 0,2-1 0,23 51 0,-26-66 0,0-1 0,0 0 0,1 0 0,1-1 0,0 1 0,0-2 0,0 1 0,1-1 0,1 0 0,-1-1 0,1 0 0,0-1 0,1 0 0,-1-1 0,1 0 0,17 6 0,-14-8 38,0 0 0,1 0 0,-1-1 0,0-1 0,1-1 0,-1 0 0,1-1 0,22-3 0,-15-1-380,-1 0 1,1-1 0,-1-1-1,36-19 1,-6-2-6485</inkml:trace>
</inkml:ink>
</file>

<file path=ppt/ink/ink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6:26.194"/>
    </inkml:context>
    <inkml:brush xml:id="br0">
      <inkml:brushProperty name="width" value="0.05" units="cm"/>
      <inkml:brushProperty name="height" value="0.05" units="cm"/>
    </inkml:brush>
  </inkml:definitions>
  <inkml:trace contextRef="#ctx0" brushRef="#br0">124 122 24575,'7'-28'0,"-6"25"0,0 0 0,0 1 0,0-1 0,-1 0 0,1 0 0,-1 0 0,1 0 0,-1 0 0,0 0 0,-1-5 0,0 4 0,0 0 0,0 1 0,0-1 0,-1 0 0,1 1 0,-1 0 0,0-1 0,0 1 0,0 0 0,-1 0 0,1 0 0,-6-4 0,7 6 0,0 0 0,0 0 0,0 0 0,0 1 0,0-1 0,0 0 0,0 1 0,0-1 0,0 1 0,-1 0 0,1-1 0,0 1 0,-1 0 0,1 0 0,0-1 0,0 1 0,-1 0 0,1 0 0,0 0 0,-1 1 0,1-1 0,0 0 0,0 0 0,-1 1 0,1-1 0,0 1 0,0-1 0,0 1 0,0-1 0,-1 1 0,1 0 0,0 0 0,0-1 0,0 1 0,0 0 0,1 0 0,-1 0 0,0 0 0,0 0 0,-1 2 0,-2 5 0,-1-1 0,1 1 0,0-1 0,1 1 0,0 1 0,0-1 0,-2 12 0,-8 64 0,13-78 0,-9 68 0,4 0 0,3 0 0,15 147 0,-11-207 0,1 1 0,0-1 0,1 0 0,1 0 0,0 0 0,1-1 0,1 0 0,0 0 0,9 14 0,-11-21 0,0 0 0,1 1 0,0-2 0,0 1 0,0-1 0,1 0 0,-1 0 0,1-1 0,1 1 0,-1-2 0,0 1 0,1-1 0,0 0 0,-1-1 0,1 1 0,0-2 0,14 2 0,-4-2-151,0-1-1,0-1 0,-1-1 0,1-1 1,0 0-1,-1-1 0,0-1 1,19-8-1,19-9-6674</inkml:trace>
</inkml:ink>
</file>

<file path=ppt/ink/ink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6:26.626"/>
    </inkml:context>
    <inkml:brush xml:id="br0">
      <inkml:brushProperty name="width" value="0.05" units="cm"/>
      <inkml:brushProperty name="height" value="0.05" units="cm"/>
    </inkml:brush>
  </inkml:definitions>
  <inkml:trace contextRef="#ctx0" brushRef="#br0">103 168 24575,'0'1'0,"-1"1"0,1-1 0,-1 0 0,1 0 0,-1 0 0,1 0 0,-1 1 0,1-1 0,-1 0 0,0 0 0,0 0 0,0 0 0,-1 1 0,1-1 0,0 0 0,0 0 0,0 0 0,0 1 0,0-1 0,1 0 0,-1 1 0,0-1 0,1 0 0,-1 1 0,0 2 0,1 0 0,0-1 0,1 1 0,0 0 0,-1-1 0,1 1 0,1-1 0,-1 1 0,0-1 0,1 1 0,3 4 0,7 19 0,-8-9 0,-1-1 0,0 1 0,-2-1 0,0 1 0,-1 0 0,-1 0 0,0-1 0,-2 1 0,0-1 0,-1 1 0,0-1 0,-1 0 0,-2-1 0,1 1 0,-2-1 0,-11 18 0,17-31 0,0 0 0,0 0 0,0 0 0,-1-1 0,1 1 0,-1-1 0,1 1 0,-1-1 0,0 0 0,0 0 0,-6 2 0,9-3 0,-1-1 0,1 0 0,-1 0 0,0 0 0,1 0 0,-1 0 0,0 1 0,1-1 0,-1 0 0,1-1 0,-1 1 0,0 0 0,1 0 0,-1 0 0,0 0 0,1 0 0,-1-1 0,1 1 0,-1 0 0,1 0 0,-1-1 0,1 1 0,-1 0 0,0-1 0,0 0 0,0 0 0,0-1 0,1 1 0,-1-1 0,0 0 0,0 1 0,1-1 0,-1 0 0,1 0 0,-1 1 0,1-1 0,0 0 0,0 0 0,0-2 0,-1-11 0,2-1 0,0 1 0,1 0 0,1 0 0,7-23 0,30-74 0,-31 88 0,18-42 0,3 2 0,42-70 0,-41 91 0,-28 40 0,0 0 0,0 0 0,0 0 0,0 0 0,0 1 0,1 0 0,-1-1 0,1 1 0,0 1 0,5-3 0,-8 3 0,1 1 0,-1 0 0,1 0 0,-1 0 0,1 0 0,-1 0 0,1 0 0,-1 0 0,1 0 0,-1 1 0,0-1 0,1 0 0,-1 1 0,1-1 0,-1 1 0,0 0 0,0 0 0,1-1 0,-1 1 0,0 0 0,0 0 0,0 0 0,0 0 0,0 0 0,0 0 0,0 0 0,0 1 0,0-1 0,0 0 0,-1 0 0,2 3 0,2 5 0,0 0 0,-1 1 0,4 14 0,-5-19 0,55 289-168,-45-221-1029,-5-34-5629</inkml:trace>
</inkml:ink>
</file>

<file path=ppt/ink/ink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6:27.276"/>
    </inkml:context>
    <inkml:brush xml:id="br0">
      <inkml:brushProperty name="width" value="0.05" units="cm"/>
      <inkml:brushProperty name="height" value="0.05" units="cm"/>
    </inkml:brush>
  </inkml:definitions>
  <inkml:trace contextRef="#ctx0" brushRef="#br0">53 196 24575,'-2'-2'0,"0"1"0,-1-1 0,1 1 0,0 0 0,-1 0 0,1 0 0,-1 0 0,-4-1 0,6 1 0,0 1 0,-1-1 0,1 1 0,0 0 0,0 0 0,0 0 0,-1 0 0,1-1 0,0 2 0,0-1 0,0 0 0,-1 0 0,1 0 0,0 0 0,0 1 0,0-1 0,0 1 0,-1-1 0,1 1 0,-1 0 0,2 0 0,-1-1 0,1 1 0,0-1 0,0 1 0,0-1 0,0 0 0,1 1 0,-1-1 0,0 1 0,0-1 0,0 1 0,0-1 0,0 0 0,1 1 0,-1-1 0,0 1 0,0-1 0,0 0 0,1 1 0,-1-1 0,0 0 0,1 1 0,-1-1 0,0 0 0,1 1 0,-1-1 0,0 0 0,1 0 0,-1 0 0,1 1 0,-1-1 0,0 0 0,1 0 0,-1 0 0,1 0 0,17 9 0,14 1 0,1-2 0,-1-1 0,1-1 0,1-1 0,65-1 0,-79-4 0,32-5 0,-45 4 0,-1 0 0,1 0 0,0-1 0,-1 0 0,1-1 0,-1 1 0,0-1 0,9-6 0,-13 8 0,-1 0 0,1-1 0,0 1 0,-1-1 0,0 1 0,1-1 0,-1 0 0,0 1 0,0-1 0,0 0 0,0 0 0,0 0 0,0 0 0,-1 0 0,2-4 0,-1-32 0,0 4 0,-1 34 0,0-1 0,0 1 0,0 0 0,0-1 0,0 1 0,0-1 0,0 1 0,0 0 0,0-1 0,0 1 0,0 0 0,0-1 0,1 1 0,-1 0 0,0-1 0,0 1 0,0 0 0,1-1 0,-1 1 0,0 0 0,0 0 0,1-1 0,-1 1 0,0 0 0,1 0 0,0-1 0,5 7 0,3 17 0,-3 20 0,-2 0 0,-2 0 0,-6 77 0,4-108 0,-1 0 0,-4 18 0,5-30 0,0 0 0,0 0 0,0 0 0,-1 0 0,1 0 0,0-1 0,0 1 0,0 0 0,0 0 0,0 0 0,0 0 0,0 0 0,0 0 0,0 0 0,0 0 0,0 0 0,0 0 0,0 0 0,0 0 0,0 0 0,0 0 0,0 0 0,0 0 0,0 0 0,-1 0 0,2-13 0,3-21 0,7-17 0,3 1 0,1 0 0,3 2 0,32-62 0,-48 105 0,1-2 0,1 0 0,-1 1 0,1-1 0,0 1 0,1 0 0,0 0 0,0 1 0,0 0 0,0-1 0,9-5 0,-13 10 0,0 1 0,-1-1 0,1 1 0,0 0 0,0-1 0,0 1 0,-1 0 0,1 0 0,0-1 0,0 1 0,0 0 0,-1 0 0,1 0 0,0 0 0,0 0 0,0 0 0,0 0 0,-1 0 0,1 1 0,0-1 0,0 0 0,0 0 0,-1 1 0,1-1 0,0 0 0,0 1 0,0 0 0,1 0 0,-1 1 0,0-1 0,0 1 0,0-1 0,0 1 0,0 0 0,0-1 0,0 1 0,0 0 0,0 0 0,0 2 0,1 7 0,0 0 0,0 0 0,-1 13 0,-1-22 0,-1 58 0,0-45 0,0 0 0,1 0 0,1 0 0,1 0 0,4 21 0,-6-35 0,0 1 0,1-1 0,-1 0 0,0 0 0,1 0 0,-1 0 0,1 0 0,0 1 0,-1-1 0,1 0 0,0 0 0,0-1 0,0 1 0,0 0 0,0 0 0,0 0 0,0-1 0,0 1 0,0 0 0,0-1 0,0 1 0,0-1 0,0 1 0,0-1 0,1 1 0,-1-1 0,0 0 0,0 0 0,1 0 0,-1 0 0,0 0 0,0 0 0,1 0 0,-1 0 0,0 0 0,0 0 0,0-1 0,3 0 0,4-2 0,1 0 0,-1-1 0,0 0 0,11-7 0,-8 4 0,-5 4 0,13-8 0,0 1 0,0 0 0,1 2 0,30-9 0,-45 16 0,0-1 0,-1 1 0,1 1 0,0-1 0,0 1 0,0 0 0,0 0 0,0 0 0,0 1 0,0 0 0,0 0 0,0 0 0,-1 0 0,1 1 0,0 0 0,-1 0 0,1 0 0,-1 0 0,0 1 0,0 0 0,0 0 0,0 0 0,0 0 0,-1 0 0,5 7 0,-4-5-170,-1 0-1,0 0 0,0 0 1,0 1-1,-1 0 0,0-1 1,3 12-1,1 10-6655</inkml:trace>
</inkml:ink>
</file>

<file path=ppt/ink/ink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6:29.352"/>
    </inkml:context>
    <inkml:brush xml:id="br0">
      <inkml:brushProperty name="width" value="0.05" units="cm"/>
      <inkml:brushProperty name="height" value="0.05" units="cm"/>
    </inkml:brush>
  </inkml:definitions>
  <inkml:trace contextRef="#ctx0" brushRef="#br0">1925 367 24575,'-9'-26'0,"-1"0"0,-2 0 0,-27-46 0,29 58 0,-1 0 0,0 0 0,-1 1 0,0 0 0,-1 1 0,-1 1 0,-20-15 0,12 13-8,-1 0-1,0 1 0,-1 2 1,0 0-1,0 2 1,-33-8-1,22 10-21,0 0 0,0 3-1,-1 1 1,-37 2 0,10 6-49,1 2 1,0 3 0,1 2-1,-113 42 1,105-29 59,2 3 0,0 4 0,3 2 1,1 3-1,1 3 0,-98 86 0,121-91 23,2 2-1,2 2 1,2 1-1,-31 49 1,42-54-5,2 0 0,1 2-1,2 0 1,2 1 0,-17 69 0,25-80 1,2 0 0,1 1 0,2-1 0,0 1 0,2 0 0,1-1 0,2 1 0,0-1 0,2 1 0,1-1 0,1-1 0,2 1 0,1-1 0,1-1 0,1 0 0,1 0 0,1-1 0,31 41 0,-13-30 0,1-1 0,1-2 0,2-1 0,1-1 0,2-2 0,1-2 0,1-2 0,73 33 0,-33-23 0,2-4 0,1-4 0,161 30 0,-143-41 0,0-5 0,0-4 0,1-4 0,0-6 0,0-3 0,-1-5 0,144-35 0,-191 32 0,0-3 0,-2-2 0,0-2 0,-1-2 0,-2-3 0,68-46 0,-86 50 0,-1-3 0,-1 0 0,-1-2 0,-1-1 0,-2-2 0,-1 0 0,-1-2 0,-2 0 0,-1-2 0,18-39 0,-22 33 0,-1-1 0,-3-1 0,-1 0 0,-2 0 0,-2-1 0,-2-1 0,-2 1 0,-1-1 0,-3 0 0,-1 1 0,-3-1 0,-1 1 0,-12-47 0,8 54 0,-1 0 0,-1 1 0,-3 0 0,0 1 0,-2 1 0,-2 0 0,-1 1 0,-2 1 0,0 1 0,-2 1 0,-2 0 0,0 2 0,-2 2 0,-1 0 0,-51-35 0,36 34 2,-2 1-1,0 3 1,-90-31 0,67 33-8,0 4 0,-86-11 0,-2 13 72,-281 12-1,423 2 33,10 1-176,-1 0 0,1-1 0,0 0 0,-1 0 0,1 0-1,-1-1 1,1 0 0,0 0 0,-1 0 0,-4-2 0</inkml:trace>
</inkml:ink>
</file>

<file path=ppt/ink/ink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6:30.701"/>
    </inkml:context>
    <inkml:brush xml:id="br0">
      <inkml:brushProperty name="width" value="0.05" units="cm"/>
      <inkml:brushProperty name="height" value="0.05" units="cm"/>
    </inkml:brush>
  </inkml:definitions>
  <inkml:trace contextRef="#ctx0" brushRef="#br0">299 28 24575,'0'-7'0,"1"-11"0,3 15 0,5 9 0,12 18 0,-1 0 0,-2 0 0,18 31 0,-17-26 0,42 67-90,-4 3 0,-5 2-1,-4 3 1,51 161 0,-70-164 14,-4 0 1,-5 1 0,-4 1-1,-5 1 1,-2 116 0,-13-83 75,-6-1 0,-6 0 0,-6-2 0,-5 0 0,-7-1 0,-5-3 0,-102 229 0,105-286-47,-4-1 1,-82 111-1,86-137 68,-2-2-1,-2-1 1,-2-3-1,-72 56 1,103-88 203,-22 15 211,31-21-416,0-1 0,0 0 0,-1 0 0,1 0 0,-1 0 1,1 0-1,0 0 0,-1-1 0,1 1 0,-1-1 0,0 0 1,-2 0-1,4 0-16,1 0 1,-1 0 0,0-1 0,0 1-1,1 0 1,-1-1 0,0 1 0,0-1-1,1 1 1,-1-1 0,1 1 0,-1-1-1,0 1 1,1-1 0,-1 0 0,1 1-1,-1-1 1,1 0 0,0 1 0,-1-1-1,1 0 1,0 0 0,-1 1 0,1-1-1,0 0 1,0 0 0,0 0 0,0 1-1,0-1 1,0-1 0,0-27-737,1 23 17,0-14-6110</inkml:trace>
</inkml:ink>
</file>

<file path=ppt/ink/ink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6:31.044"/>
    </inkml:context>
    <inkml:brush xml:id="br0">
      <inkml:brushProperty name="width" value="0.05" units="cm"/>
      <inkml:brushProperty name="height" value="0.05" units="cm"/>
    </inkml:brush>
  </inkml:definitions>
  <inkml:trace contextRef="#ctx0" brushRef="#br0">98 1 24575,'-1'0'0,"0"1"0,0-1 0,-1 1 0,1 0 0,0 0 0,1 0 0,-1 0 0,0-1 0,0 1 0,0 0 0,0 1 0,1-1 0,-1 0 0,1 0 0,-1 0 0,1 0 0,-1 0 0,1 1 0,-1-1 0,1 0 0,0 0 0,0 3 0,-3 5 0,-24 49 0,15-34 0,1 1 0,2 0 0,-8 27 0,17-50 0,-1 0 0,1 1 0,-1-1 0,1 0 0,0 0 0,0 0 0,0 0 0,0 1 0,0-1 0,1 0 0,-1 0 0,1 0 0,-1 0 0,1 0 0,0 0 0,0 0 0,0 0 0,0 0 0,0 0 0,2 2 0,-1-2 0,0 0 0,0 0 0,1 0 0,-1 0 0,1-1 0,0 1 0,-1-1 0,1 0 0,0 1 0,0-1 0,0-1 0,5 2 0,5 0 0,0-1 0,0 0 0,1-1 0,-1 0 0,18-4 0,16-2-682,49-15-1,-72 14-6143</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1:55.001"/>
    </inkml:context>
    <inkml:brush xml:id="br0">
      <inkml:brushProperty name="width" value="0.05" units="cm"/>
      <inkml:brushProperty name="height" value="0.05" units="cm"/>
    </inkml:brush>
  </inkml:definitions>
  <inkml:trace contextRef="#ctx0" brushRef="#br0">240 369 24575,'0'-1'0,"0"0"0,0 1 0,-1-1 0,1 1 0,0-1 0,-1 0 0,1 1 0,0-1 0,-1 1 0,1-1 0,0 1 0,-1-1 0,1 1 0,-1-1 0,1 1 0,-1 0 0,1-1 0,-1 1 0,1 0 0,-1-1 0,0 1 0,1 0 0,-1 0 0,0-1 0,-19-5 0,14 5 0,-7-3 0,0 1 0,0 1 0,0 0 0,-26-1 0,35 3 0,1 0 0,-1 0 0,0 1 0,1-1 0,-1 1 0,1 0 0,-1 0 0,1 0 0,-1 1 0,1-1 0,0 1 0,-1 0 0,1 0 0,0 0 0,0 0 0,0 0 0,1 1 0,-1-1 0,1 1 0,-1 0 0,1 0 0,-3 5 0,-2 4 0,2 1 0,0 0 0,0 1 0,1-1 0,1 1 0,0 0 0,1-1 0,1 1 0,0 0 0,1 0 0,0 1 0,1-1 0,1 0 0,0-1 0,1 1 0,8 25 0,-9-35 0,0 0 0,0 1 0,0-1 0,1 0 0,-1 0 0,1 0 0,0-1 0,0 1 0,1-1 0,-1 1 0,1-1 0,0 0 0,0 0 0,0-1 0,0 1 0,0-1 0,0 0 0,1 0 0,-1 0 0,1-1 0,7 2 0,-5-2 0,-1-1 0,1 0 0,-1 0 0,1 0 0,-1-1 0,1 0 0,-1 0 0,0-1 0,1 0 0,-1 0 0,0 0 0,0-1 0,-1 1 0,1-2 0,8-5 0,-3 1 0,0-1 0,-1-1 0,0 0 0,-1 0 0,0-1 0,0 0 0,-1-1 0,-1 0 0,0 0 0,0-1 0,4-13 0,-6 15 0,-1 0 0,-1 0 0,0 0 0,0-1 0,-1 1 0,-1-1 0,0 1 0,0-1 0,-1 0 0,-1 1 0,0-1 0,-1 1 0,-4-20 0,4 26 0,0 1 0,0-1 0,-1 1 0,1 0 0,-1-1 0,0 1 0,0 0 0,-1 1 0,1-1 0,-1 0 0,0 1 0,1 0 0,-2 0 0,1 0 0,0 1 0,0-1 0,-1 1 0,0 0 0,-5-2 0,7 3 0,-1 0 0,1 0 0,0 1 0,-1-1 0,1 1 0,-1 0 0,1 0 0,-1 0 0,1 0 0,-1 0 0,1 1 0,-1 0 0,1-1 0,0 1 0,-1 0 0,1 1 0,0-1 0,0 1 0,0-1 0,0 1 0,0 0 0,0 0 0,0 0 0,1 1 0,-1-1 0,1 1 0,-1-1 0,-1 4 0,2-4 0,1 0 0,0 0 0,-1 0 0,1 1 0,0-1 0,0 0 0,0 0 0,0 1 0,1-1 0,-1 0 0,1 1 0,-1-1 0,1 1 0,0-1 0,0 1 0,0-1 0,0 1 0,0-1 0,1 0 0,-1 1 0,1-1 0,-1 1 0,1-1 0,0 0 0,0 0 0,0 1 0,0-1 0,1 0 0,-1 0 0,1 0 0,-1 0 0,1 0 0,-1-1 0,1 1 0,0 0 0,0-1 0,0 1 0,3 1 0,3 2 0,0 0 0,0-1 0,1 0 0,-1 0 0,1-1 0,-1 0 0,1-1 0,0 0 0,11 1 0,-6-1 0,1-1 0,0-1 0,0-1 0,-1 0 0,1-1 0,-1 0 0,1-1 0,-1-1 0,0 0 0,0-1 0,24-12 0,-28 12 0,-1-2 0,1 1 0,-1-1 0,0 0 0,-1-1 0,0 0 0,0 0 0,0-1 0,-1 0 0,-1 0 0,0-1 0,0 0 0,0 0 0,-2 0 0,7-19 0,-1-6 0,-2 0 0,-2 0 0,-1 0 0,0-69 0,-5 157 0,9 348 0,-7-360 0,-1-13 0,1 0 0,11 53 0,-13-81 0,0 0 0,0 0 0,0 0 0,0 0 0,0 0 0,0-1 0,0 1 0,0 0 0,0 0 0,0 0 0,0 0 0,1 0 0,-1 0 0,0 0 0,0 0 0,0 0 0,0 0 0,0 0 0,0 0 0,0 0 0,0 0 0,0 0 0,0 0 0,0 0 0,0 0 0,0 0 0,0 0 0,0 0 0,0 0 0,0 0 0,1 0 0,-1 0 0,0 0 0,0 0 0,0 0 0,0 0 0,0 0 0,0 0 0,0 0 0,0 0 0,0 0 0,0 0 0,0 0 0,0 0 0,0 0 0,0 0 0,0 0 0,0 1 0,3-13 0,-1-16 0,-2-4 0,0 0 0,4-34 0,-3 57 0,0 1 0,1 0 0,-1 0 0,2 0 0,-1 0 0,1 1 0,1-1 0,-1 1 0,8-11 0,-10 16 0,1 0 0,0 0 0,0 0 0,0 0 0,1 1 0,-1-1 0,0 0 0,0 1 0,1-1 0,-1 1 0,1 0 0,0 0 0,-1 0 0,1 0 0,0 1 0,-1-1 0,1 1 0,0-1 0,0 1 0,0 0 0,-1 0 0,1 0 0,0 0 0,0 1 0,-1-1 0,6 3 0,6 1 0,0 1 0,-1 1 0,0 0 0,13 8 0,-10-5 0,2 1 0,55 31 0,-67-36 0,1-1 0,-1 1 0,0 0 0,-1 1 0,1-1 0,-1 1 0,0 0 0,5 10 0,-9-14 0,0 0 0,1 1 0,-2-1 0,1 1 0,0-1 0,0 1 0,-1-1 0,1 1 0,-1-1 0,0 1 0,0 0 0,0-1 0,0 1 0,0-1 0,-1 1 0,1-1 0,-1 1 0,-1 2 0,0 0 0,0 0 0,0-1 0,-1 1 0,0-1 0,0 0 0,0 0 0,0 0 0,-8 7 0,3-4 0,0-1 0,-1 1 0,0-1 0,0-1 0,-1 0 0,1 0 0,-1-1 0,-15 5 0,21-8 0,1 0 0,-1 0 0,1-1 0,-1 0 0,0 1 0,1-1 0,-1 0 0,0-1 0,1 1 0,-1-1 0,0 1 0,1-1 0,-1 0 0,1 0 0,-1-1 0,-2-1 0,3 1 0,1 1 0,0-1 0,0 0 0,0 0 0,0 0 0,1 0 0,-1 0 0,1-1 0,-1 1 0,1 0 0,0-1 0,-1 1 0,1-1 0,1 1 0,-1-1 0,0 0 0,1 1 0,-1-1 0,1 0 0,0 0 0,0 1 0,0-4 0,0 0 0,1-1 0,0 1 0,1 0 0,-1 1 0,1-1 0,0 0 0,1 0 0,-1 1 0,1-1 0,0 1 0,1 0 0,-1 0 0,1 0 0,0 1 0,0-1 0,1 1 0,-1 0 0,1 0 0,0 0 0,10-5 0,-1 0 0,1 1 0,0 0 0,1 1 0,-1 1 0,1 1 0,24-5 0,-22 6 0,0 1 0,0 1 0,0 1 0,0 0 0,0 2 0,0 0 0,23 4 0,-30-2 0,1 0 0,-1 0 0,-1 1 0,1 0 0,0 1 0,-1 1 0,0-1 0,0 2 0,-1-1 0,0 1 0,0 1 0,12 12 0,7 9 0,36 42 0,-56-62 0,-1 1 0,-1 0 0,1 0 0,-2 0 0,8 19 0,-12-25 0,0-1 0,0 1 0,0-1 0,-1 1 0,0 0 0,0-1 0,0 1 0,0 0 0,0-1 0,-1 1 0,0-1 0,1 1 0,-1 0 0,-1-1 0,1 0 0,0 1 0,-1-1 0,0 0 0,0 0 0,0 0 0,0 0 0,0 0 0,0 0 0,-1 0 0,1-1 0,-1 1 0,-4 2 0,-4 4 0,-1-1 0,-1-1 0,1 1 0,-1-2 0,-22 9 0,15-8-195,-1-1 0,0 0 0,0-2 0,-1 0 0,1-2 0,-36 1 0,19-5-6631</inkml:trace>
</inkml:ink>
</file>

<file path=ppt/ink/ink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6:31.888"/>
    </inkml:context>
    <inkml:brush xml:id="br0">
      <inkml:brushProperty name="width" value="0.05" units="cm"/>
      <inkml:brushProperty name="height" value="0.05" units="cm"/>
    </inkml:brush>
  </inkml:definitions>
  <inkml:trace contextRef="#ctx0" brushRef="#br0">281 187 24575,'-7'-55'0,"15"12"0,-6 37 0,0-1 0,0 0 0,-1 0 0,0 0 0,-1 0 0,0 0 0,0-10 0,-1 16 0,1 0 0,0 0 0,0 0 0,-1-1 0,1 1 0,-1 0 0,1 0 0,-1 0 0,1 0 0,-1 0 0,0 0 0,1 0 0,-1 0 0,0 1 0,0-1 0,0 0 0,0 0 0,1 1 0,-1-1 0,0 0 0,0 1 0,-2-2 0,0 2 0,1-1 0,0 1 0,-1 0 0,1-1 0,0 1 0,-1 0 0,1 0 0,0 1 0,0-1 0,-5 1 0,-2 2 0,1 0 0,-1 0 0,1 0 0,-14 10 0,7-4 0,1 2 0,0 0 0,1 0 0,0 1 0,1 1 0,0 0 0,1 1 0,1 0 0,0 1 0,1 0 0,0 0 0,2 1 0,0 0 0,0 1 0,-7 33 0,11-39 0,1 0 0,0 1 0,1 0 0,0-1 0,1 1 0,0 0 0,1 0 0,0-1 0,1 1 0,0-1 0,1 1 0,0-1 0,1 0 0,1 0 0,-1 0 0,2-1 0,-1 0 0,1 0 0,1 0 0,0 0 0,0-1 0,1 0 0,0-1 0,15 13 0,-12-13 0,0-1 0,1 0 0,0 0 0,0-1 0,0-1 0,0 0 0,1-1 0,0 0 0,0-1 0,0 0 0,0-1 0,1 0 0,19-1 0,-15-2 0,0 0 0,0-2 0,-1 0 0,1 0 0,-1-2 0,0 0 0,0-1 0,0-1 0,25-14 0,-26 12 0,-1-1 0,-1 0 0,0-1 0,0 0 0,-2-1 0,1-1 0,-1 0 0,-1-1 0,18-26 0,-23 28 0,0 1 0,0-1 0,-1-1 0,0 1 0,-1-1 0,-1 1 0,0-1 0,-1 0 0,0-1 0,-1 1 0,0 0 0,-1 0 0,-3-23 0,2 26-57,-1 0 0,-1 1 1,0 0-1,0-1 0,0 1 0,-1 0 0,-1 1 0,1-1 0,-1 1 0,-1 0 0,0 0 1,0 0-1,0 1 0,-1 0 0,0 0 0,0 1 0,-1 0 0,0 0 0,0 0 1,-1 1-1,1 1 0,-1-1 0,-12-3 0,-20-4-6769</inkml:trace>
</inkml:ink>
</file>

<file path=ppt/ink/ink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6:32.356"/>
    </inkml:context>
    <inkml:brush xml:id="br0">
      <inkml:brushProperty name="width" value="0.05" units="cm"/>
      <inkml:brushProperty name="height" value="0.05" units="cm"/>
    </inkml:brush>
  </inkml:definitions>
  <inkml:trace contextRef="#ctx0" brushRef="#br0">117 0 24575,'2'3'0,"0"0"0,0 0 0,0 0 0,0 0 0,-1 1 0,1-1 0,-1 0 0,0 1 0,0-1 0,-1 1 0,1-1 0,0 8 0,-1 44 0,-3-33 0,-2-1 0,0 0 0,-1 1 0,-1-2 0,-1 1 0,-12 21 0,-7 21 0,12-26 0,7-17 0,0 0 0,1 0 0,-8 40 0,15-57 0,0 0 0,0 0 0,0 0 0,0-1 0,0 1 0,1 0 0,-1 0 0,1 0 0,0 0 0,0 0 0,0-1 0,0 1 0,0 0 0,1-1 0,-1 1 0,1-1 0,-1 1 0,1-1 0,0 0 0,0 0 0,0 0 0,0 0 0,1 0 0,-1 0 0,1-1 0,-1 1 0,1-1 0,-1 1 0,5 0 0,8 4 0,0-1 0,0 0 0,0-2 0,21 4 0,-16-4 0,30 5 0,56 3 0,-83-10 0,1-1 0,-1-1 0,0-1 0,40-9 0,-58 10 0,-1 0 0,1-1 0,-1 1 0,0-1 0,1 0 0,-1 0 0,0-1 0,0 1 0,0-1 0,0 0 0,-1 0 0,1-1 0,-1 1 0,0 0 0,0-1 0,0 0 0,0 0 0,-1 0 0,3-4 0,-2 0 0,-1 1 0,1-1 0,-2 0 0,1 0 0,-1 0 0,0 1 0,0-1 0,-1 0 0,0 0 0,-2-13 0,-3-10 0,-2 1 0,0 0 0,-2 0 0,-1 1 0,-2 0 0,0 0 0,-28-43 0,32 61 0,0-1 0,-1 1 0,0 1 0,0 0 0,-1 0 0,-17-12 0,25 21 80,2 1-140,-1 0 0,1-1-1,0 1 1,-1 0 0,1 0 0,0-1-1,-1 1 1,1 0 0,-1 0 0,1-1 0,0 1-1,0 0 1,-1-1 0,1 1 0,0 0 0,0-1-1,-1 1 1,1-1 0,0 1 0,0-1 0,0 1-1,0 0 1,-1-2 0</inkml:trace>
</inkml:ink>
</file>

<file path=ppt/ink/ink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6:32.778"/>
    </inkml:context>
    <inkml:brush xml:id="br0">
      <inkml:brushProperty name="width" value="0.05" units="cm"/>
      <inkml:brushProperty name="height" value="0.05" units="cm"/>
    </inkml:brush>
  </inkml:definitions>
  <inkml:trace contextRef="#ctx0" brushRef="#br0">373 36 24575,'0'-1'0,"0"-1"0,-1 1 0,1 0 0,-1-1 0,0 1 0,1 0 0,-1 0 0,0-1 0,0 1 0,1 0 0,-1 0 0,0 0 0,0 0 0,0 0 0,0 0 0,-1 1 0,1-1 0,0 0 0,0 0 0,0 1 0,-1-1 0,1 1 0,0-1 0,-1 1 0,1 0 0,-3-1 0,-39-7 0,42 8 0,-15-1 0,0 0 0,0 1 0,0 0 0,-1 2 0,2 0 0,-1 0 0,0 2 0,0 0 0,-24 10 0,32-11 0,1 1 0,0-1 0,0 2 0,0-1 0,1 1 0,0 0 0,0 0 0,0 0 0,0 1 0,1 0 0,0 0 0,0 1 0,1-1 0,-1 1 0,2 0 0,-1 0 0,1 0 0,0 1 0,0-1 0,1 1 0,-2 10 0,2-1 0,0 0 0,2 0 0,0 0 0,1 0 0,0-1 0,1 1 0,1 0 0,1-1 0,8 23 0,-7-26 0,0 0 0,1 0 0,0 0 0,1-1 0,0 0 0,1 0 0,1-1 0,0 0 0,0 0 0,1-1 0,17 14 0,-21-20 0,1 0 0,-1 0 0,1 0 0,0-1 0,0 0 0,0 0 0,0-1 0,0 0 0,0 0 0,1 0 0,-1-1 0,1 0 0,-1-1 0,1 0 0,-1 0 0,1-1 0,-1 1 0,1-2 0,-1 1 0,10-4 0,-6 1 0,-1 0 0,1-1 0,-1-1 0,-1 0 0,1 0 0,-1-1 0,0 0 0,0 0 0,-1-1 0,0 0 0,0 0 0,11-19 0,-9 12 0,-1-2 0,0 1 0,-1-1 0,-1 0 0,-1 0 0,0-1 0,-2 0 0,5-34 0,-8 42 0,0-1 0,-1 1 0,0-1 0,-1 1 0,0-1 0,-1 1 0,-4-15 0,3 18 0,1 1 0,-1 0 0,0 0 0,0 0 0,-1 0 0,1 0 0,-1 1 0,-1 0 0,1 0 0,-1 0 0,0 0 0,-8-6 0,9 8-97,-1 0-1,0 1 1,0-1-1,0 1 1,0 0-1,-1 0 1,1 0-1,0 1 1,-1 0-1,0 0 1,1 0-1,-1 1 0,-9 0 1,-9 3-6729</inkml:trace>
</inkml:ink>
</file>

<file path=ppt/ink/ink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6:33.232"/>
    </inkml:context>
    <inkml:brush xml:id="br0">
      <inkml:brushProperty name="width" value="0.05" units="cm"/>
      <inkml:brushProperty name="height" value="0.05" units="cm"/>
    </inkml:brush>
  </inkml:definitions>
  <inkml:trace contextRef="#ctx0" brushRef="#br0">153 0 24575,'0'5'0,"1"0"0,0 0 0,0 0 0,0 0 0,3 5 0,-3-5 0,1 0 0,-1 1 0,0-1 0,1 10 0,-4 9 0,-1 1 0,-1-1 0,-1-1 0,-1 1 0,-16 37 0,14-38 0,-46 107 0,-1 4 0,53-129 0,1 0 0,-1 0 0,1 0 0,0 0 0,0 0 0,1 0 0,-1 0 0,1 1 0,0-1 0,1 0 0,1 9 0,-1-11 0,0 1 0,1-1 0,-1 0 0,1 1 0,0-1 0,0 0 0,0 0 0,1 0 0,-1 0 0,1-1 0,0 1 0,-1-1 0,1 1 0,0-1 0,0 0 0,7 3 0,5 3 0,1-2 0,-1 0 0,1 0 0,1-2 0,-1 0 0,1 0 0,-1-2 0,1 0 0,0-1 0,19-1 0,-18-1 0,0-1 0,1 0 0,-1-1 0,0-1 0,-1-1 0,1 0 0,-1-2 0,0 0 0,19-10 0,-29 13 0,-1-1 0,0 1 0,1-1 0,-2 0 0,1 0 0,0-1 0,-1 0 0,0 0 0,-1 0 0,1 0 0,-1-1 0,0 0 0,-1 0 0,4-9 0,-4 6 0,0 0 0,-1-1 0,0 1 0,-1-1 0,0 1 0,-1-1 0,0 0 0,0 1 0,-4-18 0,1 10 0,-2 0 0,0 0 0,-1 1 0,-1-1 0,-1 1 0,0 0 0,-1 1 0,-1 0 0,0 1 0,-1 0 0,-21-21 0,20 24-170,0 0-1,-1 2 0,-1 0 1,1 0-1,-2 1 0,1 1 1,-27-11-1,28 15-6655</inkml:trace>
</inkml:ink>
</file>

<file path=ppt/ink/ink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6:33.666"/>
    </inkml:context>
    <inkml:brush xml:id="br0">
      <inkml:brushProperty name="width" value="0.05" units="cm"/>
      <inkml:brushProperty name="height" value="0.05" units="cm"/>
    </inkml:brush>
  </inkml:definitions>
  <inkml:trace contextRef="#ctx0" brushRef="#br0">321 136 24575,'-5'-9'0,"0"1"0,0-1 0,-1 1 0,-1 0 0,1 1 0,-1 0 0,0 0 0,-16-12 0,17 14 0,-1 1 0,0 0 0,0 0 0,0 0 0,0 1 0,-1 0 0,1 0 0,-1 1 0,0 0 0,0 0 0,-12-1 0,15 4 0,1-1 0,-1 1 0,0 0 0,1 1 0,-1-1 0,1 1 0,0 0 0,-1 0 0,1 0 0,0 1 0,0-1 0,0 1 0,0 0 0,1 0 0,-1 0 0,1 1 0,0-1 0,0 1 0,0 0 0,-3 6 0,-3 5 0,0 0 0,1 0 0,1 1 0,-7 22 0,10-26 0,1 1 0,0 0 0,0-1 0,2 1 0,-1 0 0,2 0 0,0 1 0,0-1 0,1 0 0,1 0 0,0-1 0,5 15 0,-5-19 0,1-1 0,1 1 0,-1 0 0,1-1 0,0 0 0,1 0 0,0 0 0,0-1 0,0 0 0,1 0 0,0 0 0,0 0 0,0-1 0,1 0 0,-1 0 0,2-1 0,-1 0 0,0 0 0,1-1 0,8 3 0,-7-3 0,0-1 0,-1 0 0,1-1 0,0 0 0,0 0 0,0-1 0,0 0 0,0 0 0,0-1 0,0-1 0,0 1 0,-1-1 0,1-1 0,0 0 0,-1 0 0,0 0 0,0-1 0,0-1 0,0 1 0,-1-1 0,1 0 0,-1-1 0,7-8 0,-4 6 0,-2-1 0,1-1 0,-1 0 0,-1 0 0,0-1 0,0 0 0,-1 0 0,-1 0 0,0-1 0,0 0 0,-1 0 0,-1 0 0,0 0 0,0-1 0,-1 1 0,0-13 0,-2 11 0,-1 0 0,-1 0 0,0 0 0,0 1 0,-1-1 0,-1 1 0,0 0 0,-1 0 0,-1 0 0,-7-13 0,10 21 0,-1 0 0,1 0 0,-1 0 0,1 1 0,-1 0 0,-1 0 0,1 0 0,-1 0 0,1 1 0,-1 0 0,-8-5 0,8 6 0,1 1 0,-1 0 0,1-1 0,-1 2 0,1-1 0,-1 0 0,0 1 0,1 0 0,-1 0 0,0 0 0,1 1 0,-1-1 0,0 1 0,1 0 0,-1 1 0,-5 1 0,2 1-76,1 0 1,-1 0-1,1 1 0,0 0 0,0 0 0,0 1 0,1-1 0,0 2 1,0-1-1,1 0 0,-1 1 0,1 0 0,1 1 0,-1-1 1,1 1-1,1 0 0,-6 15 0,-3 17-6750</inkml:trace>
</inkml:ink>
</file>

<file path=ppt/ink/ink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6:34.068"/>
    </inkml:context>
    <inkml:brush xml:id="br0">
      <inkml:brushProperty name="width" value="0.05" units="cm"/>
      <inkml:brushProperty name="height" value="0.05" units="cm"/>
    </inkml:brush>
  </inkml:definitions>
  <inkml:trace contextRef="#ctx0" brushRef="#br0">87 0 24575,'1'1'0,"0"-1"0,1 1 0,-1 0 0,0-1 0,0 1 0,0 0 0,0 0 0,-1-1 0,1 1 0,0 0 0,0 0 0,0 0 0,-1 0 0,1 0 0,0 0 0,-1 0 0,1 2 0,10 20 0,-10-16 0,1-1 0,-1 1 0,0-1 0,-1 1 0,0-1 0,0 1 0,0-1 0,-1 1 0,-2 10 0,-3 5 0,-12 31 0,3-9 0,-8 26 0,-14 48 0,33-99 0,0 1 0,0 0 0,0 40 0,4-57 0,0 1 0,0-1 0,1 0 0,-1 0 0,1 0 0,-1 0 0,1 0 0,0 0 0,0 0 0,1-1 0,-1 1 0,0 0 0,1-1 0,0 1 0,-1 0 0,1-1 0,0 0 0,0 1 0,3 1 0,-1-2 0,-1 0 0,0 0 0,0 0 0,1-1 0,-1 0 0,1 1 0,0-1 0,-1-1 0,1 1 0,0 0 0,-1-1 0,1 0 0,0 0 0,0 0 0,5-1 0,10-1 0,1-2 0,-1 0 0,0-1 0,0-1 0,0 0 0,-1-2 0,0 0 0,0-1 0,-1-1 0,-1 0 0,1-1 0,17-17 0,-24 19 0,0 0 0,-1-1 0,-1 0 0,1-1 0,-2 0 0,1 0 0,-2 0 0,0-1 0,0 0 0,-1 0 0,0-1 0,-1 1 0,0-1 0,-1 0 0,-1 0 0,0 0 0,-1 0 0,0-1 0,-2-12 0,0 12 34,-1 0 1,0 0-1,-1 1 0,-1-1 0,0 1 0,-1 0 0,-1 0 0,1 1 0,-15-22 1,17 30-64,0-1 1,-1 1-1,1 0 1,-1 0-1,0 0 1,-1 1-1,1-1 1,-1 1 0,1 0-1,-1 0 1,-9-3-1,10 4-51,0 1 0,0 0-1,-1 0 1,1 1 0,0 0-1,0-1 1,-1 1 0,1 1-1,0-1 1,-1 1 0,1-1 0,0 1-1,0 0 1,-1 1 0,1-1-1,-7 4 1,-4 4-6746</inkml:trace>
</inkml:ink>
</file>

<file path=ppt/ink/ink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6:55.311"/>
    </inkml:context>
    <inkml:brush xml:id="br0">
      <inkml:brushProperty name="width" value="0.05" units="cm"/>
      <inkml:brushProperty name="height" value="0.05" units="cm"/>
    </inkml:brush>
  </inkml:definitions>
  <inkml:trace contextRef="#ctx0" brushRef="#br0">17 173 24575,'0'-7'0,"0"-1"0,0 1 0,-1 0 0,1 0 0,-2-1 0,1 1 0,-1 0 0,-5-11 0,3 56 0,6 53 0,3 0 0,17 91 0,56 176 0,-69-332 0,-5-23 0,-3-17 0,-24-208 0,2 32 0,20 183 0,-3-51 0,5-91 0,0 133 0,0 1 0,2-1 0,0 0 0,1 1 0,0 0 0,1 0 0,1 0 0,0 0 0,1 1 0,17-25 0,-21 34 0,1 1 0,0 0 0,-1 0 0,2 0 0,-1 0 0,0 1 0,1-1 0,-1 1 0,1 0 0,0 1 0,0-1 0,0 1 0,1 0 0,-1 0 0,0 1 0,1-1 0,-1 1 0,1 0 0,0 1 0,-1-1 0,1 1 0,-1 1 0,9 0 0,-8 0 0,1 1 0,-1 0 0,0 0 0,0 0 0,1 1 0,-2 0 0,1 0 0,0 0 0,-1 1 0,1 0 0,-1 0 0,0 0 0,0 1 0,-1 0 0,1 0 0,-1 0 0,0 0 0,-1 1 0,6 8 0,-6-7 0,0-1 0,-1 0 0,1 1 0,-1 0 0,-1-1 0,1 1 0,-1 0 0,0 0 0,-1 0 0,0 0 0,0 0 0,0 0 0,-3 11 0,1-7 0,-1-1 0,-1 1 0,0-1 0,0 0 0,-1 0 0,-1-1 0,-11 18 0,-7 1 0,-1-1 0,-1 0 0,-57 44 0,57-53 0,20-15 0,0 1 0,1 0 0,-1 0 0,1 1 0,0-1 0,0 1 0,0 0 0,1 0 0,-1 1 0,-6 10 0,11-14 0,0-1 0,-1 1 0,1-1 0,0 1 0,0-1 0,0 1 0,0-1 0,0 1 0,1-1 0,-1 1 0,0-1 0,1 1 0,-1-1 0,1 1 0,0-1 0,-1 0 0,1 1 0,0-1 0,0 0 0,0 0 0,0 1 0,0-1 0,0 0 0,0 0 0,0 0 0,2 1 0,4 3 0,0 0 0,0 0 0,10 5 0,-15-9 0,84 42 0,63 37 0,-130-69-273,0 0 0,0-2 0,1 0 0,28 8 0,-24-11-6553</inkml:trace>
</inkml:ink>
</file>

<file path=ppt/ink/ink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6:55.685"/>
    </inkml:context>
    <inkml:brush xml:id="br0">
      <inkml:brushProperty name="width" value="0.05" units="cm"/>
      <inkml:brushProperty name="height" value="0.05" units="cm"/>
    </inkml:brush>
  </inkml:definitions>
  <inkml:trace contextRef="#ctx0" brushRef="#br0">1 250 24575,'2'-33'0,"1"0"0,15-64 0,-17 92 0,0 0 0,0 0 0,1 0 0,-1 1 0,1-1 0,5-7 0,-7 12 0,0 0 0,0-1 0,0 1 0,0 0 0,0 0 0,0 0 0,0 0 0,0 0 0,1 0 0,-1 0 0,0 0 0,0-1 0,0 1 0,0 0 0,0 0 0,0 0 0,0 0 0,1 0 0,-1 0 0,0 0 0,0 0 0,0 0 0,0 0 0,0 0 0,1 0 0,-1 0 0,0 0 0,0 0 0,0 0 0,0 0 0,0 0 0,1 0 0,-1 0 0,0 0 0,0 0 0,0 0 0,0 0 0,0 1 0,0-1 0,0 0 0,1 0 0,-1 0 0,0 0 0,0 0 0,0 0 0,0 0 0,0 0 0,0 1 0,5 9 0,1 14 0,-6-24 0,9 69 0,-4 1 0,-4 121 0,-2-166 0,-9 51 0,7-69 0,1-18 0,0-21 0,7-37 0,4 0 0,2 0 0,24-79 0,-33 139 0,18-53 0,-19 58 0,1 0 0,-1 1 0,1-1 0,0 0 0,0 1 0,1 0 0,-1-1 0,1 1 0,-1 0 0,1 0 0,0 1 0,6-5 0,-8 7 0,0-1 0,0 1 0,0 0 0,0 0 0,0 0 0,1 0 0,-1 0 0,0 0 0,0 0 0,0 0 0,0 0 0,0 0 0,0 1 0,0-1 0,1 0 0,-1 1 0,0-1 0,0 1 0,0-1 0,0 1 0,0-1 0,-1 1 0,1 0 0,0 0 0,0-1 0,0 1 0,-1 0 0,1 0 0,0 0 0,-1 0 0,1 0 0,0 0 0,-1 0 0,1 1 0,20 42 0,-19-39 0,25 74 0,31 150 0,-56-217 0,5 22-1365,-3-7-5461</inkml:trace>
</inkml:ink>
</file>

<file path=ppt/ink/ink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6:56.232"/>
    </inkml:context>
    <inkml:brush xml:id="br0">
      <inkml:brushProperty name="width" value="0.05" units="cm"/>
      <inkml:brushProperty name="height" value="0.05" units="cm"/>
    </inkml:brush>
  </inkml:definitions>
  <inkml:trace contextRef="#ctx0" brushRef="#br0">28 631 24575,'-3'-3'0,"0"1"0,1-1 0,0 0 0,-1 0 0,1 0 0,0 0 0,1 0 0,-1-1 0,1 1 0,-1 0 0,1-1 0,0 1 0,0-1 0,0 0 0,1 1 0,-1-1 0,1-6 0,1 4 0,0 1 0,0-1 0,0 0 0,1 1 0,0-1 0,0 1 0,0 0 0,1-1 0,0 1 0,4-6 0,6-6 0,1 0 0,1 1 0,0 1 0,31-24 0,57-35 0,-91 66 0,0 1 0,1 1 0,0 0 0,1 0 0,-1 1 0,25-5 0,-36 10 0,1 0 0,-1 0 0,0 0 0,0 0 0,1 0 0,-1 0 0,0 0 0,0 1 0,1-1 0,-1 1 0,0-1 0,0 1 0,0 0 0,0 0 0,0 0 0,0 0 0,0 1 0,0-1 0,0 0 0,-1 1 0,1-1 0,0 1 0,-1 0 0,1-1 0,-1 1 0,0 0 0,0 0 0,1 0 0,-1 0 0,-1 0 0,3 4 0,1 6 0,-1 0 0,0 0 0,0 1 0,0 18 0,-1-12 0,0-7 0,26 283 0,-28-291 0,0 0 0,0 0 0,-1 0 0,1 1 0,-4 7 0,4-12 0,0 1 0,0-1 0,0 0 0,0 1 0,-1-1 0,1 1 0,0-1 0,0 0 0,-1 1 0,1-1 0,0 0 0,0 1 0,-1-1 0,1 0 0,-1 1 0,1-1 0,0 0 0,-1 0 0,1 1 0,0-1 0,-1 0 0,1 0 0,-1 0 0,1 0 0,-1 1 0,0-2 0,0 1 0,0 0 0,0-1 0,1 1 0,-1 0 0,0-1 0,0 1 0,0-1 0,1 0 0,-1 1 0,0-1 0,1 0 0,-1 1 0,0-1 0,1 0 0,-1 0 0,1 1 0,-1-2 0,-5-9 0,0 1 0,1-1 0,0-1 0,1 1 0,1 0 0,-5-21 0,-6-74 0,9 56 0,3-1 0,1 1 0,8-55 0,-5 86 0,0 1 0,2 0 0,0 0 0,2 0 0,-1 0 0,2 1 0,1 0 0,0 1 0,1-1 0,0 2 0,22-27 0,-27 37 0,0 0 0,1 1 0,0 0 0,0 0 0,0 0 0,0 0 0,1 1 0,-1 0 0,1 0 0,0 0 0,0 1 0,0 0 0,0 0 0,0 1 0,0 0 0,1 0 0,-1 0 0,9 0 0,-9 2 0,0 0 0,0 0 0,0 0 0,0 0 0,-1 1 0,1 0 0,-1 0 0,1 1 0,-1 0 0,0-1 0,0 2 0,0-1 0,0 1 0,-1-1 0,1 1 0,-1 1 0,0-1 0,0 0 0,5 10 0,-5-9 0,-1 1 0,1-1 0,-1 1 0,-1 0 0,1 0 0,-1 0 0,0 0 0,-1 1 0,1-1 0,-1 0 0,0 1 0,-1-1 0,1 1 0,-2-1 0,1 1 0,0-1 0,-4 13 0,1-10 0,0 0 0,-1 0 0,0 0 0,0 0 0,-1-1 0,0 0 0,-1 0 0,0 0 0,0-1 0,-1 1 0,-9 8 0,-9 4-682,-39 26-1,40-31-6143</inkml:trace>
</inkml:ink>
</file>

<file path=ppt/ink/ink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6:56.854"/>
    </inkml:context>
    <inkml:brush xml:id="br0">
      <inkml:brushProperty name="width" value="0.05" units="cm"/>
      <inkml:brushProperty name="height" value="0.05" units="cm"/>
    </inkml:brush>
  </inkml:definitions>
  <inkml:trace contextRef="#ctx0" brushRef="#br0">0 343 24575,'1'-1'0,"0"0"0,0 0 0,-1 1 0,1-1 0,0 0 0,0 0 0,0 1 0,0-1 0,0 0 0,0 1 0,0-1 0,1 1 0,-1-1 0,0 1 0,0 0 0,0-1 0,0 1 0,0 0 0,1 0 0,-1 0 0,0 0 0,0 0 0,0 0 0,1 0 0,-1 0 0,0 1 0,0-1 0,0 0 0,0 1 0,1-1 0,-1 1 0,0-1 0,0 1 0,0 0 0,0-1 0,0 1 0,0 0 0,-1 0 0,1-1 0,0 1 0,0 0 0,0 0 0,-1 0 0,1 0 0,-1 0 0,2 1 0,3 7 0,-1 0 0,1-1 0,-1 2 0,3 11 0,-6-18 0,2 4 0,28 93 0,-27-85 0,-1 1 0,-1 0 0,0 0 0,0 23 0,-2-39 0,0 1 0,0 0 0,1 0 0,-1-1 0,0 1 0,0 0 0,0-1 0,0 1 0,-1 0 0,1 0 0,0-1 0,0 1 0,0 0 0,0-1 0,-1 1 0,1 0 0,0-1 0,-1 1 0,1 0 0,0-1 0,-1 1 0,1-1 0,-1 1 0,1-1 0,-1 1 0,1-1 0,-1 1 0,1-1 0,-1 1 0,0-1 0,1 0 0,-1 1 0,-1-1 0,1 0 0,0-1 0,0 1 0,0-1 0,1 1 0,-1-1 0,0 0 0,0 0 0,0 1 0,0-1 0,1 0 0,-1 0 0,0 0 0,1 0 0,-1 0 0,1 0 0,-1 0 0,1 0 0,-1 0 0,1 0 0,0 0 0,0 0 0,-1-2 0,-6-31 0,1-1 0,2 1 0,1-37 0,2 41 0,2-1 0,1 0 0,2 1 0,9-42 0,-7 52 0,0-1 0,1 2 0,1-1 0,0 1 0,2 0 0,0 0 0,16-20 0,-20 33 0,-1-1 0,1 1 0,1 1 0,-1-1 0,1 1 0,0 1 0,0-1 0,0 1 0,1 0 0,0 1 0,0-1 0,-1 2 0,2-1 0,-1 1 0,0 0 0,0 1 0,1 0 0,-1 0 0,1 1 0,-1 0 0,0 0 0,1 1 0,-1 0 0,1 1 0,-1 0 0,0 0 0,0 1 0,0 0 0,0 0 0,-1 1 0,1 0 0,-1 0 0,0 1 0,0-1 0,0 2 0,-1-1 0,0 1 0,0 0 0,0 0 0,-1 1 0,0-1 0,0 1 0,0 1 0,6 14 0,-9-15 0,0 0 0,0 0 0,-1 1 0,0-1 0,0 1 0,-1-1 0,0 1 0,0-1 0,-1 1 0,0-1 0,0 0 0,-1 1 0,1-1 0,-2 0 0,1 0 0,-1 0 0,0 0 0,-1 0 0,1-1 0,-1 0 0,-8 10 0,5-6 0,-2 0 0,0-1 0,0 0 0,0 0 0,-1-1 0,-1 0 0,1 0 0,-1-1 0,-1-1 0,1 0 0,-23 8 0,30-13 0,0 0 0,0 0 0,-1 0 0,1-1 0,-1 0 0,1 0 0,0 0 0,-1 0 0,1 0 0,-7-3 0,10 3 0,0 0 0,0 0 0,1-1 0,-1 1 0,0 0 0,0-1 0,1 1 0,-1-1 0,0 1 0,1-1 0,-1 1 0,0-1 0,1 1 0,-1-1 0,1 0 0,-1 1 0,1-1 0,-1 0 0,1 0 0,-1 1 0,1-1 0,-1-1 0,1 0 0,0 1 0,0-1 0,1 0 0,-1 1 0,0-1 0,1 1 0,-1-1 0,1 1 0,-1-1 0,1 1 0,0-1 0,-1 1 0,1-1 0,0 1 0,0 0 0,0 0 0,1-2 0,2-1 0,0 0 0,0 0 0,1 0 0,-1 0 0,1 1 0,-1 0 0,1 0 0,0 0 0,1 1 0,-1 0 0,0 0 0,8-2 0,-5 2 0,0 0 0,1 1 0,-1 0 0,0 0 0,1 1 0,-1 0 0,1 1 0,11 1 0,-15 0 0,1-1 0,0 1 0,0-1 0,-1 1 0,1 1 0,-1-1 0,0 1 0,1 0 0,-1 1 0,-1-1 0,9 8 0,-10-8 0,0 0 0,-1 0 0,1 1 0,-1-1 0,0 1 0,0-1 0,0 1 0,-1 0 0,1 0 0,-1 0 0,0 0 0,0 0 0,0 0 0,-1 0 0,1 0 0,-1 0 0,0 1 0,-1 3 0,0-1 0,0 0 0,-1 0 0,0-1 0,0 1 0,0-1 0,-1 1 0,0-1 0,-1 0 0,1 0 0,-1 0 0,0-1 0,-1 1 0,1-1 0,-1 0 0,-6 5 0,-2 0 0,1 0 0,-2 0 0,1-2 0,-1 1 0,-21 8 0,31-15-91,0 0 0,0 0 0,-1-1 0,1 1 0,-1-1 0,1 0 0,-1 0 0,1-1 0,-1 1 0,0-1 0,1 0 0,-1 0 0,0-1 0,-5 0 0,-5-5-6735</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1:55.343"/>
    </inkml:context>
    <inkml:brush xml:id="br0">
      <inkml:brushProperty name="width" value="0.05" units="cm"/>
      <inkml:brushProperty name="height" value="0.05" units="cm"/>
    </inkml:brush>
  </inkml:definitions>
  <inkml:trace contextRef="#ctx0" brushRef="#br0">1 8 24575,'3'-3'0,"3"-1"0,2 4 0,-2 4 0,-1 4 0,-1 4 0,-2 0-8191</inkml:trace>
</inkml:ink>
</file>

<file path=ppt/ink/ink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6:57.241"/>
    </inkml:context>
    <inkml:brush xml:id="br0">
      <inkml:brushProperty name="width" value="0.05" units="cm"/>
      <inkml:brushProperty name="height" value="0.05" units="cm"/>
    </inkml:brush>
  </inkml:definitions>
  <inkml:trace contextRef="#ctx0" brushRef="#br0">1 107 24575,'10'-1'0,"-1"0"0,1-1 0,-1 1 0,17-7 0,-18 5 0,0 1 0,1 0 0,-1 0 0,1 1 0,13-1 0,-22 2 0,0 0 0,0 0 0,1 0 0,-1 0 0,0 0 0,0 0 0,0 0 0,1 0 0,-1 0 0,0 0 0,0 0 0,1 0 0,-1 0 0,0 0 0,0 0 0,0 0 0,0 0 0,1 0 0,-1 0 0,0 0 0,0 0 0,0 1 0,1-1 0,-1 0 0,0 0 0,0 0 0,0 0 0,0 1 0,0-1 0,0 0 0,1 0 0,-1 0 0,0 0 0,0 1 0,0-1 0,0 0 0,0 0 0,0 0 0,0 1 0,0-1 0,-5 9 0,-17 11 0,19-18 0,-6 5 0,1 0 0,0 1 0,1 0 0,0 0 0,0 1 0,0-1 0,1 2 0,-8 15 0,12-20 0,1-1 0,-1 0 0,1 0 0,0 1 0,0-1 0,0 1 0,1-1 0,0 1 0,0-1 0,0 1 0,0-1 0,0 1 0,1-1 0,0 1 0,0-1 0,1 0 0,-1 1 0,1-1 0,-1 0 0,1 0 0,1 0 0,-1 0 0,1 0 0,2 3 0,2 0 0,1 1 0,0-1 0,0 0 0,0-1 0,1 0 0,0 0 0,0-1 0,1 0 0,-1-1 0,1 0 0,0 0 0,0-1 0,1 0 0,-1-1 0,0 0 0,1-1 0,-1 0 0,16-1 0,-11 0 0,0-1 0,0 0 0,0-1 0,-1-1 0,1 0 0,-1-1 0,0 0 0,0-1 0,0-1 0,-1 0 0,1-1 0,19-14 0,-28 17 0,-1 1 0,1-1 0,-1 0 0,0 0 0,0 0 0,0-1 0,-1 1 0,1-1 0,-1 0 0,0 0 0,-1 0 0,1 0 0,-1 0 0,0-1 0,0 1 0,-1-1 0,1 0 0,-1 1 0,-1-1 0,1 0 0,-1 1 0,0-1 0,0 0 0,-1 0 0,1 0 0,-1 1 0,-1-1 0,1 1 0,-1-1 0,0 1 0,0-1 0,0 1 0,-1 0 0,0 0 0,0 0 0,-5-5 0,0-1 31,-2 1 0,1 0 0,-1 1 0,-1 0 0,0 0 0,0 1 0,0 1 0,-1 0 1,0 1-1,-14-6 0,3 3-373,-1 1 1,0 1 0,-1 1-1,-38-4 1,25 6-6485</inkml:trace>
</inkml:ink>
</file>

<file path=ppt/ink/ink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6:57.675"/>
    </inkml:context>
    <inkml:brush xml:id="br0">
      <inkml:brushProperty name="width" value="0.05" units="cm"/>
      <inkml:brushProperty name="height" value="0.05" units="cm"/>
    </inkml:brush>
  </inkml:definitions>
  <inkml:trace contextRef="#ctx0" brushRef="#br0">3927 252 24575,'-3'-8'0,"0"1"0,-1 1 0,1-1 0,-2 0 0,1 1 0,-1 0 0,1 0 0,-2 0 0,1 1 0,-1-1 0,-6-4 0,-6-2 0,1 0 0,-38-18 0,16 13-82,-2 1 0,0 2 0,-1 1 0,-58-8 0,-182-10-679,107 25 365,1 8 1,-1 7-1,-206 39 1,135-1-221,-390 130 1,445-110 402,-184 95 1,267-107 14,2 4 1,3 6-1,-94 76 1,146-99 85,2 2-1,-64 73 0,94-95 75,1 2 0,1 0 0,1 1 0,1 0 0,1 1-1,2 1 1,-17 51 0,25-65 77,2 0-1,-1 1 1,2-1-1,0 1 1,0-1-1,1 1 1,1-1-1,0 1 1,1-1-1,0 0 1,1 1 0,1-1-1,6 15 1,-2-11 21,0 0-1,2 0 1,0-1 0,1 0 0,0-1 0,1 0 0,1-1 0,26 23 0,0-6 34,3-1 0,0-2 0,1-2 0,2-2 0,1-1 0,71 23 0,3-7 221,179 32 0,-103-37-511,0-9 1,2-8 0,0-10-1,338-29 1,-347 0 5,-1-9 1,-1-7-1,-3-9 0,352-140 1,-417 135-154,210-128 1,-279 147 259,-2-2 0,-1-1 0,-2-3 0,-1-2 0,-3-1 0,52-67 0,-80 90 108,-1 1 0,0-2 0,-1 0 0,-1 0 0,-2 0 0,1-2 0,-2 1 0,7-38 0,-12 45-17,0 0 0,-2 0 0,1 0 1,-2 0-1,0 0 0,-1 0 0,0 0 0,-1 0 0,0 0 0,-1 1 0,-1-1 0,0 1 0,-1 0 0,-14-23 0,3 12-9,-1 1 1,-1 1-1,-1 0 0,-1 1 0,-1 2 0,-1 0 0,-1 1 1,-37-22-1,-6 3 13,-1 3 1,-81-28 0,14 15 17,-2 6 1,-1 6 0,-3 6-1,-226-17 1,294 41 971,-119 7-1,169 0-940,0 0-1,1 2 1,-1 1-1,1 0 1,-1 2-1,2 1 0,-1 0 1,1 2-1,-25 15 1,7 4-4724</inkml:trace>
</inkml:ink>
</file>

<file path=ppt/ink/ink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6:58.156"/>
    </inkml:context>
    <inkml:brush xml:id="br0">
      <inkml:brushProperty name="width" value="0.05" units="cm"/>
      <inkml:brushProperty name="height" value="0.05" units="cm"/>
    </inkml:brush>
  </inkml:definitions>
  <inkml:trace contextRef="#ctx0" brushRef="#br0">1 90 24575,'3'-1'0,"-1"0"0,1-1 0,0 1 0,-1-1 0,1 0 0,-1 1 0,0-1 0,1 0 0,-1-1 0,0 1 0,0 0 0,0-1 0,2-4 0,4-2 0,3-6 0,-9 12 0,0 0 0,0 0 0,1-1 0,0 1 0,-1 1 0,1-1 0,0 0 0,0 1 0,1-1 0,4-2 0,-7 5 0,-1 0 0,1 0 0,0 0 0,0 0 0,-1 0 0,1 0 0,0 0 0,0 0 0,-1 0 0,1 1 0,0-1 0,0 0 0,-1 0 0,1 1 0,0-1 0,-1 1 0,1-1 0,0 0 0,-1 1 0,1-1 0,-1 1 0,1-1 0,-1 1 0,1 0 0,-1-1 0,1 1 0,-1-1 0,1 1 0,-1 0 0,0-1 0,1 1 0,-1 0 0,0 1 0,10 30 0,-8-24 0,11 34 0,1 0 0,2-1 0,2-1 0,1-1 0,2-1 0,2 0 0,1-2 0,47 53 0,-60-77-105,1 0 0,0-1 0,1 0 0,0-1 0,0 0 0,1-1 0,1-1 0,-1 0 0,1-1 0,1-1 0,-1 0 0,23 5 0,4-4-6721</inkml:trace>
</inkml:ink>
</file>

<file path=ppt/ink/ink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6:58.776"/>
    </inkml:context>
    <inkml:brush xml:id="br0">
      <inkml:brushProperty name="width" value="0.05" units="cm"/>
      <inkml:brushProperty name="height" value="0.05" units="cm"/>
    </inkml:brush>
  </inkml:definitions>
  <inkml:trace contextRef="#ctx0" brushRef="#br0">85 145 24575,'-10'0'0,"4"0"0,0 0 0,0 0 0,0 0 0,0 1 0,-12 3 0,16-4 0,1 1 0,-1 0 0,1 0 0,-1 0 0,1 0 0,-1 0 0,1 0 0,-1 0 0,1 0 0,0 0 0,0 1 0,0-1 0,0 0 0,0 1 0,0-1 0,0 1 0,0 0 0,0-1 0,1 1 0,-1-1 0,1 1 0,-1 0 0,1 0 0,0-1 0,-1 3 0,1 9 0,1 0 0,-1-1 0,2 1 0,0-1 0,0 1 0,2-1 0,5 18 0,6 22 0,-7-6 0,-3 0 0,-1 1 0,-5 78 0,7-383 0,-5 246 0,14-147 0,-12 137 0,2 0 0,0 0 0,1 1 0,19-42 0,-23 60 0,-1-1 0,1 1 0,0 0 0,0 0 0,1 0 0,-1 0 0,1 0 0,-1 0 0,1 1 0,6-5 0,-8 7 0,0-1 0,0 1 0,0-1 0,0 1 0,0 0 0,1-1 0,-1 1 0,0 0 0,0 0 0,0 0 0,1 0 0,-1 0 0,0 0 0,0 0 0,0 1 0,1-1 0,-1 0 0,0 1 0,0-1 0,0 0 0,0 1 0,0 0 0,0-1 0,0 1 0,0 0 0,0-1 0,0 1 0,0 0 0,0 0 0,0 0 0,0 0 0,-1 0 0,1 0 0,0 0 0,0 1 0,6 9 0,-1 0 0,0 1 0,-1-1 0,0 1 0,0 0 0,4 24 0,9 77 0,-13-78 0,-1 1 0,-2-1 0,-1 1 0,-6 49 0,4-81 0,0 0 0,0 0 0,0 0 0,0 0 0,0-1 0,-1 1 0,1-1 0,-5 7 0,6-9 0,0-1 0,0 0 0,0 0 0,0 0 0,-1 0 0,1 1 0,0-1 0,0 0 0,0 0 0,0 0 0,0 0 0,-1 0 0,1 0 0,0 1 0,0-1 0,0 0 0,0 0 0,-1 0 0,1 0 0,0 0 0,0 0 0,0 0 0,0 0 0,-1 0 0,1 0 0,0 0 0,0 0 0,0 0 0,-1 0 0,1 0 0,0 0 0,0 0 0,0 0 0,-1 0 0,1 0 0,0 0 0,0 0 0,0 0 0,0-1 0,-1 1 0,-3-9 0,3-14 0,4 0 0,2-1 0,1 1 0,0 0 0,2 0 0,1 0 0,1 1 0,0 1 0,19-28 0,-23 39 0,1 0 0,0 1 0,1 0 0,0 0 0,0 1 0,15-12 0,-21 18 0,0 1 0,0-1 0,0 1 0,0-1 0,1 1 0,-1 0 0,1 0 0,-1 0 0,1 0 0,-1 0 0,1 1 0,-1-1 0,1 1 0,0 0 0,-1-1 0,1 1 0,0 0 0,-1 1 0,1-1 0,-1 0 0,1 1 0,0 0 0,-1-1 0,1 1 0,-1 0 0,0 0 0,1 0 0,-1 1 0,0-1 0,1 1 0,-1-1 0,0 1 0,0 0 0,0 0 0,1 1 0,2 3 24,0 1-1,-1-1 1,0 0-1,0 1 1,-1 0 0,1 0-1,-2 0 1,1 0-1,-1 1 1,0-1-1,1 11 1,1 10-145,-2 52 0,1-8-1285,-1-50-5420</inkml:trace>
</inkml:ink>
</file>

<file path=ppt/ink/ink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6:59.239"/>
    </inkml:context>
    <inkml:brush xml:id="br0">
      <inkml:brushProperty name="width" value="0.05" units="cm"/>
      <inkml:brushProperty name="height" value="0.05" units="cm"/>
    </inkml:brush>
  </inkml:definitions>
  <inkml:trace contextRef="#ctx0" brushRef="#br0">1 223 24575,'12'-27'0,"-8"18"0,0 1 0,0 0 0,7-11 0,-11 19 0,0-1 0,0 1 0,1 0 0,-1 0 0,0-1 0,0 1 0,0 0 0,0-1 0,1 1 0,-1 0 0,0 0 0,0 0 0,0-1 0,1 1 0,-1 0 0,0 0 0,0 0 0,1-1 0,-1 1 0,0 0 0,0 0 0,1 0 0,-1 0 0,0 0 0,1 0 0,-1 0 0,0 0 0,1 0 0,-1 0 0,0 0 0,0 0 0,1 0 0,-1 0 0,0 0 0,1 0 0,-1 0 0,1 0 0,3 12 0,-4 20 0,-5 29 0,-2 9 0,4 1 0,9 128 0,-2-176 0,-3-22 0,0-4 0,-2-41 0,-6-30 0,5-117 0,3 164 0,2 0 0,1 0 0,1 0 0,1 1 0,2-1 0,0 1 0,21-41 0,-27 62 0,0 1 0,1 0 0,-1 0 0,1 0 0,0 1 0,0-1 0,1 1 0,-1-1 0,1 1 0,5-4 0,-7 7 0,-1-1 0,1 0 0,-1 1 0,1-1 0,-1 1 0,1-1 0,-1 1 0,1 0 0,0 0 0,-1 0 0,1 0 0,-1 0 0,1 0 0,0 0 0,-1 0 0,1 1 0,-1-1 0,1 0 0,0 1 0,-1 0 0,1-1 0,-1 1 0,0 0 0,1 0 0,-1 0 0,0 0 0,1 0 0,-1 0 0,0 0 0,0 0 0,0 0 0,0 1 0,1 1 0,7 8 0,-1 1 0,-1 0 0,0 0 0,-1 1 0,0-1 0,-1 2 0,0-1 0,3 16 0,0 10 0,5 64 0,-12-95 0,2 31 0,-1 52 0,-3-81 0,0 1 0,0-1 0,-1 1 0,0-1 0,-1 0 0,0 0 0,-1 0 0,0 0 0,0 0 0,-7 8 0,10-15 9,-1 0 0,1-1 0,-1 0 0,0 1 0,0-1 0,0 0 0,-1 0 0,1 0 0,0 0 0,-1-1 0,1 1 0,-1-1 0,0 1 0,0-1 0,1 0 0,-1 0 0,0 0 0,-6 1 0,6-2 4,-1 0 0,0-1 0,0 1 0,0-1 1,0 1-1,0-1 0,0 0 0,1-1 0,-1 1 0,0 0 0,1-1 0,-6-4 1,0 0-185,0 0 0,1-1 1,0 0-1,0-1 0,1 0 1,0 0-1,0 0 0,1-1 1,-8-14-1,2-3-6655</inkml:trace>
</inkml:ink>
</file>

<file path=ppt/ink/ink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6:59.580"/>
    </inkml:context>
    <inkml:brush xml:id="br0">
      <inkml:brushProperty name="width" value="0.05" units="cm"/>
      <inkml:brushProperty name="height" value="0.05" units="cm"/>
    </inkml:brush>
  </inkml:definitions>
  <inkml:trace contextRef="#ctx0" brushRef="#br0">329 97 24575,'0'-3'0,"1"-1"0,-1 1 0,-1-1 0,1 1 0,0-1 0,-1 1 0,0-1 0,0 1 0,0 0 0,0-1 0,0 1 0,-1 0 0,1 0 0,-1 0 0,0 0 0,0 0 0,0 0 0,-1 0 0,1 1 0,0-1 0,-1 1 0,0 0 0,1-1 0,-1 1 0,0 1 0,0-1 0,-1 0 0,-5-2 0,4 2 0,-1 0 0,1 0 0,-1 1 0,1-1 0,-1 1 0,0 0 0,1 1 0,-1-1 0,0 1 0,0 0 0,1 1 0,-1 0 0,0 0 0,-6 1 0,5 1 0,0 0 0,0 0 0,0 0 0,0 1 0,1 0 0,0 0 0,0 1 0,0 0 0,-10 9 0,6-1 0,-1 0 0,1 1 0,1 0 0,1 0 0,0 1 0,0 0 0,2 1 0,0 0 0,-5 18 0,5-5 0,0 0 0,2 0 0,1 0 0,1 48 0,2-62 0,2 0 0,-1 0 0,2-1 0,0 1 0,1-1 0,0 0 0,1 0 0,0 0 0,1 0 0,1-1 0,9 14 0,-12-22-72,0 0 1,0 0-1,1 0 0,0 0 0,0-1 0,0 0 0,0 0 0,1 0 1,0-1-1,-1 1 0,1-1 0,1-1 0,-1 1 0,0-1 0,1 0 1,-1-1-1,1 1 0,10 0 0,12-2-6754</inkml:trace>
</inkml:ink>
</file>

<file path=ppt/ink/ink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6:59.915"/>
    </inkml:context>
    <inkml:brush xml:id="br0">
      <inkml:brushProperty name="width" value="0.05" units="cm"/>
      <inkml:brushProperty name="height" value="0.05" units="cm"/>
    </inkml:brush>
  </inkml:definitions>
  <inkml:trace contextRef="#ctx0" brushRef="#br0">174 1 24575,'-8'0'0,"-10"0"0,-6 0 0,-6 0 0,0 0 0,1 2 0,7 5 0,9 4 0,13-1 0,13-1 0,11 0 0,12-1 0,8-2 0,5-5 0,6-5 0,5-6 0,-8 0-8191</inkml:trace>
</inkml:ink>
</file>

<file path=ppt/ink/ink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7:00.244"/>
    </inkml:context>
    <inkml:brush xml:id="br0">
      <inkml:brushProperty name="width" value="0.05" units="cm"/>
      <inkml:brushProperty name="height" value="0.05" units="cm"/>
    </inkml:brush>
  </inkml:definitions>
  <inkml:trace contextRef="#ctx0" brushRef="#br0">2540 348 24575,'-5'-13'0,"-2"-1"0,1 1 0,-2 0 0,0 0 0,0 1 0,-1 0 0,-1 1 0,1 0 0,-2 0 0,0 1 0,-20-15 0,2 5 0,-1 2 0,0 0 0,-59-23 0,33 21-121,-1 2-1,0 2 1,-1 3 0,-1 3-1,1 2 1,-2 3-1,1 3 1,0 2 0,-79 10-1,57 1-51,0 3-1,1 4 1,0 4-1,2 2 1,1 5-1,-90 46 1,90-33 173,2 3 0,3 4 0,1 2 0,3 4 0,2 2 0,3 4 0,3 2 0,2 2 0,3 3 0,3 3 0,-43 78 0,75-113-29,0 1 0,3 0 0,1 2 0,2 0 0,-11 48 0,22-70 12,0 0 0,1 0 0,1 0 0,1 0 0,0 0 0,5 27 0,-3-33 12,1 0 0,0 0 0,0 0 0,2 0 0,-1-1 0,1 1 0,1-1 0,0 0 0,0-1 0,14 16 1,-6-11 3,0-1 1,1 0-1,1-1 1,0-1 0,1-1-1,0 0 1,0-1-1,1-1 1,0 0 0,1-2-1,28 7 1,3-2-35,1-2 0,0-3 0,64 1 0,10-8-33,1-6-1,139-24 0,245-82-94,-34-41 181,-382 116-47,-2-4-1,165-104 1,-223 124-34,-1-2 1,-2-2 0,0 0-1,-2-2 1,40-50 0,-58 65 73,-2-1 1,1 0 0,-2-1-1,0 0 1,0 0 0,-1-1-1,-1 0 1,-1 0 0,-1-1-1,0 0 1,-1 1 0,0-1-1,-2 0 1,0 0 0,-2-30-1,-1 29 86,-2 0 0,0 0 0,-1 0 0,0 1 0,-2 0 0,0 0 0,-13-22 0,7 17-72,-1 1 0,-1 1 0,-1 0 0,-33-32 0,14 22-37,-1 2 0,-1 1 0,-1 2 0,-1 2 0,-69-30 1,61 33 180,-1 1 0,-1 3 1,-1 3-1,0 1 0,0 2 0,-1 3 1,0 2-1,-64 2 0,97 4-233,1 1 0,0 0 1,-1 1-1,-22 8 0,7 2-6614</inkml:trace>
</inkml:ink>
</file>

<file path=ppt/ink/ink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7:00.585"/>
    </inkml:context>
    <inkml:brush xml:id="br0">
      <inkml:brushProperty name="width" value="0.05" units="cm"/>
      <inkml:brushProperty name="height" value="0.05" units="cm"/>
    </inkml:brush>
  </inkml:definitions>
  <inkml:trace contextRef="#ctx0" brushRef="#br0">1 300 24575,'0'-3'0,"3"-4"0,3-3 0,5-6 0,-1-4 0,2-3 0,1-4 0,2-1 0,0-3 0,-1-3 0,-1-2 0,-3 1 0,-2 5-8191</inkml:trace>
</inkml:ink>
</file>

<file path=ppt/ink/ink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6:53.563"/>
    </inkml:context>
    <inkml:brush xml:id="br0">
      <inkml:brushProperty name="width" value="0.05" units="cm"/>
      <inkml:brushProperty name="height" value="0.05" units="cm"/>
    </inkml:brush>
  </inkml:definitions>
  <inkml:trace contextRef="#ctx0" brushRef="#br0">4 0 24575,'0'1'0,"0"-1"0,-1 0 0,1 1 0,0-1 0,0 0 0,-1 1 0,1-1 0,0 0 0,0 1 0,-1-1 0,1 0 0,0 1 0,0-1 0,0 1 0,-1-1 0,1 0 0,0 1 0,0-1 0,0 1 0,0-1 0,0 1 0,0-1 0,0 0 0,0 1 0,0-1 0,0 1 0,0-1 0,0 1 0,1-1 0,-1 0 0,0 2 0,4 15 0,-4-17 0,26 91 0,31 125 0,-15 21 0,-10 2 0,-11 2 0,-10 0 0,-10 0 0,-58 444 0,56-677 0,-2 7 0,1 0 0,1 0 0,0 0 0,2 19 0,0-30 0,-1-1 0,1 1 0,-1-1 0,1 1 0,0-1 0,1 0 0,-1 1 0,0-1 0,1 0 0,0 0 0,0 0 0,0 0 0,0 0 0,0-1 0,0 1 0,1-1 0,-1 1 0,1-1 0,0 0 0,0 0 0,0 0 0,0 0 0,0 0 0,3 1 0,7 1 0,0-1 0,0 0 0,0 0 0,0-1 0,0-1 0,15 0 0,83-7 0,-92 4 0,838-91-1456,-487 49 748,1429-121-254,-1668 158 1960,-131 7-973,0 0 0,0 0 0,0 0 0,0 0 0,0 0 0,-1 0 0,1 0 0,0 0 0,0 0 0,0 0 0,0 0 1,0 0-1,0 0 0,0 0 0,0 0 0,0 0 0,0-1 0,0 1 0,0 0 0,0 0 0,0 0 0,0 0 0,0 0 1,0 0-1,0 0 0,0 0 0,0 0 0,0 0 0,0 0 0,0-1 0,0 1 0,0 0 0,0 0 0,0 0 0,0 0 0,0 0 1,0 0-1,0 0 0,0 0 0,0 0 0,0 0 0,0 0 0,0-1 0,0 1 0,0 0 0,0 0 0,0 0 0,0 0 1,0 0-1,0 0 0,0 0 0,0 0 0,0 0 0,1 0 0,-1 0 0,-15-7 639,-19-4-1969,2 1-5521</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1:56.197"/>
    </inkml:context>
    <inkml:brush xml:id="br0">
      <inkml:brushProperty name="width" value="0.05" units="cm"/>
      <inkml:brushProperty name="height" value="0.05" units="cm"/>
    </inkml:brush>
  </inkml:definitions>
  <inkml:trace contextRef="#ctx0" brushRef="#br0">368 17 24575,'-36'-13'0,"28"11"0,-1 1 0,0 1 0,1 0 0,-1 0 0,0 1 0,0-1 0,1 2 0,-1-1 0,1 2 0,-13 3 0,9-1 0,1 1 0,-1 0 0,1 0 0,1 1 0,-1 1 0,-15 14 0,12-8 0,0 1 0,1 0 0,1 1 0,0 0 0,1 1 0,1 1 0,0 0 0,2 0 0,-7 21 0,12-31 0,0 1 0,1 0 0,1-1 0,-1 1 0,1 0 0,1 0 0,0 0 0,0 0 0,3 18 0,-2-21 0,1-1 0,-1 1 0,1-1 0,0 0 0,1 1 0,0-1 0,-1 0 0,2 0 0,-1 0 0,0-1 0,1 1 0,0-1 0,0 0 0,0 0 0,1 0 0,7 5 0,1-2 0,0-1 0,0 0 0,1-1 0,-1 0 0,1-1 0,1 0 0,-1-1 0,25 2 0,-1-3 0,0-1 0,44-5 0,-44 0 0,0-2 0,0-2 0,64-21 0,-77 21 0,-1-2 0,-1-1 0,0-1 0,0-1 0,-1-1 0,30-25 0,-46 34 0,-1-1 0,1 1 0,-1-1 0,-1 0 0,1 0 0,-1 0 0,0-1 0,-1 0 0,1 1 0,-1-1 0,-1 0 0,4-13 0,-5 17 0,-1-1 0,1 1 0,-1-1 0,0 0 0,0 1 0,0-1 0,-1 1 0,1-1 0,-1 1 0,0-1 0,1 1 0,-2-1 0,1 1 0,0 0 0,-1 0 0,0 0 0,1-1 0,-1 1 0,0 1 0,-1-1 0,1 0 0,0 0 0,-1 1 0,0 0 0,1-1 0,-1 1 0,0 0 0,-4-2 0,0 1 0,1-1 0,0 1 0,-1 1 0,0 0 0,1 0 0,-1 0 0,0 0 0,0 1 0,0 0 0,0 1 0,0 0 0,0 0 0,0 0 0,0 1 0,0 0 0,0 0 0,0 1 0,0 0 0,0 0 0,1 1 0,-1-1 0,1 2 0,0-1 0,0 0 0,0 1 0,0 1 0,1-1 0,-1 1 0,1-1 0,0 1 0,1 1 0,-1-1 0,-4 8 0,4-4 0,1 0 0,-1 0 0,2 1 0,-1-1 0,1 1 0,1 0 0,0 0 0,0 0 0,1 0 0,0 0 0,1 1 0,2 17 0,-2-23 0,1-1 0,0 0 0,0 0 0,0 1 0,1-1 0,-1 0 0,1 0 0,0-1 0,0 1 0,0 0 0,1-1 0,-1 1 0,1-1 0,0 0 0,0 0 0,0 0 0,0 0 0,0 0 0,1-1 0,0 1 0,-1-1 0,1 0 0,0 0 0,0 0 0,0-1 0,0 1 0,0-1 0,0 0 0,1 0 0,-1-1 0,0 1 0,7-1 0,-3 0 0,0 0 0,-1-1 0,1 0 0,0 0 0,-1-1 0,1 0 0,-1 0 0,0-1 0,1 0 0,-1 0 0,0-1 0,-1 0 0,1 0 0,-1 0 0,0-1 0,0 0 0,0 0 0,-1-1 0,8-8 0,-3 1 0,-1 0 0,0 0 0,-1-1 0,0-1 0,-1 1 0,-1-1 0,0-1 0,4-17 0,5 64 0,-1 1 0,-10-24-136,1-1-1,0 0 1,1 0-1,-1 0 1,1-1-1,1 0 1,-1 0-1,1 0 0,14 8 1,-1-2-6690</inkml:trace>
</inkml:ink>
</file>

<file path=ppt/ink/ink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6:54.364"/>
    </inkml:context>
    <inkml:brush xml:id="br0">
      <inkml:brushProperty name="width" value="0.05" units="cm"/>
      <inkml:brushProperty name="height" value="0.05" units="cm"/>
    </inkml:brush>
  </inkml:definitions>
  <inkml:trace contextRef="#ctx0" brushRef="#br0">1 268 24575,'-1'-6'0,"3"-1"0,12 4 0,183-2 0,-55 4 0,748-46-2834,-585 29 2289,29-2 266,832-51-2017,-1153 70 2239,665-63 954,-657 61-749,-13 3 147,-1-1 0,0 0 0,0 0-1,0-1 1,0 0 0,0 0-1,0 0 1,0-1 0,7-4 0,-28 16 307,11-7-484,0 0 0,0 1 0,0-1 0,0 0 0,0 1 0,0 0 0,0-1 0,1 1 0,0 0 0,-1 1 0,-1 3 0,2-2-118,0 1 0,0-1 0,1 1 0,0 0 0,0 0 0,0-1 0,1 1 0,0 0 0,0 0 0,1 0 0,0 6 0,4 11 0,9 31 0,-12-45 0,47 142 0,18 69 0,27 332 0,-49-245 0,109 407 0,-152-707 0,0-3 0,-1 0 0,0 1 0,0 0 0,0-1 0,0 1 0,-1 6 0,0-11 0,0 1 0,0-1 0,0 1 0,0 0 0,0-1 0,0 1 0,-1-1 0,1 1 0,0-1 0,0 0 0,-1 1 0,1-1 0,0 1 0,-1-1 0,1 1 0,0-1 0,-1 0 0,1 1 0,0-1 0,-1 0 0,1 1 0,-1-1 0,0 1 0,0-1 0,-1 0 0,1 1 0,-1-1 0,1 0 0,0 0 0,-1 0 0,1 0 0,-1 0 0,1-1 0,0 1 0,-1 0 0,1-1 0,-2 0 0,-45-11 0,0 1 0,-1 3 0,0 1 0,0 3 0,-76 3 0,-642 65-1983,650-50-4225</inkml:trace>
</inkml:ink>
</file>

<file path=ppt/ink/ink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7:01.285"/>
    </inkml:context>
    <inkml:brush xml:id="br0">
      <inkml:brushProperty name="width" value="0.05" units="cm"/>
      <inkml:brushProperty name="height" value="0.05" units="cm"/>
    </inkml:brush>
  </inkml:definitions>
  <inkml:trace contextRef="#ctx0" brushRef="#br0">112 102 24575,'-5'-4'0,"0"0"0,0 1 0,-1 0 0,1-1 0,-1 2 0,0-1 0,-7-2 0,-14-7 0,-5-6 0,32 18 0,0 0 0,0 0 0,0 0 0,0-1 0,0 1 0,0 0 0,0 0 0,-1 0 0,1 0 0,0 0 0,0 0 0,0 0 0,0 0 0,0-1 0,0 1 0,0 0 0,0 0 0,0 0 0,0 0 0,0 0 0,0-1 0,0 1 0,0 0 0,0 0 0,0 0 0,0 0 0,0 0 0,0 0 0,0-1 0,0 1 0,0 0 0,0 0 0,0 0 0,0 0 0,0 0 0,0 0 0,0-1 0,0 1 0,0 0 0,0 0 0,1 0 0,-1 0 0,0 0 0,0 0 0,0 0 0,0 0 0,0-1 0,0 1 0,0 0 0,1 0 0,10-3 0,14 0 0,153 4 0,-103 2 0,126-12 0,-98-14-1365,-88 20-5461</inkml:trace>
</inkml:ink>
</file>

<file path=ppt/ink/ink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7:01.612"/>
    </inkml:context>
    <inkml:brush xml:id="br0">
      <inkml:brushProperty name="width" value="0.05" units="cm"/>
      <inkml:brushProperty name="height" value="0.05" units="cm"/>
    </inkml:brush>
  </inkml:definitions>
  <inkml:trace contextRef="#ctx0" brushRef="#br0">44 0 24575,'-1'2'0,"1"0"0,-1-1 0,1 1 0,-1 0 0,0-1 0,0 1 0,0-1 0,0 1 0,0-1 0,0 0 0,0 1 0,0-1 0,0 0 0,0 0 0,-1 1 0,1-1 0,-1 0 0,1 0 0,-1-1 0,-2 2 0,-13 12 0,17-13 0,-1-1 0,1 0 0,0 1 0,0-1 0,0 1 0,0-1 0,0 1 0,0-1 0,0 0 0,0 1 0,0-1 0,0 1 0,0-1 0,0 1 0,0-1 0,0 0 0,0 1 0,0-1 0,1 1 0,-1-1 0,0 0 0,0 1 0,0-1 0,1 0 0,-1 1 0,0-1 0,1 0 0,-1 1 0,0-1 0,0 0 0,1 0 0,-1 1 0,1-1 0,-1 0 0,0 0 0,1 1 0,-1-1 0,0 0 0,1 0 0,-1 0 0,1 0 0,0 0 0,20 6 0,12-1 0,1-2 0,52-1 0,67-12 0,-115 5-682,44-12-1,-65 13-6143</inkml:trace>
</inkml:ink>
</file>

<file path=ppt/ink/ink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7:02.551"/>
    </inkml:context>
    <inkml:brush xml:id="br0">
      <inkml:brushProperty name="width" value="0.05" units="cm"/>
      <inkml:brushProperty name="height" value="0.05" units="cm"/>
    </inkml:brush>
  </inkml:definitions>
  <inkml:trace contextRef="#ctx0" brushRef="#br0">54 277 24575,'-14'-35'0,"11"27"0,0 0 0,0 0 0,-7-11 0,10 19 0,0 0 0,0-1 0,0 1 0,0 0 0,0 0 0,0 0 0,0-1 0,0 1 0,-1 0 0,1 0 0,0 0 0,0 0 0,0-1 0,0 1 0,0 0 0,-1 0 0,1 0 0,0 0 0,0 0 0,0 0 0,0-1 0,-1 1 0,1 0 0,0 0 0,0 0 0,0 0 0,-1 0 0,1 0 0,0 0 0,0 0 0,-1 0 0,1 0 0,0 0 0,0 0 0,0 0 0,-1 0 0,1 0 0,0 0 0,0 0 0,0 0 0,-1 0 0,1 0 0,0 0 0,0 1 0,0-1 0,-1 0 0,1 0 0,0 0 0,-5 14 0,0 20 0,3 390 0,4-222 0,-3-152 0,0-18 0,4 41 0,-3-71 0,0-1 0,0 1 0,0-1 0,0 1 0,1-1 0,-1 1 0,0-1 0,1 1 0,-1-1 0,1 1 0,0-1 0,-1 0 0,1 1 0,0-1 0,0 0 0,0 0 0,0 0 0,0 1 0,0-1 0,0 0 0,0 0 0,1-1 0,-1 1 0,0 0 0,0 0 0,1-1 0,-1 1 0,1 0 0,-1-1 0,1 1 0,-1-1 0,0 0 0,1 1 0,-1-1 0,1 0 0,0 0 0,-1 0 0,1 0 0,-1 0 0,1-1 0,-1 1 0,3-1 0,6-2 0,1 0 0,-1-1 0,1-1 0,16-9 0,-13 7 0,62-29 0,0 5 0,149-41 0,-113 46 0,172-17 0,323 13 0,-605 30 0,7 0 0,0 0 0,0-1 0,1 0 0,-1 0 0,15-5 0,-22 5 0,0 0 0,0 0 0,0 0 0,-1 0 0,1 0 0,0 0 0,0-1 0,-1 1 0,1 0 0,-1-1 0,1 0 0,-1 1 0,0-1 0,0 0 0,0 1 0,1-1 0,-2 0 0,1 0 0,0 0 0,0 0 0,-1 0 0,1 0 0,-1 0 0,1 0 0,-1 0 0,0 0 0,0 0 0,0 0 0,0-1 0,-1-2 0,-1-39 0,1 0 0,10-77 0,26-290 0,-35 406 0,1-1 0,-2 0 0,1 1 0,-1-1 0,1 0 0,-1 1 0,-1-1 0,1 1 0,-5-10 0,4 12 0,1 1 0,-1-1 0,0 1 0,0 0 0,0 0 0,-1 0 0,1 0 0,0 0 0,-1 0 0,1 1 0,-1-1 0,1 1 0,-1 0 0,0-1 0,0 1 0,1 1 0,-1-1 0,0 0 0,0 1 0,-4-1 0,-30-2 0,-1 3 0,1 0 0,0 3 0,-46 8 0,14-2 0,2-2 0,-489 59 0,4 22 0,539-85 0,-3-1 0,0 2 0,-25 8 0,28-3-1365</inkml:trace>
</inkml:ink>
</file>

<file path=ppt/ink/ink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7:02.877"/>
    </inkml:context>
    <inkml:brush xml:id="br0">
      <inkml:brushProperty name="width" value="0.05" units="cm"/>
      <inkml:brushProperty name="height" value="0.05" units="cm"/>
    </inkml:brush>
  </inkml:definitions>
  <inkml:trace contextRef="#ctx0" brushRef="#br0">1 0 24575,'1'1'0,"1"-1"0,0 0 0,-1 1 0,1-1 0,-1 1 0,1 0 0,0-1 0,-1 1 0,1 0 0,-1 0 0,0 0 0,1 0 0,-1 0 0,0 1 0,0-1 0,1 0 0,-1 1 0,0-1 0,0 0 0,-1 1 0,1-1 0,0 1 0,0 0 0,-1-1 0,1 1 0,-1-1 0,1 3 0,3 9 0,-1 0 0,2 21 0,-1-14 0,118 607 0,-95-493-1365,-22-107-5461</inkml:trace>
</inkml:ink>
</file>

<file path=ppt/ink/ink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7:32.396"/>
    </inkml:context>
    <inkml:brush xml:id="br0">
      <inkml:brushProperty name="width" value="0.05" units="cm"/>
      <inkml:brushProperty name="height" value="0.05" units="cm"/>
    </inkml:brush>
  </inkml:definitions>
  <inkml:trace contextRef="#ctx0" brushRef="#br0">9654 2218 24575,'10'11'0,"1"0"0,1-1 0,-1-1 0,2 0 0,-1-1 0,25 13 0,-34-20 0,1 1 0,0-1 0,0 0 0,0 0 0,0 0 0,0 0 0,0-1 0,1 1 0,-1-1 0,0 0 0,0 0 0,0-1 0,0 1 0,0-1 0,0 0 0,0 0 0,0-1 0,0 1 0,0-1 0,0 1 0,-1-1 0,1-1 0,-1 1 0,1 0 0,-1-1 0,0 0 0,0 1 0,0-1 0,4-5 0,3-6 0,1-1 0,-2 0 0,0-1 0,-1 0 0,0 0 0,-2 0 0,0-1 0,8-34 0,-3-11 0,5-71 0,-16 128 0,4-58 0,-3 0 0,-3-1 0,-3 1 0,-20-101 0,-2 46 0,-63-167 0,62 209 0,-4 1 0,-3 2 0,-3 1 0,-91-127 0,98 159 0,-1 2 0,-2 1 0,-2 2 0,-1 1 0,-2 2 0,-1 2 0,-1 1 0,-2 2 0,-53-24 0,17 17 6,-1 5 1,-1 3-1,-1 3 0,-101-13 0,-343-19-162,38 35-542,-1 21 0,-721 93 0,415 57 698,567-88 0,-311 130 0,-98 107-794,16 31-543,312-164 1636,-962 542-233,69 104-893,1193-806 841,-142 116 388,116-91 203,1 2 0,-31 38-1,61-67-319,-19 26 826,22-29-1032,0 0 0,0 1 0,0-1 1,0 0-1,0 0 0,0 0 0,1 1 0,-1-1 0,1 1 0,0-1 0,-1 0 0,1 5 0,0-6-74,1-1-1,-1 1 1,0-1-1,0 1 1,0 0-1,1-1 1,-1 1-1,0-1 1,0 1-1,1 0 1,-1-1-1,1 1 1,-1-1-1,0 1 1,1-1-1,-1 1 1,1-1-1,-1 0 0,1 1 1,0-1-1,-1 0 1,1 1-1,-1-1 1,1 0-1,0 1 1,-1-1-1,1 0 1,-1 0-1,1 0 1,0 0-1,-1 0 1,1 0-1,0 0 1,-1 0-1,1 0 1,0 0-1,-1 0 1,1 0-1,0 0 1,-1-1-1,1 1 1,0 0-1,0-1 1,29-12-45,-30 13 40,21-13 0,0 0 0,-1-1 0,0-1 0,-1-1 0,17-19 0,-28 27 0,0-1 0,-1 0 0,-1-1 0,0 1 0,0-1 0,-1-1 0,0 1 0,0-1 0,-1 0 0,-1 0 0,0 0 0,-1 0 0,2-12 0,-2-19 0,-2 1 0,-9-63 0,0-34 0,9 119 0,1 1 0,1-1 0,1 1 0,0 0 0,9-26 0,-10 39 0,0 0 0,0 0 0,1 0 0,-1 0 0,1 0 0,1 0 0,-1 1 0,1-1 0,0 1 0,0 0 0,8-6 0,-10 8 0,0 1 0,-1 0 0,1 0 0,0 0 0,0 0 0,0 1 0,0-1 0,0 0 0,0 1 0,0-1 0,0 1 0,0 0 0,0 0 0,0 0 0,0 0 0,0 0 0,0 0 0,0 1 0,0-1 0,0 0 0,0 1 0,0 0 0,0-1 0,0 1 0,0 0 0,0 0 0,-1 0 0,1 0 0,0 1 0,-1-1 0,1 0 0,-1 1 0,1-1 0,-1 1 0,2 1 0,2 4 0,0 0 0,0 0 0,0 0 0,-1 1 0,0-1 0,-1 1 0,1 0 0,-2 0 0,5 17 0,-5-12 0,0 1 0,-1 0 0,-1 0 0,0 0 0,-3 21 0,-4 1 0,-2 1 0,-1-1 0,-23 54 0,19-56 0,8-21 0,0-1 0,1 1 0,1 0 0,0 1 0,0-1 0,-1 18 0,5-28 0,0-1 0,0 1 0,1-1 0,-1 0 0,1 1 0,-1-1 0,1 0 0,0 0 0,0 1 0,0-1 0,0 0 0,0 0 0,0 0 0,0 0 0,1 0 0,-1 0 0,1 0 0,0-1 0,-1 1 0,1-1 0,0 1 0,0-1 0,0 1 0,0-1 0,0 0 0,0 0 0,0 0 0,4 1 0,6 2 0,0-1 0,0 0 0,1-1 0,14 1 0,-18-2 0,452 10-35,-318-13-1295,-61 2-5496</inkml:trace>
</inkml:ink>
</file>

<file path=ppt/ink/ink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7:33.022"/>
    </inkml:context>
    <inkml:brush xml:id="br0">
      <inkml:brushProperty name="width" value="0.05" units="cm"/>
      <inkml:brushProperty name="height" value="0.05" units="cm"/>
    </inkml:brush>
  </inkml:definitions>
  <inkml:trace contextRef="#ctx0" brushRef="#br0">29 201 24575,'0'-10'0,"-2"0"0,1 1 0,-1-1 0,-5-15 0,-4-14 0,9 31 0,1-1 0,0 1 0,0-1 0,1 0 0,0 1 0,0-1 0,1 1 0,2-11 0,3 8 0,0 12 0,3 18 0,4 24 0,-3 1 0,-2 0 0,4 60 0,-4-34 0,25 168 0,68 253 0,-77-411-1365,-15-55-5461</inkml:trace>
</inkml:ink>
</file>

<file path=ppt/ink/ink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7:33.381"/>
    </inkml:context>
    <inkml:brush xml:id="br0">
      <inkml:brushProperty name="width" value="0.05" units="cm"/>
      <inkml:brushProperty name="height" value="0.05" units="cm"/>
    </inkml:brush>
  </inkml:definitions>
  <inkml:trace contextRef="#ctx0" brushRef="#br0">1 461 24575,'52'-444'0,"-51"429"0,-1 14 0,0 3 0,0 21 0,0-12 0,2 81 110,4-1 0,23 116 1,56 176-1061,-63-291 204,-8-31-6080</inkml:trace>
</inkml:ink>
</file>

<file path=ppt/ink/ink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7:33.723"/>
    </inkml:context>
    <inkml:brush xml:id="br0">
      <inkml:brushProperty name="width" value="0.05" units="cm"/>
      <inkml:brushProperty name="height" value="0.05" units="cm"/>
    </inkml:brush>
  </inkml:definitions>
  <inkml:trace contextRef="#ctx0" brushRef="#br0">183 223 24575,'-22'-4'0,"1"0"0,-32 0 0,31 3 0,-36-6 0,58 7 0,0 0 0,-1 0 0,1 0 0,0 0 0,0 0 0,-1 0 0,1 0 0,0 0 0,0 0 0,0 0 0,-1 0 0,1 0 0,0 0 0,0 0 0,0 0 0,-1 0 0,1 0 0,0 0 0,0 0 0,0 0 0,-1-1 0,1 1 0,0 0 0,0 0 0,0 0 0,0 0 0,-1 0 0,1-1 0,0 1 0,0 0 0,0 0 0,0 0 0,0 0 0,0-1 0,0 1 0,-1 0 0,1 0 0,0 0 0,0-1 0,0 1 0,0 0 0,0 0 0,0 0 0,0-1 0,0 1 0,0-1 0,12-5 0,22-4 0,496-90 0,-351 69 0,16-4-1365,-123 20-5461</inkml:trace>
  <inkml:trace contextRef="#ctx0" brushRef="#br0" timeOffset="1">251 495 24575,'-9'6'0,"-8"8"0,-8 4 0,4-1 0,11-4 0,16-6 0,19-7 0,19-7 0,20-5 0,13-7 0,14-2 0,6-4 0,4-3 0,2 0 0,-16 5-8191</inkml:trace>
</inkml:ink>
</file>

<file path=ppt/ink/ink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7:34.049"/>
    </inkml:context>
    <inkml:brush xml:id="br0">
      <inkml:brushProperty name="width" value="0.05" units="cm"/>
      <inkml:brushProperty name="height" value="0.05" units="cm"/>
    </inkml:brush>
  </inkml:definitions>
  <inkml:trace contextRef="#ctx0" brushRef="#br0">388 101 24575,'-1'-4'0,"1"1"0,-1 0 0,0 0 0,0-1 0,0 1 0,0 0 0,0 0 0,-1 0 0,1 0 0,-1 0 0,0 0 0,0 1 0,0-1 0,0 0 0,-1 1 0,1 0 0,-1-1 0,1 1 0,-5-2 0,-1-1 0,0-1 0,0 2 0,-1-1 0,1 1 0,-16-4 0,16 5 0,-1 1 0,1 1 0,-1-1 0,0 2 0,0-1 0,1 1 0,-1 0 0,0 1 0,1 0 0,-1 0 0,0 1 0,1 0 0,-1 1 0,1-1 0,0 2 0,0-1 0,0 1 0,1 0 0,-1 1 0,1 0 0,0 0 0,0 1 0,0 0 0,1 0 0,-8 10 0,6-6 0,0 0 0,1 1 0,0 0 0,1 0 0,0 0 0,1 1 0,0 0 0,1 0 0,0 0 0,1 1 0,1-1 0,0 1 0,0 0 0,1 0 0,1-1 0,2 26 0,1-22 0,1 1 0,0-1 0,1 0 0,1 0 0,0 0 0,1-1 0,1 0 0,1 0 0,0-1 0,0 0 0,2-1 0,-1 0 0,2-1 0,0 0 0,20 16 0,-18-17 0,1-1 0,0 0 0,0-1 0,1-1 0,0-1 0,0 0 0,1-1 0,0-1 0,0 0 0,0-1 0,1-1 0,-1-1 0,1 0 0,31-2 0,10-7-1365,-6-4-5461</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1:56.569"/>
    </inkml:context>
    <inkml:brush xml:id="br0">
      <inkml:brushProperty name="width" value="0.05" units="cm"/>
      <inkml:brushProperty name="height" value="0.05" units="cm"/>
    </inkml:brush>
  </inkml:definitions>
  <inkml:trace contextRef="#ctx0" brushRef="#br0">17 159 24575,'-1'-13'0,"-1"-1"0,-4-19 0,4 25 0,0 0 0,1-1 0,0 1 0,0 0 0,0-1 0,1 1 0,1-1 0,1-11 0,-2 19 0,0 1 0,1-1 0,-1 1 0,0-1 0,0 1 0,0-1 0,1 0 0,-1 1 0,0-1 0,1 1 0,-1-1 0,0 1 0,1 0 0,-1-1 0,1 1 0,-1-1 0,1 1 0,-1 0 0,1-1 0,-1 1 0,1 0 0,-1-1 0,1 1 0,-1 0 0,1 0 0,-1 0 0,1-1 0,0 1 0,-1 0 0,1 0 0,-1 0 0,1 0 0,0 0 0,-1 0 0,1 0 0,-1 0 0,1 1 0,0-1 0,-1 0 0,1 0 0,-1 0 0,1 1 0,-1-1 0,1 0 0,-1 0 0,2 1 0,23 18 0,-14-8 0,-1 1 0,-1 0 0,0 0 0,0 1 0,-1 0 0,-1 0 0,0 1 0,-1 0 0,0 0 0,-1 1 0,-1-1 0,0 1 0,2 25 0,-6-34 0,0 0 0,0 0 0,-1 0 0,0 0 0,0 0 0,0 0 0,-1 0 0,-4 9 0,6-14 0,-1 1 0,1 0 0,-1-1 0,0 1 0,0-1 0,1 1 0,-1-1 0,0 1 0,-1-1 0,1 0 0,0 1 0,0-1 0,0 0 0,-1 0 0,1 0 0,-1 0 0,1 0 0,-1 0 0,1 0 0,-1-1 0,1 1 0,-1 0 0,0-1 0,1 1 0,-1-1 0,0 0 0,0 0 0,1 1 0,-1-1 0,0 0 0,0 0 0,1-1 0,-3 1 0,2-1 0,1 0 0,0 1 0,-1-1 0,1 0 0,0 0 0,0 0 0,-1 0 0,1 0 0,0 0 0,0 0 0,0-1 0,0 1 0,1 0 0,-1-1 0,0 1 0,0 0 0,1-1 0,-1 1 0,1-1 0,-1 1 0,1-1 0,0 1 0,0-1 0,-1 1 0,1-1 0,0 1 0,0-1 0,1 1 0,-1-1 0,0 1 0,1-3 0,1-6 0,0 0 0,0 0 0,5-12 0,-2 8 0,1 1 0,1-1 0,0 2 0,0-1 0,2 1 0,-1 0 0,1 0 0,15-14 0,-18 20 0,0 1 0,1-1 0,-1 1 0,1 0 0,0 1 0,1 0 0,-1 0 0,1 0 0,-1 1 0,1 0 0,0 0 0,0 1 0,0 0 0,1 1 0,-1 0 0,10 0 0,-13 1 0,-1 0 0,0 0 0,0 1 0,0 0 0,0 0 0,0 0 0,0 0 0,0 0 0,0 1 0,-1 0 0,1 0 0,-1 0 0,1 0 0,-1 1 0,1-1 0,3 5 0,-3-2 0,0 0 0,-1 0 0,1 0 0,-1 0 0,0 1 0,-1-1 0,1 1 0,-1-1 0,-1 1 0,3 7 0,-1 5 0,-1 1 0,-1-1 0,0 1 0,-1 0 0,-1-1 0,-5 25 0,1-15-1365,1-5-5461</inkml:trace>
</inkml:ink>
</file>

<file path=ppt/ink/ink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7:34.375"/>
    </inkml:context>
    <inkml:brush xml:id="br0">
      <inkml:brushProperty name="width" value="0.05" units="cm"/>
      <inkml:brushProperty name="height" value="0.05" units="cm"/>
    </inkml:brush>
  </inkml:definitions>
  <inkml:trace contextRef="#ctx0" brushRef="#br0">328 71 24575,'0'-3'0,"0"0"0,-1 1 0,1-1 0,-1 1 0,0-1 0,1 1 0,-1-1 0,0 1 0,0-1 0,-1 1 0,1 0 0,0 0 0,-1-1 0,0 1 0,1 0 0,-1 0 0,0 1 0,0-1 0,0 0 0,0 1 0,0-1 0,0 1 0,-1-1 0,1 1 0,0 0 0,-1 0 0,1 0 0,-1 1 0,1-1 0,-5 0 0,0-1 0,-1 1 0,1 0 0,-1 0 0,0 1 0,1 0 0,-1 1 0,1-1 0,-1 1 0,-10 4 0,7-2 0,1 1 0,0 0 0,0 0 0,1 1 0,-1 1 0,1 0 0,0 0 0,1 1 0,-1 0 0,1 0 0,1 1 0,0 0 0,0 0 0,-7 11 0,7-7 0,0 1 0,1 0 0,0 0 0,1 0 0,0 1 0,1-1 0,1 1 0,0 0 0,1 1 0,0 13 0,1-10 0,1 1 0,1-1 0,1 0 0,0 0 0,1 0 0,1 0 0,1 0 0,1-1 0,0 0 0,1 0 0,1-1 0,0 1 0,1-2 0,1 1 0,1-1 0,0-1 0,16 16 0,-21-24 0,1 0 0,-1-1 0,1-1 0,0 1 0,0-1 0,1 0 0,-1 0 0,1-1 0,0 0 0,0-1 0,0 0 0,0 0 0,1 0 0,-1-1 0,0-1 0,1 1 0,-1-1 0,0-1 0,11-1 0,-9 0 0,1-1 0,-1 0 0,1 0 0,-1-1 0,-1 0 0,1-1 0,0 0 0,-1-1 0,0 0 0,-1 0 0,1-1 0,-1 0 0,0-1 0,10-12 0,-6 4 0,-1-1 0,0 0 0,-1-1 0,-1 0 0,-1-1 0,0 0 0,-2 0 0,8-33 0,-10 28 0,0-1 0,-1 1 0,-2 0 0,0-1 0,-2 1 0,-6-46 0,5 60 0,-1 0 0,1-1 0,-2 1 0,1 1 0,-1-1 0,-1 0 0,0 1 0,0 0 0,-10-13 0,12 19 0,0 0 0,0-1 0,0 1 0,0 0 0,-1 1 0,1-1 0,-1 1 0,0-1 0,0 1 0,0 0 0,0 1 0,0-1 0,0 1 0,-1 0 0,1 0 0,0 0 0,-1 0 0,1 1 0,-1-1 0,1 1 0,-1 1 0,1-1 0,0 0 0,-8 3 0,3 0-151,-1 0-1,1 1 0,1 0 0,-1 0 1,1 1-1,-1 0 0,1 1 1,-12 11-1,-1 2-6674</inkml:trace>
</inkml:ink>
</file>

<file path=ppt/ink/ink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7:34.840"/>
    </inkml:context>
    <inkml:brush xml:id="br0">
      <inkml:brushProperty name="width" value="0.05" units="cm"/>
      <inkml:brushProperty name="height" value="0.05" units="cm"/>
    </inkml:brush>
  </inkml:definitions>
  <inkml:trace contextRef="#ctx0" brushRef="#br0">2 273 24575,'1'-2'0,"0"1"0,0 0 0,0 0 0,0 0 0,1 0 0,-1 0 0,0 0 0,1 0 0,-1 0 0,1 1 0,-1-1 0,1 1 0,-1-1 0,1 1 0,-1-1 0,1 1 0,-1 0 0,1 0 0,0 0 0,-1 0 0,1 0 0,-1 0 0,1 0 0,0 0 0,-1 1 0,1-1 0,-1 1 0,3 0 0,-2 0 0,1 1 0,-1 0 0,0-1 0,1 1 0,-1 0 0,0 0 0,0 0 0,-1 1 0,1-1 0,0 0 0,-1 1 0,1-1 0,-1 1 0,2 5 0,12 38 0,14 83 0,-17-68 0,-8-43 0,13 82 0,-16-91 0,0 1 0,-1-1 0,0 1 0,-1-1 0,0 1 0,-1-1 0,0 1 0,-4 11 0,6-19 0,-1-1 0,1 1 0,-1 0 0,1-1 0,-1 1 0,0-1 0,0 1 0,0-1 0,0 1 0,0-1 0,0 0 0,0 0 0,0 1 0,-1-1 0,1 0 0,0 0 0,-1 0 0,1 0 0,-1 0 0,1-1 0,-1 1 0,-1 0 0,1-1 0,0 0 0,0 0 0,0 0 0,1 0 0,-1-1 0,0 1 0,0-1 0,1 1 0,-1-1 0,0 0 0,1 1 0,-1-1 0,0 0 0,1 0 0,0 0 0,-1 0 0,-1-2 0,-4-4 0,1 0 0,0 0 0,0 0 0,1-1 0,0 0 0,-8-16 0,5 3 0,1 0 0,1 0 0,1-1 0,1 1 0,1-1 0,1 0 0,1 0 0,1-23 0,3 4 0,1 0 0,2 1 0,16-56 0,-13 66 0,0 0 0,26-50 0,-30 70 0,0 0 0,1 0 0,1 1 0,-1 0 0,1 0 0,1 0 0,0 1 0,0 0 0,0 1 0,1 0 0,11-7 0,-17 12 0,0 0 0,0 1 0,0-1 0,0 1 0,0 0 0,0 0 0,0 0 0,1 0 0,-1 1 0,0-1 0,1 1 0,-1 0 0,0 0 0,1 0 0,-1 0 0,0 0 0,1 1 0,-1 0 0,0 0 0,0 0 0,0 0 0,0 0 0,0 0 0,0 1 0,0-1 0,0 1 0,0 0 0,-1 0 0,5 4 0,-2-1 0,-1 1 0,0-1 0,0 1 0,0 0 0,-1 0 0,1 0 0,-2 1 0,1-1 0,-1 1 0,0 0 0,0-1 0,-1 1 0,2 9 0,-2-1 0,-1 1 0,0-1 0,-1 0 0,-1 0 0,0 0 0,-1 0 0,-1 0 0,0 0 0,-1-1 0,-1 1 0,0-1 0,0-1 0,-14 20 0,1-5 0,-2-1 0,0-1 0,-2 0 0,-52 43 0,74-68 0,-17 17 0,19-11 0,11-2 0,30 1 0,0 2 0,0 2 0,72 27 0,-83-24-455,1-1 0,58 12 0,-59-19-6371</inkml:trace>
</inkml:ink>
</file>

<file path=ppt/ink/ink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7:35.182"/>
    </inkml:context>
    <inkml:brush xml:id="br0">
      <inkml:brushProperty name="width" value="0.05" units="cm"/>
      <inkml:brushProperty name="height" value="0.05" units="cm"/>
    </inkml:brush>
  </inkml:definitions>
  <inkml:trace contextRef="#ctx0" brushRef="#br0">305 137 24575,'0'-9'0,"-1"1"0,0 0 0,-1 0 0,0-1 0,0 1 0,0 0 0,-1 1 0,0-1 0,-1 0 0,0 1 0,0 0 0,-1 0 0,1 0 0,-8-8 0,10 14 0,1 0 0,-1 0 0,1-1 0,-1 1 0,1 0 0,-1 1 0,0-1 0,1 0 0,-1 0 0,0 1 0,0-1 0,0 1 0,0 0 0,1-1 0,-1 1 0,0 0 0,0 0 0,0 0 0,-2 1 0,0-1 0,1 1 0,-1 0 0,1 1 0,0-1 0,0 1 0,0-1 0,0 1 0,0 0 0,-5 4 0,-2 3 0,0 1 0,1 0 0,0 1 0,-9 13 0,0 4 0,2 0 0,0 1 0,2 1 0,-15 46 0,21-52 0,1 1 0,1 0 0,2 0 0,0 1 0,2 0 0,1 33 0,1-49 0,1-1 0,1 1 0,-1 0 0,1-1 0,1 0 0,0 1 0,0-1 0,1 0 0,0-1 0,1 1 0,0-1 0,0 1 0,0-1 0,1-1 0,9 10 0,-7-10 0,0 0 0,1-1 0,-1 0 0,1 0 0,0-1 0,1 0 0,-1-1 0,1 0 0,0 0 0,0-1 0,1 0 0,-1-1 0,20 2 0,-10-3-151,-1-1-1,1-1 0,-1-1 0,1 0 1,-1-2-1,1 0 0,-1-1 1,30-12-1,-8-1-6674</inkml:trace>
</inkml:ink>
</file>

<file path=ppt/ink/ink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7:35.523"/>
    </inkml:context>
    <inkml:brush xml:id="br0">
      <inkml:brushProperty name="width" value="0.05" units="cm"/>
      <inkml:brushProperty name="height" value="0.05" units="cm"/>
    </inkml:brush>
  </inkml:definitions>
  <inkml:trace contextRef="#ctx0" brushRef="#br0">165 89 24575,'-11'0'0,"-11"0"0,-9 0 0,-2 0 0,0 0 0,11 0 0,10-3 0,17-1 0,15-3 0,14-3 0,13-2 0,6-3 0,7 2 0,1 0 0,-10 2-8191</inkml:trace>
</inkml:ink>
</file>

<file path=ppt/ink/ink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7:38.505"/>
    </inkml:context>
    <inkml:brush xml:id="br0">
      <inkml:brushProperty name="width" value="0.05" units="cm"/>
      <inkml:brushProperty name="height" value="0.05" units="cm"/>
    </inkml:brush>
  </inkml:definitions>
  <inkml:trace contextRef="#ctx0" brushRef="#br0">1 227 24575,'4'-11'0,"-1"1"0,0-1 0,0 0 0,-1 0 0,-1 0 0,1-18 0,4-25 0,-5 47 0,9-35 0,-9 40 0,-1 0 0,1 0 0,0 0 0,-1 1 0,1-1 0,0 0 0,0 0 0,0 1 0,1-1 0,-1 1 0,0-1 0,0 1 0,1-1 0,-1 1 0,1 0 0,3-2 0,-5 2 0,1 1 0,0 0 0,0 0 0,-1 0 0,1 0 0,0 0 0,0 1 0,-1-1 0,1 0 0,0 0 0,-1 0 0,1 1 0,0-1 0,0 0 0,-1 1 0,1-1 0,0 0 0,-1 1 0,1-1 0,-1 1 0,1-1 0,-1 1 0,1-1 0,-1 1 0,1 0 0,-1-1 0,1 1 0,-1-1 0,0 1 0,1 0 0,-1 1 0,11 25 0,-11-25 0,11 39 0,-1 1 0,4 59 0,-2 88 0,-12-183 0,-7 304 245,-1-138-1855,7-147-5216</inkml:trace>
</inkml:ink>
</file>

<file path=ppt/ink/ink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7:38.832"/>
    </inkml:context>
    <inkml:brush xml:id="br0">
      <inkml:brushProperty name="width" value="0.05" units="cm"/>
      <inkml:brushProperty name="height" value="0.05" units="cm"/>
    </inkml:brush>
  </inkml:definitions>
  <inkml:trace contextRef="#ctx0" brushRef="#br0">1 293 24575,'36'-105'0,"-26"73"0,1 0 0,1 0 0,19-34 0,-29 63 0,-1 1 0,1-1 0,0 1 0,0-1 0,0 1 0,0 0 0,0 0 0,2-2 0,-3 4 0,0-1 0,-1 1 0,1 0 0,-1 0 0,1-1 0,0 1 0,-1 0 0,1 0 0,-1 0 0,1 0 0,0 0 0,-1 0 0,1 0 0,0 0 0,-1 0 0,1 0 0,-1 0 0,1 1 0,0-1 0,-1 0 0,1 0 0,-1 1 0,1-1 0,-1 0 0,1 1 0,-1-1 0,1 0 0,-1 1 0,1-1 0,-1 1 0,1-1 0,-1 1 0,0-1 0,1 1 0,-1-1 0,0 1 0,1-1 0,-1 1 0,0 0 0,0-1 0,0 1 0,1-1 0,-1 2 0,5 9 0,-1 1 0,0 0 0,-1 0 0,4 22 0,2 56 0,-5-42 0,49 497-1365,-49-496-5461</inkml:trace>
</inkml:ink>
</file>

<file path=ppt/ink/ink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7:39.154"/>
    </inkml:context>
    <inkml:brush xml:id="br0">
      <inkml:brushProperty name="width" value="0.05" units="cm"/>
      <inkml:brushProperty name="height" value="0.05" units="cm"/>
    </inkml:brush>
  </inkml:definitions>
  <inkml:trace contextRef="#ctx0" brushRef="#br0">113 131 24575,'-3'-2'0,"-4"-5"0,-3-4 0,-1-2 0,5-3 0,10 2 0,12 3 0,15 4 0,14 2 0,16 0 0,16 1 0,15 1 0,12-3 0,5 1 0,0 1 0,-5-3 0,-9 1 0,-20 2-8191</inkml:trace>
  <inkml:trace contextRef="#ctx0" brushRef="#br0" timeOffset="1">79 302 24575,'-9'3'0,"-8"6"0,-5 6 0,2 2 0,10 1 0,12-2 0,18-1 0,19-3 0,19-4 0,18-3 0,15-5 0,12-3 0,8-4 0,6-3 0,-17 0-8191</inkml:trace>
</inkml:ink>
</file>

<file path=ppt/ink/ink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7:39.574"/>
    </inkml:context>
    <inkml:brush xml:id="br0">
      <inkml:brushProperty name="width" value="0.05" units="cm"/>
      <inkml:brushProperty name="height" value="0.05" units="cm"/>
    </inkml:brush>
  </inkml:definitions>
  <inkml:trace contextRef="#ctx0" brushRef="#br0">358 253 24575,'13'-57'0,"-12"46"0,-1 1 0,0-1 0,0 0 0,-1 0 0,-1 1 0,1-1 0,-2 1 0,1-1 0,-2 1 0,1 0 0,-9-15 0,10 21 0,0 1 0,0-1 0,0 1 0,-1-1 0,1 1 0,-1 0 0,0 0 0,0 0 0,0 0 0,-1 1 0,1-1 0,0 1 0,-1 0 0,0 0 0,1 0 0,-1 0 0,0 1 0,0 0 0,0-1 0,0 1 0,0 1 0,-1-1 0,1 1 0,0-1 0,0 1 0,0 0 0,0 1 0,-1-1 0,1 1 0,0 0 0,0 0 0,-5 2 0,-2 1 0,0 1 0,0 0 0,0 1 0,1 1 0,0-1 0,0 1 0,1 1 0,0 0 0,0 0 0,1 1 0,0 0 0,0 1 0,-10 17 0,6-8 0,1 1 0,2 0 0,0 0 0,1 1 0,0 1 0,-6 33 0,11-36 0,0 1 0,1 0 0,2 0 0,-1 0 0,2 0 0,1 0 0,1 0 0,0 0 0,1-1 0,9 24 0,-7-28 0,0 0 0,1 0 0,0-1 0,2 0 0,-1-1 0,2 1 0,0-2 0,0 1 0,1-1 0,1-1 0,0 0 0,0-1 0,16 10 0,-9-9 57,1 0 0,0-1 0,0-2 0,1 0 0,31 7 0,-12-6-911,81 7 1,-46-12-5973</inkml:trace>
</inkml:ink>
</file>

<file path=ppt/ink/ink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7:39.962"/>
    </inkml:context>
    <inkml:brush xml:id="br0">
      <inkml:brushProperty name="width" value="0.05" units="cm"/>
      <inkml:brushProperty name="height" value="0.05" units="cm"/>
    </inkml:brush>
  </inkml:definitions>
  <inkml:trace contextRef="#ctx0" brushRef="#br0">138 243 24575,'-4'-8'0,"0"2"0,0-1 0,-1 0 0,0 1 0,0 0 0,-8-7 0,10 11 0,0-1 0,0 1 0,0-1 0,0 1 0,0 0 0,0 0 0,-1 0 0,1 1 0,-1-1 0,1 1 0,-1 0 0,0 0 0,1 0 0,-9-1 0,11 2 0,-1 1 0,0-1 0,1 1 0,-1-1 0,1 1 0,-1-1 0,1 1 0,-1 0 0,1 0 0,-1 0 0,1 0 0,0 0 0,0 0 0,-1 0 0,1 0 0,0 1 0,0-1 0,0 0 0,0 1 0,0-1 0,1 1 0,-1-1 0,0 1 0,1-1 0,-1 1 0,1-1 0,-1 1 0,1 2 0,-3 6 0,1 0 0,1 1 0,-1 12 0,2-18 0,0 28 0,2-1 0,1 1 0,1 0 0,2-1 0,1 0 0,2 0 0,15 37 0,-21-60 0,1-1 0,0 0 0,0 0 0,1 0 0,0 0 0,1-1 0,0 0 0,0 0 0,0 0 0,1-1 0,0 0 0,0 0 0,0-1 0,1 0 0,0 0 0,0 0 0,0-1 0,1-1 0,-1 1 0,1-1 0,0-1 0,0 0 0,0 0 0,0-1 0,0 0 0,0 0 0,0-1 0,18-2 0,-13 1 0,1-1 0,-1-1 0,0 0 0,1-1 0,-2-1 0,1 0 0,0-1 0,-1 0 0,0-1 0,-1 0 0,0-1 0,0-1 0,0 0 0,-1 0 0,0-1 0,-1-1 0,0 0 0,-1 0 0,0-1 0,-1 0 0,0 0 0,-1-1 0,-1 0 0,0-1 0,0 1 0,5-23 0,-5 15 0,-1-2 0,-2 1 0,0-1 0,-1 1 0,-1-1 0,-1 0 0,-1 0 0,-1 1 0,-1-1 0,-1 1 0,-1 0 0,-1 0 0,-16-39 0,18 52 0,-1 0 0,-1 0 0,0 1 0,0 0 0,-9-10 0,12 16 0,1-1 0,-1 1 0,0 0 0,0-1 0,0 1 0,-1 0 0,1 1 0,-4-2 0,6 2 0,-1 1 0,0-1 0,1 1 0,-1 0 0,0-1 0,1 1 0,-1 0 0,0 0 0,1 0 0,-1 0 0,1 1 0,-1-1 0,0 0 0,1 1 0,-1-1 0,1 1 0,-1 0 0,-2 1 0,3-2 18,0 1 0,0 0 0,-1 0 0,1 0 0,0 0 0,0 1 0,0-1 0,0 0 0,1 0 0,-1 1 0,0-1 0,0 0 0,1 1 0,-1-1 0,1 1 0,-1-1 0,1 0 0,-1 4 0,2 27-1725,5-9-5119</inkml:trace>
</inkml:ink>
</file>

<file path=ppt/ink/ink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7:40.304"/>
    </inkml:context>
    <inkml:brush xml:id="br0">
      <inkml:brushProperty name="width" value="0.05" units="cm"/>
      <inkml:brushProperty name="height" value="0.05" units="cm"/>
    </inkml:brush>
  </inkml:definitions>
  <inkml:trace contextRef="#ctx0" brushRef="#br0">150 237 24575,'6'-8'0,"-1"1"0,0-2 0,-1 1 0,1 0 0,-2-1 0,1 0 0,-1 0 0,2-10 0,0 1 0,-1 6 0,0 0 0,-1 0 0,-1 0 0,1-20 0,-2 29 0,-2 0 0,1 0 0,0 1 0,0-1 0,-1 0 0,1 1 0,-1-1 0,0 0 0,0 1 0,0-1 0,-3-4 0,3 5 0,0 1 0,0 0 0,0 0 0,-1 0 0,1 0 0,0 0 0,-1 0 0,1 0 0,-1 0 0,1 0 0,-1 1 0,1-1 0,-1 0 0,0 1 0,1 0 0,-1-1 0,0 1 0,1 0 0,-1 0 0,0 0 0,-2 0 0,-3 0 0,0 1 0,0 1 0,0-1 0,1 1 0,-1 0 0,0 0 0,1 1 0,0 0 0,-1 0 0,1 1 0,0-1 0,1 1 0,-1 0 0,1 1 0,0 0 0,0 0 0,0 0 0,0 0 0,1 1 0,-7 10 0,6-7 0,0-1 0,1 1 0,0 0 0,0 1 0,1-1 0,0 0 0,1 1 0,0 0 0,1 0 0,-1 0 0,2-1 0,0 1 0,0 0 0,2 12 0,1-6 0,1 0 0,1-1 0,1 1 0,0-1 0,1 0 0,0-1 0,1 0 0,11 14 0,14 16 0,42 42 0,21 28 0,-92-109 0,-1 0 0,0 0 0,1 1 0,-2-1 0,1 1 0,2 6 0,-5-11 0,0 1 0,1-1 0,-1 1 0,0-1 0,0 0 0,0 1 0,0-1 0,0 1 0,0-1 0,0 1 0,-1-1 0,1 0 0,0 1 0,-1-1 0,1 1 0,-1-1 0,0 0 0,1 0 0,-1 1 0,0-1 0,0 0 0,0 0 0,0 0 0,0 0 0,0 0 0,0 0 0,0 0 0,0 0 0,0 0 0,0 0 0,-2 0 0,-5 3 0,-1-1 0,1 0 0,-1 0 0,0 0 0,0-1 0,0-1 0,0 0 0,0 0 0,-10 0 0,-4-2 0,0 0 0,-33-7 0,13-2-1365,7-2-5461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24:17.517"/>
    </inkml:context>
    <inkml:brush xml:id="br0">
      <inkml:brushProperty name="width" value="0.05" units="cm"/>
      <inkml:brushProperty name="height" value="0.05" units="cm"/>
    </inkml:brush>
  </inkml:definitions>
  <inkml:trace contextRef="#ctx0" brushRef="#br0">124 0 24575,'-4'2'0,"-1"-1"0,1 0 0,0 1 0,0 0 0,0 0 0,0 0 0,0 1 0,0-1 0,1 1 0,-1 0 0,1 0 0,0 0 0,0 1 0,-3 3 0,-4 7 0,1 0 0,1 0 0,0 0 0,1 1 0,0 0 0,-6 25 0,12-39 0,1 0 0,0 0 0,-1 1 0,1-1 0,0 0 0,0 0 0,0 1 0,0-1 0,0 0 0,0 0 0,0 1 0,0-1 0,1 0 0,-1 0 0,0 1 0,1-1 0,-1 0 0,1 0 0,-1 0 0,1 0 0,0 0 0,-1 0 0,1 0 0,0 0 0,0 0 0,0 0 0,0 0 0,0 0 0,0 0 0,0-1 0,0 1 0,0 0 0,0-1 0,0 1 0,0-1 0,0 1 0,1-1 0,-1 0 0,0 1 0,2-1 0,6 2 0,1-1 0,-1 0 0,1 0 0,12-1 0,-13 0 0,52-1 172,-33-1-479,0 2-1,0 1 1,1 1-1,40 9 1,-49-5-6519</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1:56.955"/>
    </inkml:context>
    <inkml:brush xml:id="br0">
      <inkml:brushProperty name="width" value="0.05" units="cm"/>
      <inkml:brushProperty name="height" value="0.05" units="cm"/>
    </inkml:brush>
  </inkml:definitions>
  <inkml:trace contextRef="#ctx0" brushRef="#br0">139 615 24575,'10'-6'0,"0"0"0,-1 0 0,0-1 0,0 0 0,0-1 0,-1 0 0,0 0 0,10-14 0,-4 1 0,0 0 0,19-41 0,-19 32 0,-1-2 0,-2 1 0,14-60 0,-22 75 0,-1 0 0,0 1 0,-1-1 0,-1 0 0,0 0 0,-1 0 0,-1 0 0,0 1 0,-2-1 0,-5-17 0,8 29 0,0 1 0,0 0 0,0 0 0,-1 0 0,1 0 0,-1 0 0,0 0 0,0 1 0,0-1 0,0 1 0,0-1 0,0 1 0,-1 0 0,1 0 0,-1 0 0,0 0 0,0 0 0,0 0 0,1 1 0,-1-1 0,-1 1 0,1 0 0,0 0 0,0 0 0,0 1 0,-1-1 0,1 1 0,0-1 0,-1 1 0,1 0 0,0 0 0,0 1 0,-1-1 0,1 1 0,0 0 0,0-1 0,-1 1 0,1 1 0,0-1 0,0 0 0,0 1 0,0 0 0,-3 2 0,-9 6 0,1 1 0,1 0 0,0 1 0,0 0 0,2 1 0,-1 0 0,2 1 0,-1 0 0,2 0 0,0 1 0,-13 31 0,9-11 0,0 0 0,3 0 0,1 1 0,-8 59 0,12-33 0,2 1 0,2-1 0,3 0 0,20 115 0,2-60 0,62 178 0,-82-284 0,8 23 0,-12-33 0,0 1 0,1-1 0,-1 1 0,0-1 0,0 1 0,1-1 0,-1 1 0,-1-1 0,1 1 0,0-1 0,0 1 0,0-1 0,-1 1 0,1-1 0,-1 1 0,1-1 0,-2 3 0,1-4 0,1 1 0,-1-1 0,0 1 0,0-1 0,1 0 0,-1 1 0,0-1 0,0 0 0,1 0 0,-1 0 0,0 1 0,0-1 0,0 0 0,0 0 0,1 0 0,-1 0 0,0 0 0,0 0 0,0-1 0,0 1 0,1 0 0,-1 0 0,0-1 0,0 1 0,1 0 0,-1-1 0,0 1 0,0-1 0,1 1 0,-1-1 0,0 0 0,-24-19 0,24 19 0,-56-61-1365,29 30-5461</inkml:trace>
</inkml:ink>
</file>

<file path=ppt/ink/ink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7:40.650"/>
    </inkml:context>
    <inkml:brush xml:id="br0">
      <inkml:brushProperty name="width" value="0.05" units="cm"/>
      <inkml:brushProperty name="height" value="0.05" units="cm"/>
    </inkml:brush>
  </inkml:definitions>
  <inkml:trace contextRef="#ctx0" brushRef="#br0">1 229 24575,'22'2'0,"1"0"0,0 2 0,-1 0 0,24 8 0,-19-4 0,1-2 0,30 4 0,0-6 0,68-3 0,-104-2 0,0-1 0,0-1 0,0-1 0,-1-1 0,1 0 0,26-12 0,-45 16 0,0-1 0,0 1 0,-1 0 0,1-1 0,0 0 0,0 0 0,-1 1 0,1-2 0,-1 1 0,0 0 0,0 0 0,0-1 0,0 1 0,0-1 0,0 0 0,-1 1 0,1-1 0,-1 0 0,1 0 0,-1 0 0,0 0 0,1-5 0,-2 3 0,0 1 0,-1 0 0,1-1 0,-1 1 0,0-1 0,0 1 0,0 0 0,0 0 0,-1 0 0,0 0 0,0 0 0,0 0 0,0 0 0,-1 0 0,-5-6 0,-2-2 0,0 0 0,-1 1 0,-1 0 0,0 1 0,0 0 0,-1 1 0,0 1 0,-1 0 0,-20-9 0,31 15 0,0 1 0,0 0 0,-1 0 0,1 1 0,0-1 0,-1 1 0,1-1 0,-1 1 0,1 0 0,-1 0 0,1 1 0,-1-1 0,1 1 0,0 0 0,-1 0 0,-5 2 0,4 0 0,1-1 0,-1 1 0,1 0 0,0 0 0,0 1 0,0-1 0,0 1 0,1 0 0,-1 0 0,-2 5 0,-3 6 0,1 0 0,0 0 0,1 1 0,1 0 0,-8 30 0,4-3-136,3 1-1,1 0 1,2 0-1,2 1 1,1-1-1,3 1 1,2-1-1,2 0 0,19 75 1,-12-75-6690</inkml:trace>
</inkml:ink>
</file>

<file path=ppt/ink/ink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7:41.602"/>
    </inkml:context>
    <inkml:brush xml:id="br0">
      <inkml:brushProperty name="width" value="0.05" units="cm"/>
      <inkml:brushProperty name="height" value="0.05" units="cm"/>
    </inkml:brush>
  </inkml:definitions>
  <inkml:trace contextRef="#ctx0" brushRef="#br0">1 144 24575,'6'-16'0,"-4"13"0,-1-1 0,1 0 0,-1 1 0,1-1 0,0 1 0,5-6 0,-7 9 0,0-1 0,0 1 0,0 0 0,0 0 0,0 0 0,0 0 0,0 0 0,0 0 0,0 0 0,0 0 0,1 0 0,-1 0 0,0 0 0,0 0 0,0 0 0,0 0 0,0 0 0,0 0 0,0 0 0,0 0 0,0 0 0,0 0 0,0 0 0,1 0 0,-1 0 0,0 0 0,0 0 0,0 0 0,0 0 0,0 0 0,0 0 0,0 0 0,0 0 0,0 0 0,0 0 0,1 0 0,-1 0 0,0 0 0,0 0 0,0 0 0,0 0 0,0 0 0,0 0 0,0 0 0,0 1 0,0-1 0,0 0 0,0 0 0,0 0 0,0 0 0,0 0 0,0 0 0,0 0 0,0 0 0,0 0 0,0 0 0,0 0 0,0 1 0,0-1 0,1 9 0,-1 12 0,-4 12 0,2 0 0,2 0 0,1 0 0,8 53 0,-6-73 0,0-1 0,0 1 0,1-1 0,1 0 0,0 0 0,1-1 0,0 0 0,1 0 0,0 0 0,0-1 0,1 0 0,1 0 0,0-1 0,0 0 0,11 8 0,-11-10 0,0-1 0,1 0 0,0 0 0,0-1 0,0-1 0,0 1 0,1-2 0,0 1 0,0-2 0,0 1 0,0-2 0,14 2 0,-17-3 0,-1 0 0,0-1 0,0 0 0,0 0 0,0-1 0,0 1 0,0-1 0,0-1 0,0 0 0,-1 0 0,1 0 0,-1 0 0,0-1 0,0 0 0,0-1 0,0 1 0,-1-1 0,0 0 0,0 0 0,5-7 0,-3 1 0,0 0 0,-1 0 0,0-1 0,-1 0 0,-1 0 0,1 0 0,-2-1 0,0 1 0,0-1 0,-1 0 0,0-22 0,-1 15 0,-2-1 0,0 0 0,-1 1 0,-1-1 0,-1 1 0,-11-33 0,11 43 0,0-1 0,-1 1 0,-1 0 0,1 0 0,-1 1 0,-1-1 0,0 1 0,0 1 0,-1 0 0,0 0 0,0 0 0,-1 1 0,0 0 0,-1 0 0,1 1 0,-1 1 0,0 0 0,0 0 0,-1 1 0,0 0 0,1 0 0,-1 2 0,0-1 0,-1 1 0,1 1 0,0 0 0,-1 1 0,1 0 0,0 0 0,-1 1 0,1 1 0,-22 5 0,28-5 0,0 0 0,-1 1 0,1-1 0,0 1 0,0 0 0,0 0 0,1 1 0,-1-1 0,1 1 0,0 0 0,0 1 0,0-1 0,0 0 0,-5 10 0,8-11 0,0-1 0,0 0 0,0 1 0,0-1 0,0 1 0,1-1 0,-1 1 0,1-1 0,0 1 0,-1 0 0,1-1 0,1 1 0,-1-1 0,0 1 0,0 0 0,1-1 0,0 1 0,-1-1 0,1 1 0,0-1 0,0 0 0,1 1 0,-1-1 0,0 0 0,1 0 0,-1 0 0,1 0 0,0 0 0,-1 0 0,1 0 0,0 0 0,0-1 0,0 1 0,4 1 0,1 1 0,0 0 0,0 0 0,0-1 0,1 0 0,0-1 0,-1 1 0,1-1 0,0-1 0,0 0 0,0 0 0,0 0 0,0-1 0,0 0 0,0-1 0,0 0 0,11-2 0,13-5 0,-1-1 0,53-22 0,-51 18 0,-20 7 0,3 0 0,0 0 0,0 1 0,23-4 0,-35 8 0,1 0 0,-1 1 0,0 0 0,1 0 0,-1 0 0,0 0 0,1 1 0,-1 0 0,0 0 0,0 0 0,0 0 0,1 1 0,-1-1 0,-1 1 0,1 0 0,0 0 0,0 1 0,4 3 0,0 1 0,-1 1 0,0 0 0,0 0 0,-1 1 0,0 0 0,8 17 0,23 64 0,-20-48 0,1 8 0,-9-26 0,0 0 0,18 31 0,-27-54 0,0-1 0,1 1 0,-1 0 0,0-1 0,1 1 0,-1-1 0,1 1 0,-1-1 0,0 1 0,1-1 0,-1 1 0,1-1 0,0 1 0,-1-1 0,1 1 0,-1-1 0,1 0 0,0 0 0,-1 1 0,1-1 0,1 0 0,-2 0 0,1 0 0,-1 0 0,1 0 0,-1-1 0,1 1 0,-1 0 0,1 0 0,-1-1 0,1 1 0,-1 0 0,1-1 0,-1 1 0,1-1 0,-1 1 0,0-1 0,1 1 0,-1 0 0,0-1 0,0 1 0,1-2 0,11-35 0,-10 28 0,13-43 0,40-87 0,-43 113 0,2 0 0,1 1 0,1 0 0,37-42 0,-49 62 0,0 1 0,0 0 0,1 1 0,-1-1 0,1 1 0,0 0 0,9-5 0,-13 8 0,1-1 0,-1 1 0,0-1 0,0 1 0,1 0 0,-1 0 0,0 0 0,0-1 0,1 1 0,-1 0 0,0 1 0,0-1 0,1 0 0,-1 0 0,0 0 0,0 1 0,1-1 0,-1 1 0,0-1 0,0 1 0,0-1 0,0 1 0,1 0 0,-1-1 0,0 1 0,0 0 0,-1 0 0,1 0 0,0 0 0,0 0 0,0 0 0,-1 0 0,1 0 0,0 0 0,-1 0 0,1 1 0,-1-1 0,1 0 0,-1 0 0,1 2 0,2 8 0,0 1 0,0 0 0,-1 0 0,-1 0 0,1 13 0,-4 66 0,0-44 0,0-17 0,0 24 0,2-49 0,0-1 0,1 0 0,-1 1 0,1-1 0,0 0 0,0 1 0,1-1 0,3 8 0,-5-12 0,0 1 0,1-1 0,-1 1 0,0-1 0,1 1 0,-1-1 0,0 1 0,1-1 0,-1 0 0,1 1 0,-1-1 0,0 0 0,1 1 0,-1-1 0,1 0 0,-1 0 0,1 1 0,-1-1 0,1 0 0,0 0 0,-1 0 0,1 0 0,-1 0 0,1 1 0,-1-1 0,1 0 0,0-1 0,15-7 0,12-26 0,-24 29 0,48-68 0,-32 41 0,2 1 0,2 2 0,33-34 0,-53 59 0,1 0 0,-1 0 0,1 1 0,0-1 0,0 1 0,11-4 0,-15 6 0,1 1 0,-1-1 0,1 1 0,0 0 0,-1-1 0,1 1 0,-1 0 0,1 0 0,0 0 0,-1 0 0,1 0 0,0 1 0,-1-1 0,1 0 0,-1 1 0,1-1 0,0 1 0,-1 0 0,1-1 0,-1 1 0,0 0 0,1 0 0,-1 0 0,0 0 0,1 0 0,-1 0 0,0 0 0,0 1 0,1 0 0,3 5 0,0 1 0,-1-1 0,0 1 0,-1 0 0,1 0 0,-1 0 0,2 12 0,10 65 0,-7-38 0,-4-24 86,2-1-1,0-1 0,13 31 1,-13-41-300,0 1 1,0-1 0,1 0-1,0 0 1,1-1 0,0 0-1,14 12 1,9 4-6613</inkml:trace>
</inkml:ink>
</file>

<file path=ppt/ink/ink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7:41.954"/>
    </inkml:context>
    <inkml:brush xml:id="br0">
      <inkml:brushProperty name="width" value="0.05" units="cm"/>
      <inkml:brushProperty name="height" value="0.05" units="cm"/>
    </inkml:brush>
  </inkml:definitions>
  <inkml:trace contextRef="#ctx0" brushRef="#br0">255 331 24575,'1'-69'0,"1"31"0,-2 0 0,-1 0 0,-11-60 0,11 95 0,1 0 0,-1 0 0,0 0 0,0 1 0,0-1 0,0 0 0,0 1 0,-1-1 0,1 1 0,-1-1 0,1 1 0,-1 0 0,0-1 0,0 1 0,0 0 0,-5-3 0,6 4 0,-1 1 0,0-1 0,0 1 0,0 0 0,0-1 0,0 1 0,0 0 0,0 0 0,0 0 0,1 0 0,-1 0 0,0 1 0,0-1 0,0 1 0,0-1 0,0 1 0,0-1 0,1 1 0,-1 0 0,0 0 0,1 0 0,-1 0 0,0 0 0,1 1 0,-3 1 0,-7 7 0,0 1 0,0 0 0,1 0 0,1 1 0,0 0 0,1 1 0,0 0 0,-7 17 0,1 0 0,2 0 0,-14 57 0,18-55 0,3 0 0,0 1 0,2-1 0,1 1 0,2 0 0,5 47 0,-2-59 0,1-1 0,0 0 0,2 0 0,0 0 0,1-1 0,1 0 0,1 0 0,0-1 0,2 0 0,0-1 0,18 22 0,-24-33-80,1 1 0,-1-2-1,1 1 1,0-1 0,1 1-1,-1-2 1,1 1 0,0-1-1,0 0 1,0 0 0,1-1 0,-1 0-1,1-1 1,0 1 0,0-1-1,15 1 1,0-4-6746</inkml:trace>
</inkml:ink>
</file>

<file path=ppt/ink/ink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7:42.294"/>
    </inkml:context>
    <inkml:brush xml:id="br0">
      <inkml:brushProperty name="width" value="0.05" units="cm"/>
      <inkml:brushProperty name="height" value="0.05" units="cm"/>
    </inkml:brush>
  </inkml:definitions>
  <inkml:trace contextRef="#ctx0" brushRef="#br0">139 210 24575,'-71'-94'0,"15"20"0,55 73 0,-1-1 0,1 1 0,0-1 0,0 0 0,0 1 0,0-1 0,1 0 0,-1 0 0,0 0 0,1 0 0,-1 0 0,1 1 0,0-1 0,0-3 0,0 5 0,0-1 0,1 0 0,-1 0 0,1 0 0,-1 1 0,1-1 0,-1 0 0,1 1 0,-1-1 0,1 0 0,0 1 0,0-1 0,-1 1 0,1-1 0,0 1 0,0-1 0,-1 1 0,1 0 0,0-1 0,0 1 0,0 0 0,0-1 0,0 1 0,0 0 0,0 0 0,-1 0 0,1 0 0,0 0 0,0 0 0,0 0 0,1 1 0,33 0 87,1 2 0,58 12 0,2 0-1713,-67-12-5200</inkml:trace>
</inkml:ink>
</file>

<file path=ppt/ink/ink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7:43.111"/>
    </inkml:context>
    <inkml:brush xml:id="br0">
      <inkml:brushProperty name="width" value="0.05" units="cm"/>
      <inkml:brushProperty name="height" value="0.05" units="cm"/>
    </inkml:brush>
  </inkml:definitions>
  <inkml:trace contextRef="#ctx0" brushRef="#br0">0 1177 24575,'0'-11'0,"2"-37"0,-2 45 0,1-1 0,-1 1 0,1-1 0,0 1 0,0-1 0,1 1 0,-1 0 0,1-1 0,-1 1 0,4-4 0,-5 6 0,0 1 0,1 0 0,-1 0 0,0 0 0,0-1 0,1 1 0,-1 0 0,0 0 0,0 0 0,1 0 0,-1-1 0,0 1 0,0 0 0,1 0 0,-1 0 0,0 0 0,1 0 0,-1 0 0,0 0 0,0 0 0,1 0 0,-1 0 0,0 0 0,1 0 0,-1 0 0,0 0 0,0 0 0,1 0 0,-1 0 0,0 1 0,1-1 0,-1 0 0,0 0 0,0 0 0,1 0 0,-1 0 0,0 1 0,0-1 0,0 0 0,1 0 0,-1 1 0,0-1 0,0 0 0,0 0 0,0 0 0,1 1 0,-1-1 0,0 0 0,0 1 0,0-1 0,0 0 0,0 0 0,0 1 0,0-1 0,7 21 0,-6-18 0,4 17 0,-2 1 0,0 0 0,0 40 0,-2-37 0,0-1 0,8 43 0,-2-32 0,-1 0 0,2 71 0,-14 68 0,6-173 0,0 8 0,0 0 0,0 0 0,2 13 0,-2-20 0,0 0 0,0 0 0,0 0 0,0 0 0,0 0 0,0 0 0,1 0 0,-1 0 0,0 0 0,1 0 0,-1 0 0,1 0 0,-1-1 0,1 1 0,-1 0 0,1 0 0,-1 0 0,1-1 0,0 1 0,0 0 0,-1-1 0,1 1 0,0-1 0,0 1 0,0-1 0,-1 1 0,1-1 0,0 1 0,0-1 0,0 0 0,0 0 0,0 1 0,0-1 0,0 0 0,0 0 0,0 0 0,0 0 0,0 0 0,0 0 0,1-1 0,6-2 0,-1 0 0,0-1 0,0-1 0,0 1 0,0-1 0,0 0 0,-1-1 0,0 1 0,0-1 0,8-12 0,-6 10 0,50-61 0,66-103 0,38-88 0,-101 158 0,234-363-377,-204 334 188,156-171 1,-238 293 188,91-91 0,-90 91 0,1 0 0,0 1 0,1 0 0,0 1 0,0 0 0,1 1 0,21-8 0,-32 13 16,0 0 0,0 1 1,0-1-1,0 1 1,0 0-1,1-1 1,-1 1-1,0 0 0,0 0 1,0 0-1,1 1 1,-1-1-1,0 1 0,0-1 1,0 1-1,0-1 1,0 1-1,0 0 0,0 0 1,0 0-1,0 0 1,2 3-1,-2-2 6,0 0 0,0 0 1,-1 0-1,1 1 0,-1-1 0,0 1 0,0-1 1,1 1-1,-2 0 0,1-1 0,0 1 0,0 0 0,-1 0 1,0-1-1,1 1 0,-2 5 0,-2 27-1387,-6 0-5461</inkml:trace>
</inkml:ink>
</file>

<file path=ppt/ink/ink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7:44.121"/>
    </inkml:context>
    <inkml:brush xml:id="br0">
      <inkml:brushProperty name="width" value="0.05" units="cm"/>
      <inkml:brushProperty name="height" value="0.05" units="cm"/>
    </inkml:brush>
  </inkml:definitions>
  <inkml:trace contextRef="#ctx0" brushRef="#br0">384 140 24575,'1'-5'0,"-1"0"0,-1 1 0,1-1 0,0 1 0,-1-1 0,0 0 0,0 1 0,-1 0 0,1-1 0,-1 1 0,-3-7 0,3 9 0,0 0 0,0 0 0,0 0 0,0 1 0,0-1 0,0 1 0,0-1 0,0 1 0,-1 0 0,1 0 0,-1 0 0,1 0 0,-1 0 0,1 0 0,-1 1 0,1-1 0,-1 1 0,0 0 0,1 0 0,-1 0 0,1 0 0,-4 0 0,-7 2 0,1 0 0,-1 1 0,1 0 0,0 1 0,0 0 0,1 0 0,-1 2 0,1-1 0,0 2 0,0-1 0,-19 17 0,15-10 0,0 0 0,0 1 0,2 1 0,0 1 0,0 0 0,-17 30 0,24-35 0,0 1 0,1-1 0,0 1 0,1 0 0,1 1 0,0-1 0,0 0 0,1 1 0,1 0 0,0-1 0,1 1 0,0 0 0,1-1 0,1 1 0,0 0 0,0-1 0,1 0 0,1 1 0,0-1 0,0 0 0,2-1 0,-1 1 0,1-1 0,1 0 0,0-1 0,1 0 0,0 0 0,0 0 0,1-1 0,11 10 0,-5-8 0,0 0 0,1 0 0,0-2 0,0 0 0,1-1 0,1 0 0,-1-1 0,1-1 0,0-1 0,0-1 0,0 0 0,1-1 0,0-1 0,31-1 0,-37-1 0,-1-1 0,1 0 0,-1-1 0,0-1 0,1 0 0,-1 0 0,0-1 0,-1-1 0,1 0 0,-1 0 0,0-1 0,0 0 0,0-1 0,-1-1 0,0 0 0,-1 0 0,0 0 0,0-2 0,-1 1 0,0-1 0,0 0 0,10-18 0,-11 11 0,0 1 0,0-1 0,-2 0 0,0 0 0,-1 0 0,0-1 0,-2 0 0,0 0 0,-1 0 0,0 0 0,-2 1 0,-5-33 0,4 35 0,-1 0 0,-1 1 0,-1-1 0,0 1 0,0 0 0,-2 0 0,0 0 0,0 1 0,-1 0 0,-1 1 0,0 0 0,-1 0 0,0 1 0,-1 0 0,-16-13 0,7 11-227,0 1-1,0 1 1,-1 1-1,0 0 1,-27-7-1,-32-7-6598</inkml:trace>
</inkml:ink>
</file>

<file path=ppt/ink/ink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7:03.797"/>
    </inkml:context>
    <inkml:brush xml:id="br0">
      <inkml:brushProperty name="width" value="0.05" units="cm"/>
      <inkml:brushProperty name="height" value="0.05" units="cm"/>
    </inkml:brush>
  </inkml:definitions>
  <inkml:trace contextRef="#ctx0" brushRef="#br0">149 37 24575,'-15'1'0,"0"0"0,-1 1 0,1 1 0,0 0 0,0 1 0,1 1 0,-15 6 0,28-11 0,0 0 0,0 1 0,1-1 0,-1 0 0,0 0 0,1 1 0,-1-1 0,0 1 0,1-1 0,-1 1 0,0-1 0,1 1 0,-1-1 0,1 1 0,-1-1 0,1 1 0,-1-1 0,1 1 0,-1 0 0,1-1 0,0 1 0,-1 0 0,1 0 0,0-1 0,0 1 0,-1 0 0,1 0 0,0 0 0,1 0 0,-1 0 0,1 0 0,0 0 0,0 0 0,0 0 0,0 0 0,-1-1 0,1 1 0,0 0 0,0-1 0,0 1 0,1-1 0,-1 1 0,0-1 0,0 1 0,0-1 0,0 0 0,0 0 0,0 1 0,2-1 0,29 5 0,0-1 0,0-2 0,32-2 0,-19 0 0,1275-41-1004,-827-13-194,-427 42-4791</inkml:trace>
</inkml:ink>
</file>

<file path=ppt/ink/ink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7:04.122"/>
    </inkml:context>
    <inkml:brush xml:id="br0">
      <inkml:brushProperty name="width" value="0.05" units="cm"/>
      <inkml:brushProperty name="height" value="0.05" units="cm"/>
    </inkml:brush>
  </inkml:definitions>
  <inkml:trace contextRef="#ctx0" brushRef="#br0">88 33 24575,'-2'0'0,"-1"0"0,1 0 0,-1 0 0,1 0 0,-1 0 0,1-1 0,-1 1 0,1-1 0,-1 1 0,1-1 0,0 0 0,-1 0 0,1 0 0,0 0 0,0 0 0,0-1 0,-1 1 0,2-1 0,-1 1 0,-2-3 0,4 4 0,-1-1 0,1 1 0,0 0 0,0-1 0,0 1 0,0 0 0,0-1 0,0 1 0,0 0 0,0-1 0,0 1 0,0 0 0,0-1 0,0 1 0,0 0 0,0-1 0,0 1 0,0-1 0,1 1 0,-1 0 0,0 0 0,0-1 0,0 1 0,0 0 0,1-1 0,-1 1 0,0 0 0,0 0 0,1-1 0,-1 1 0,0 0 0,1 0 0,-1-1 0,0 1 0,0 0 0,1 0 0,-1 0 0,0 0 0,1 0 0,-1-1 0,1 1 0,-1 0 0,0 0 0,1 0 0,-1 0 0,0 0 0,1 0 0,19-2 0,-7 3 0,0 0 0,-1 1 0,1 0 0,-1 1 0,0 1 0,0 0 0,0 1 0,-1 0 0,1 0 0,12 10 0,-6-4 0,-2 1 0,0 1 0,0 0 0,-1 1 0,21 26 0,-28-30 0,-1 0 0,0 1 0,-1-1 0,0 1 0,0 1 0,-2-1 0,1 1 0,-2 0 0,1 0 0,-2 0 0,1 0 0,-2 1 0,1-1 0,-2 0 0,0 1 0,0-1 0,-1 1 0,-1-1 0,0 0 0,-1 1 0,0-1 0,-1 0 0,0-1 0,0 1 0,-2-1 0,1 0 0,-11 15 0,3-7 57,0-2 0,-1 1 0,-1-2 0,-1 0 0,-23 18 0,4-7-911,-63 37 1,-1-11-5973</inkml:trace>
</inkml:ink>
</file>

<file path=ppt/ink/ink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7:06.103"/>
    </inkml:context>
    <inkml:brush xml:id="br0">
      <inkml:brushProperty name="width" value="0.05" units="cm"/>
      <inkml:brushProperty name="height" value="0.05" units="cm"/>
    </inkml:brush>
  </inkml:definitions>
  <inkml:trace contextRef="#ctx0" brushRef="#br0">32 3 24575,'0'-1'0,"-1"1"0,1 0 0,0 0 0,0 0 0,0-1 0,-1 1 0,1 0 0,0 0 0,-1 0 0,1 0 0,0 0 0,0 0 0,-1 0 0,1-1 0,0 1 0,-1 0 0,1 0 0,0 0 0,0 0 0,-1 0 0,1 0 0,0 1 0,-1-1 0,1 0 0,0 0 0,-1 0 0,1 0 0,0 0 0,0 0 0,-1 0 0,1 0 0,0 1 0,0-1 0,-1 0 0,1 0 0,0 0 0,0 1 0,0-1 0,-1 0 0,1 0 0,0 1 0,0-1 0,0 0 0,0 0 0,0 1 0,-1-1 0,1 0 0,0 1 0,0-1 0,0 0 0,0 0 0,0 1 0,0-1 0,0 0 0,0 1 0,0-1 0,-5 24 0,4-21 0,-5 35 0,2 1 0,2 53 0,11 83 0,-3-75 0,-10 851-620,-1-855 620,-2 274 0,7-357-3,2 0 0,0 0-1,0 0 1,1 0 0,8 18-1,-9-25 40,1-1 0,-1 1 0,1-1-1,1 0 1,-1 0 0,1 0 0,0-1 0,0 1-1,0-1 1,1 0 0,-1 0 0,1 0-1,0-1 1,7 4 0,2 0-18,1-1 0,0-1 1,0 0-1,0-1 0,0-1 1,23 2-1,100 1-39,-103-6 17,308 2-778,162 2-1148,358 44-1100,3 22 1241,276 20 616,-2-54 465,-679-53 606,-337 6 430,204-45 1,-303 50 105,0-1 0,-1 0 0,0-2 0,29-15 0,-51 23-319,0 0 0,0 0 0,0 0 0,0 0 0,-1 0 0,1 0 0,0 0 0,-1-1 1,1 1-1,-1-1 0,1 1 0,-1-1 0,0 0 0,0 1 0,0-1 0,0 0 0,0 0 0,0 0 0,0 0 0,-1 0 0,2-3 0,-3 3-10,1 0 0,-1 0 0,0 0-1,1 0 1,-1 0 0,0 0 0,0 1-1,-1-1 1,1 0 0,0 1 0,-1-1-1,1 1 1,0-1 0,-1 1 0,0 0-1,1-1 1,-1 1 0,0 0 0,0 0-1,1 0 1,-5-1 0,-49-20-783,-9 3-4984</inkml:trace>
</inkml:ink>
</file>

<file path=ppt/ink/ink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7:06.847"/>
    </inkml:context>
    <inkml:brush xml:id="br0">
      <inkml:brushProperty name="width" value="0.05" units="cm"/>
      <inkml:brushProperty name="height" value="0.05" units="cm"/>
    </inkml:brush>
  </inkml:definitions>
  <inkml:trace contextRef="#ctx0" brushRef="#br0">47 133 24575,'-35'0'0,"23"0"0,17 0 0,199-7 0,-27 1 0,1439-10-7379,-1322 14 6546,834 1-1574,217-3 2456,-6-24-526,-1270 25 464,303-22 2537,-355 23-2091,-7 1-85,-1 0 0,1 0 0,-1-1 0,1 0 0,-1-1 0,0 0 0,12-6 0,-21 9-312,0 0 0,0 0 0,1 0 0,-1 0 0,0 0 0,0 0 0,1 0 0,-1-1 0,0 1 0,0 0 0,0 0 0,1 0 0,-1 0 1,0 0-1,0 0 0,0-1 0,1 1 0,-1 0 0,0 0 0,0 0 0,0 0 0,0-1 0,0 1 0,1 0 0,-1 0 0,0-1 0,0 1 0,0 0 0,0 0 0,0 0 0,0-1 0,0 1 1,0 0-1,0 0 0,0-1 0,0 1 0,0 0 0,0 0 0,0-1 0,0 1 0,0 0 0,0 0 0,0-1 0,0 1 0,0 0 0,0 0 0,-1 0 0,1-1 0,0 1 0,0 0 0,0 0 1,0 0-1,0-1 0,-1 1 0,1 0 0,0 0 0,0 0 0,0 0 0,-1 0 0,1-1 0,0 1 0,-1 0 0,-14-4 513,4 3-423,1 0 0,0 1 0,-1 0 1,1 1-1,0 1 0,-1-1 0,1 1 1,0 1-1,0 0 0,1 0 0,-16 8 0,18-7-60,-1 0 0,0 1-1,1 0 1,0 0 0,0 0-1,1 1 1,-1 0 0,1 0-1,1 1 1,-1 0 0,1 0-1,0 0 1,1 1 0,-6 9-1,2 5-65,1 0 0,1 1 0,-4 32 0,-4 73 0,10-80 0,-42 705 0,40-557 0,28 298 0,-18-462 0,0 3 0,0 44 0,-3-78 0,-1 0 0,0 1 0,0-1 0,-1 1 0,1-1 0,0 0 0,0 1 0,-1-1 0,1 1 0,-1-1 0,1 0 0,-1 1 0,0-1 0,1 0 0,-1 0 0,0 0 0,0 1 0,-1 0 0,1-1 0,0-1 0,0 1 0,0-1 0,0 0 0,0 1 0,0-1 0,0 0 0,0 1 0,-1-1 0,1 0 0,0 0 0,0 0 0,0 0 0,0 0 0,0 0 0,-1 0 0,1 0 0,-1-1 0,-6-2 0,-1 0 0,1 0 0,0-1 0,-14-9 0,9 5 0,-151-74-1365,102 55-5461</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1:57.312"/>
    </inkml:context>
    <inkml:brush xml:id="br0">
      <inkml:brushProperty name="width" value="0.05" units="cm"/>
      <inkml:brushProperty name="height" value="0.05" units="cm"/>
    </inkml:brush>
  </inkml:definitions>
  <inkml:trace contextRef="#ctx0" brushRef="#br0">1 138 24575,'0'-11'0,"0"0"0,1 1 0,0-1 0,1 1 0,6-20 0,-7 27 0,0-1 0,0 1 0,1 0 0,-1 0 0,1 1 0,0-1 0,0 0 0,0 1 0,0-1 0,0 1 0,0-1 0,1 1 0,-1 0 0,1 0 0,-1 0 0,1 0 0,0 1 0,0-1 0,0 1 0,0 0 0,0-1 0,0 1 0,4 0 0,8 0 0,-1 1 0,1 0 0,-1 1 0,0 0 0,1 2 0,-1-1 0,15 6 0,15 2 0,39 6 0,0-3 0,1-4 0,100-2 0,-178-8 0,0 1 0,-1-1 0,1 0 0,0 0 0,-1 0 0,1-1 0,8-4 0,-13 6 0,-1-1 0,1 1 0,0-1 0,0 1 0,0-1 0,-1 1 0,1-1 0,0 0 0,-1 1 0,1-1 0,0 0 0,-1 0 0,1 1 0,-1-1 0,1 0 0,-1 0 0,0 0 0,1 0 0,-1 0 0,1-1 0,-1 1 0,-1-1 0,1 1 0,0-1 0,-1 1 0,1-1 0,-1 1 0,1 0 0,-1-1 0,1 1 0,-1 0 0,0 0 0,0 0 0,0-1 0,0 1 0,0 0 0,0 0 0,0 0 0,-1-1 0,0 0 0,0 0 0,-1 1 0,1-1 0,0 1 0,0-1 0,-1 1 0,1 0 0,-4-2 0,6 3 0,0 0 0,-1 0 0,1 0 0,0 0 0,0 0 0,-1 0 0,1 0 0,0 0 0,0 0 0,-1 0 0,1 0 0,0 0 0,0 0 0,-1 0 0,1 0 0,0 0 0,0 0 0,-1 1 0,1-1 0,0 0 0,0 0 0,-1 0 0,1 0 0,0 0 0,0 1 0,-1-1 0,1 0 0,0 0 0,0 0 0,0 1 0,0-1 0,1 16 0,9 12 0,1 0 0,28 49 0,-7-16 0,-3-12-1365,-17-32-5461</inkml:trace>
</inkml:ink>
</file>

<file path=ppt/ink/ink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7:07.480"/>
    </inkml:context>
    <inkml:brush xml:id="br0">
      <inkml:brushProperty name="width" value="0.05" units="cm"/>
      <inkml:brushProperty name="height" value="0.05" units="cm"/>
    </inkml:brush>
  </inkml:definitions>
  <inkml:trace contextRef="#ctx0" brushRef="#br0">135 1 24575,'-5'-1'0,"0"1"0,1 1 0,-1-1 0,0 1 0,0-1 0,0 1 0,0 1 0,1-1 0,-6 3 0,7-2 0,1-1 0,-1 1 0,1 0 0,-1 0 0,1 1 0,0-1 0,0 0 0,0 1 0,0-1 0,1 1 0,-1 0 0,1-1 0,-1 1 0,1 0 0,0 0 0,-1 3 0,-5 23 0,1 1 0,1 0 0,-2 58 0,3-27 0,-4 23 0,1-31 0,2 2 0,6 107 0,0-154 0,0-1 0,0 1 0,1 0 0,0-1 0,1 1 0,-1-1 0,1 0 0,0 0 0,1 0 0,0 0 0,0 0 0,9 9 0,-7-10 0,0 0 0,1-1 0,-1 0 0,1 0 0,1-1 0,-1 1 0,0-2 0,1 1 0,0-1 0,0 0 0,14 3 0,26 4 15,0-2 1,60 3-1,103-6-96,-117-5-84,1374 47-2434,-916-26 2095,-465-18 487,519 12-638,0-41 345,-586 24 600,5 0 279,-1-1 1,0-1 0,33-10-1,-56 14-493,1-1-1,-1 1 0,0-1 0,1 1 0,-1-1 0,0 0 1,1 1-1,-1-1 0,0 0 0,0 0 0,0 0 0,2-2 1,-3 2-100,1 1 0,-1-1 0,0 1 1,0-1-1,0 1 0,0-1 1,0 0-1,0 1 0,0-1 1,0 1-1,0-1 0,0 0 0,0 1 1,0-1-1,0 1 0,-1-1 1,1 0-1,0 1 0,0-1 0,-1 1 1,1-1-1,0 1 0,-1-1 1,1 1-1,0-1 0,-1 1 1,1 0-1,-1-1 0,0 0 0,-10-9-6716</inkml:trace>
</inkml:ink>
</file>

<file path=ppt/ink/ink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7:08.027"/>
    </inkml:context>
    <inkml:brush xml:id="br0">
      <inkml:brushProperty name="width" value="0.05" units="cm"/>
      <inkml:brushProperty name="height" value="0.05" units="cm"/>
    </inkml:brush>
  </inkml:definitions>
  <inkml:trace contextRef="#ctx0" brushRef="#br0">7 103 24575,'-1'-1'0,"1"1"0,-1 0 0,1-1 0,-1 1 0,1-1 0,0 0 0,-1 1 0,1-1 0,0 1 0,-1-1 0,1 1 0,0-1 0,-1 0 0,1 1 0,0-1 0,0 0 0,0 1 0,0-1 0,0 0 0,0 1 0,0-1 0,0 0 0,0 1 0,0-1 0,0 0 0,0 1 0,0-1 0,1 0 0,-1 1 0,0-1 0,0 1 0,1-1 0,-1 0 0,0 1 0,1-1 0,-1 1 0,1-1 0,-1 1 0,1-1 0,-1 1 0,1-1 0,-1 1 0,2-1 0,2-2 0,-1 1 0,1-1 0,1 1 0,-1 0 0,7-2 0,17-5 0,1 1 0,54-7 0,68 3 0,-122 10 0,745-13-2042,4 45-1233,-513-18 2639,299 15 553,283 12-1590,-4-25 3607,-782-15 2388,-63 1-4296,0 0-1,0 0 1,0 0 0,-1 0 0,1 1 0,0-1 0,0 1 0,0-1 0,0 1-1,0 0 1,0 0 0,0 0 0,0 0 0,0 0 0,0 0 0,1 0 0,-1 1-1,0-1 1,1 1 0,-1-1 0,1 1 0,0 0 0,-1-1 0,1 1 0,0 0-1,0 0 1,0 0 0,0 0 0,0 0 0,1 0 0,-1 0 0,1 0-1,-1 0 1,1 3 0,-2 10 76,0 1-1,1-1 1,1 0-1,2 16 1,-1-5-62,1 379-1405,-2-367-5461</inkml:trace>
</inkml:ink>
</file>

<file path=ppt/ink/ink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7:08.490"/>
    </inkml:context>
    <inkml:brush xml:id="br0">
      <inkml:brushProperty name="width" value="0.05" units="cm"/>
      <inkml:brushProperty name="height" value="0.05" units="cm"/>
    </inkml:brush>
  </inkml:definitions>
  <inkml:trace contextRef="#ctx0" brushRef="#br0">14 39 24575,'-8'-29'0,"3"20"0,5 22 0,87 461 0,-77-432-455,1-1 0,30 73 0,-26-84-6371</inkml:trace>
</inkml:ink>
</file>

<file path=ppt/ink/ink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7:08.844"/>
    </inkml:context>
    <inkml:brush xml:id="br0">
      <inkml:brushProperty name="width" value="0.05" units="cm"/>
      <inkml:brushProperty name="height" value="0.05" units="cm"/>
    </inkml:brush>
  </inkml:definitions>
  <inkml:trace contextRef="#ctx0" brushRef="#br0">1 0 24575,'1'0'0,"-1"1"0,1-1 0,0 0 0,0 1 0,0-1 0,0 0 0,0 1 0,-1-1 0,1 1 0,0-1 0,0 1 0,-1 0 0,1-1 0,0 1 0,-1 0 0,1-1 0,-1 1 0,2 2 0,9 17 0,-8-14 0,13 27 0,-2 2 0,19 67 0,6 77 0,-23-99 0,-6-28 142,-4-21-518,0 0-1,2 0 0,23 57 0,-19-65-6449</inkml:trace>
</inkml:ink>
</file>

<file path=ppt/ink/ink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7:10.160"/>
    </inkml:context>
    <inkml:brush xml:id="br0">
      <inkml:brushProperty name="width" value="0.05" units="cm"/>
      <inkml:brushProperty name="height" value="0.05" units="cm"/>
    </inkml:brush>
  </inkml:definitions>
  <inkml:trace contextRef="#ctx0" brushRef="#br0">14 1 24575,'-2'0'0,"-5"2"0,2 2 0,5 0 0,9-1 0,8-1 0,9 2 0,10 0 0,8 3 0,7 0 0,6-1 0,4 1 0,1 0 0,0-2 0,-2 1 0,-6 0 0,-6-1 0,-11-2-8191</inkml:trace>
</inkml:ink>
</file>

<file path=ppt/ink/ink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7:10.485"/>
    </inkml:context>
    <inkml:brush xml:id="br0">
      <inkml:brushProperty name="width" value="0.05" units="cm"/>
      <inkml:brushProperty name="height" value="0.05" units="cm"/>
    </inkml:brush>
  </inkml:definitions>
  <inkml:trace contextRef="#ctx0" brushRef="#br0">1 1 24575,'3'0'0,"4"0"0,3 0 0,7 0 0,5 0 0,5 0 0,7 0 0,3 0 0,4 0 0,1 0 0,-1 0 0,-1 0 0,-3 0 0,-3 0 0,-9 0-8191</inkml:trace>
</inkml:ink>
</file>

<file path=ppt/ink/ink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7:10.826"/>
    </inkml:context>
    <inkml:brush xml:id="br0">
      <inkml:brushProperty name="width" value="0.05" units="cm"/>
      <inkml:brushProperty name="height" value="0.05" units="cm"/>
    </inkml:brush>
  </inkml:definitions>
  <inkml:trace contextRef="#ctx0" brushRef="#br0">0 1 24575,'3'3'0,"4"1"0,3 0 0,7-1 0,2 2 0,4 0 0,7-1 0,5 0 0,4 1 0,4 0 0,4-1 0,3-1 0,-2-1 0,0-1 0,-5-1 0,-11 0-8191</inkml:trace>
</inkml:ink>
</file>

<file path=ppt/ink/ink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7:16.507"/>
    </inkml:context>
    <inkml:brush xml:id="br0">
      <inkml:brushProperty name="width" value="0.05" units="cm"/>
      <inkml:brushProperty name="height" value="0.05" units="cm"/>
    </inkml:brush>
  </inkml:definitions>
  <inkml:trace contextRef="#ctx0" brushRef="#br0">1 292 24575,'1'-3'0,"0"1"0,1 0 0,-1-1 0,1 1 0,-1 0 0,1 0 0,0 0 0,0 0 0,0 0 0,0 0 0,0 1 0,1-1 0,3-1 0,-1 0 0,46-38 0,-32 24 0,24-15 0,-43 32 0,1-1 0,-1 1 0,0 0 0,1-1 0,-1 1 0,1 0 0,-1-1 0,1 1 0,-1 0 0,1 0 0,-1-1 0,1 1 0,-1 0 0,1 0 0,-1 0 0,1 0 0,0 0 0,-1 0 0,1 0 0,-1 0 0,1 0 0,-1 0 0,1 0 0,-1 0 0,1 0 0,0 0 0,-1 0 0,1 1 0,-1-1 0,1 0 0,-1 0 0,1 1 0,-1-1 0,1 0 0,-1 1 0,0-1 0,1 0 0,-1 1 0,1-1 0,-1 1 0,0-1 0,1 1 0,-1-1 0,0 0 0,0 1 0,1 0 0,-1-1 0,0 1 0,0-1 0,1 2 0,2 32 0,-3-29 0,-10 178 0,1-35 0,8-108 0,1 109 0,4-135 0,-4-14 0,1 1 0,-1-1 0,0 0 0,0 0 0,0 0 0,0 0 0,1 0 0,-1 0 0,0 0 0,0 0 0,0 1 0,1-1 0,-1 0 0,0 0 0,0 0 0,0 0 0,0 0 0,1 0 0,-1 0 0,0 0 0,0 0 0,0 0 0,1 0 0,-1 0 0,0-1 0,0 1 0,0 0 0,1 0 0,-1 0 0,0 0 0,0 0 0,0 0 0,0 0 0,1 0 0,-1 0 0,0-1 0,2-1 0,-1 1 0,1-1 0,-1 0 0,0 0 0,0 0 0,0 0 0,0 0 0,0 0 0,1-4 0,53-183 0,10-32 0,-47 172 0,1 1 0,37-64 0,-56 110 0,11-16 0,21-28 0,-30 42 0,1 1 0,0 0 0,-1 0 0,1 0 0,0 0 0,1 0 0,-1 1 0,0-1 0,1 1 0,-1 0 0,1 0 0,0 1 0,0-1 0,0 1 0,7-2 0,-9 3 0,0 0 0,-1 0 0,1 0 0,0 1 0,0-1 0,0 1 0,0-1 0,-1 1 0,1 0 0,0 0 0,-1 0 0,1 0 0,0 0 0,-1 0 0,1 0 0,-1 0 0,0 0 0,1 1 0,-1-1 0,0 1 0,0-1 0,0 1 0,0-1 0,0 1 0,0 0 0,0 2 0,4 6 0,-1 0 0,-1 0 0,3 14 0,-5-20 0,13 73 0,-3 0 0,0 89 0,-7-101 0,1 96 0,0-142 0,-5-19 0,1 0 0,-1 0 0,0 1 0,0-1 0,0 0 0,0 0 0,1 0 0,-1 0 0,0 0 0,0 0 0,1 1 0,-1-1 0,0 0 0,0 0 0,1 0 0,-1 0 0,0 0 0,0 0 0,1 0 0,-1 0 0,0 0 0,0 0 0,1 0 0,-1 0 0,0 0 0,0 0 0,1 0 0,-1-1 0,0 1 0,0 0 0,0 0 0,1 0 0,-1 0 0,0 0 0,0 0 0,1-1 0,1-2 0,1 1 0,0-1 0,-1 0 0,0 0 0,0-1 0,0 1 0,2-4 0,23-47 0,53-98 0,-65 128 0,0 1 0,2 1 0,1 0 0,23-22 0,-36 39 0,0 1 0,0 0 0,0 0 0,0 0 0,1 1 0,0-1 0,-1 1 0,1 1 0,0-1 0,11-2 0,-15 5 0,1-1 0,-1 1 0,1 0 0,-1 0 0,1 0 0,-1 0 0,1 1 0,0-1 0,-1 1 0,1-1 0,-1 1 0,0 0 0,1 0 0,-1 0 0,0 0 0,1 1 0,-1-1 0,0 1 0,0-1 0,0 1 0,0 0 0,0-1 0,-1 1 0,1 0 0,0 0 0,-1 1 0,0-1 0,3 4 0,1 5 0,0 0 0,0 0 0,-1 0 0,-1 1 0,4 18 0,4 63 0,-5-28 0,-3-40 183,-1-11-570,0 0 0,0 0 0,5 13 0,-2-15-6439</inkml:trace>
</inkml:ink>
</file>

<file path=ppt/ink/ink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7:16.865"/>
    </inkml:context>
    <inkml:brush xml:id="br0">
      <inkml:brushProperty name="width" value="0.05" units="cm"/>
      <inkml:brushProperty name="height" value="0.05" units="cm"/>
    </inkml:brush>
  </inkml:definitions>
  <inkml:trace contextRef="#ctx0" brushRef="#br0">0 96 24575,'10'-18'0,"-1"0"0,2 0 0,15-19 0,-26 37 0,1 0 0,-1-1 0,0 1 0,0 0 0,0 0 0,0-1 0,0 1 0,0 0 0,1 0 0,-1 0 0,0-1 0,0 1 0,0 0 0,1 0 0,-1 0 0,0 0 0,0-1 0,1 1 0,-1 0 0,0 0 0,0 0 0,0 0 0,1 0 0,-1 0 0,0 0 0,1 0 0,-1 0 0,0 0 0,0 0 0,1 0 0,-1 0 0,0 0 0,0 0 0,1 0 0,-1 0 0,0 0 0,0 0 0,1 0 0,-1 0 0,1 1 0,2 12 0,-4 19 0,-2-1 15,-28 443-1395,30-446-5446</inkml:trace>
</inkml:ink>
</file>

<file path=ppt/ink/ink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7:17.205"/>
    </inkml:context>
    <inkml:brush xml:id="br0">
      <inkml:brushProperty name="width" value="0.05" units="cm"/>
      <inkml:brushProperty name="height" value="0.05" units="cm"/>
    </inkml:brush>
  </inkml:definitions>
  <inkml:trace contextRef="#ctx0" brushRef="#br0">16 292 24575,'1'-14'0,"1"0"0,1-1 0,1 2 0,0-1 0,0 0 0,2 1 0,-1 0 0,2 0 0,0 0 0,9-12 0,-9 14 0,0 1 0,1 0 0,1 0 0,-1 0 0,1 1 0,1 1 0,0 0 0,0 0 0,1 0 0,0 2 0,16-9 0,-18 12 0,-1-1 0,0 2 0,1-1 0,0 1 0,-1 1 0,1 0 0,0 0 0,0 0 0,0 1 0,0 1 0,0-1 0,0 2 0,0-1 0,-1 1 0,1 0 0,-1 1 0,12 4 0,-14-4 0,1 0 0,-1 1 0,0 0 0,0 0 0,0 0 0,0 0 0,-1 1 0,0 0 0,0 0 0,0 0 0,0 1 0,-1 0 0,0 0 0,0 0 0,-1 0 0,0 1 0,0-1 0,0 1 0,-1 0 0,0 0 0,0 0 0,0 0 0,-1 0 0,-1 0 0,1 11 0,-1-5 0,-1 0 0,-1 0 0,0-1 0,0 1 0,-1 0 0,-1-1 0,0 0 0,-1 1 0,0-2 0,-1 1 0,-1-1 0,1 1 0,-13 13 0,-1-3 0,0 0 0,-2-2 0,-1-1 0,0 0 0,-2-2 0,0 0 0,0-2 0,-2-1 0,0-1 0,0-1 0,-52 14 0,44-18-1365,7-4-5461</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1:57.647"/>
    </inkml:context>
    <inkml:brush xml:id="br0">
      <inkml:brushProperty name="width" value="0.05" units="cm"/>
      <inkml:brushProperty name="height" value="0.05" units="cm"/>
    </inkml:brush>
  </inkml:definitions>
  <inkml:trace contextRef="#ctx0" brushRef="#br0">237 124 24575,'0'-11'0,"-1"-1"0,0 2 0,-1-1 0,-4-16 0,6 24 0,-1 0 0,0 0 0,0 0 0,0 0 0,-1 0 0,1 0 0,-1 1 0,1-1 0,-1 0 0,0 1 0,0-1 0,0 1 0,0 0 0,-1 0 0,1 0 0,-1 0 0,1 0 0,-1 0 0,-4-2 0,4 4 0,0-1 0,0 1 0,0 0 0,0 0 0,0 0 0,0 1 0,0-1 0,0 1 0,0-1 0,0 1 0,0 0 0,1 0 0,-1 1 0,0-1 0,1 0 0,-1 1 0,0 0 0,1-1 0,-3 4 0,-7 5 0,1 0 0,-13 15 0,14-14 69,0 1-1,1 0 0,1 1 0,-10 20 1,13-25-259,2 1 0,-1 0 1,1 0-1,0 1 0,1-1 1,0 1-1,1-1 1,-1 12-1,3-2-6636</inkml:trace>
</inkml:ink>
</file>

<file path=ppt/ink/ink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7:17.548"/>
    </inkml:context>
    <inkml:brush xml:id="br0">
      <inkml:brushProperty name="width" value="0.05" units="cm"/>
      <inkml:brushProperty name="height" value="0.05" units="cm"/>
    </inkml:brush>
  </inkml:definitions>
  <inkml:trace contextRef="#ctx0" brushRef="#br0">0 153 24575,'104'-42'0,"-89"35"0,-1-1 0,0 0 0,0-1 0,21-19 0,-33 26 0,0-1 0,0 1 0,0-1 0,0 0 0,0 1 0,0-1 0,-1 0 0,1 0 0,0-5 0,-1 7 0,-1 1 0,0-1 0,0 0 0,0 1 0,0-1 0,0 0 0,0 1 0,0-1 0,0 0 0,0 1 0,0-1 0,0 1 0,0-1 0,0 0 0,-1 1 0,1-1 0,0 0 0,0 1 0,-1-1 0,1 1 0,-1-1 0,0 0 0,0 1 0,1-1 0,-1 1 0,0-1 0,0 1 0,0-1 0,0 1 0,0 0 0,0 0 0,0-1 0,0 1 0,0 0 0,0 0 0,0 0 0,0 0 0,0 0 0,0 0 0,-1 1 0,-3 0 0,1 0 0,-1 1 0,1-1 0,0 1 0,0 0 0,0 0 0,0 1 0,0-1 0,1 1 0,-1 0 0,1 0 0,-1 0 0,1 0 0,-4 6 0,-3 3 0,1 1 0,-14 26 0,13-19 29,2 0-1,0 1 1,1 0-1,1 0 0,1 1 1,0 0-1,2 0 1,1 0-1,1 0 1,0 1-1,3 22 1,0-31-72,0 0 0,1 0 1,1 0-1,0 0 0,0 0 1,2-1-1,12 25 0,-13-30-71,1 1 1,0-1-1,1 0 0,0 0 0,0-1 1,0 0-1,1 0 0,0-1 0,0 0 1,1 0-1,17 8 0,4-2-6712</inkml:trace>
  <inkml:trace contextRef="#ctx0" brushRef="#br0" timeOffset="1">204 340 24575,'-5'-3'0,"-9"-1"0,-4 1 0,-5 0 0,-1 0 0,9 2 0,13 0 0,15 1 0,15 0 0,10 0 0,12 0 0,4 0 0,3 1 0,-3-1 0,-4 0 0,-12 0-8191</inkml:trace>
</inkml:ink>
</file>

<file path=ppt/ink/ink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7:17.967"/>
    </inkml:context>
    <inkml:brush xml:id="br0">
      <inkml:brushProperty name="width" value="0.05" units="cm"/>
      <inkml:brushProperty name="height" value="0.05" units="cm"/>
    </inkml:brush>
  </inkml:definitions>
  <inkml:trace contextRef="#ctx0" brushRef="#br0">99 131 24575,'-5'-11'0,"-27"-53"0,28 58 0,0-1 0,-1 0 0,0 1 0,0 0 0,0 0 0,-9-7 0,14 12 0,-1 1 0,1 0 0,0-1 0,0 1 0,-1 0 0,1 0 0,0-1 0,-1 1 0,1 0 0,0 0 0,-1 0 0,1-1 0,0 1 0,-1 0 0,1 0 0,-1 0 0,1 0 0,0 0 0,-1 0 0,1 0 0,-1 0 0,1 0 0,0 0 0,-1 0 0,1 0 0,-1 0 0,1 0 0,0 0 0,-1 0 0,1 0 0,-1 0 0,1 1 0,0-1 0,-1 0 0,1 0 0,0 0 0,-1 1 0,1-1 0,0 0 0,-1 0 0,1 1 0,0-1 0,0 0 0,-1 1 0,1-1 0,0 0 0,0 1 0,0-1 0,0 1 0,-1-1 0,1 0 0,0 1 0,-3 24 0,6 30 0,19 93 0,-8-61 0,-3-1 0,17 102 0,-20-152 0,1-1 0,1-1 0,18 41 0,-11-43-1365,-2-8-5461</inkml:trace>
</inkml:ink>
</file>

<file path=ppt/ink/ink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7:18.289"/>
    </inkml:context>
    <inkml:brush xml:id="br0">
      <inkml:brushProperty name="width" value="0.05" units="cm"/>
      <inkml:brushProperty name="height" value="0.05" units="cm"/>
    </inkml:brush>
  </inkml:definitions>
  <inkml:trace contextRef="#ctx0" brushRef="#br0">1 175 24575,'6'-29'0,"-1"6"0,1 0 0,0 0 0,2 0 0,12-25 0,-19 47 0,-1 1 0,0 0 0,0 0 0,0-1 0,0 1 0,0 0 0,0 0 0,0-1 0,0 1 0,0 0 0,0 0 0,1 0 0,-1-1 0,0 1 0,0 0 0,0 0 0,0 0 0,0 0 0,1-1 0,-1 1 0,0 0 0,0 0 0,0 0 0,1 0 0,-1 0 0,0 0 0,0 0 0,1 0 0,-1 0 0,0-1 0,0 1 0,0 0 0,1 0 0,-1 0 0,0 0 0,0 0 0,1 0 0,-1 1 0,0-1 0,0 0 0,1 0 0,-1 0 0,5 11 0,-1 20 0,7 107 0,7-1 0,36 139 0,-29-158-1365,-17-72-5461</inkml:trace>
</inkml:ink>
</file>

<file path=ppt/ink/ink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7:18.629"/>
    </inkml:context>
    <inkml:brush xml:id="br0">
      <inkml:brushProperty name="width" value="0.05" units="cm"/>
      <inkml:brushProperty name="height" value="0.05" units="cm"/>
    </inkml:brush>
  </inkml:definitions>
  <inkml:trace contextRef="#ctx0" brushRef="#br0">217 88 24575,'-45'-15'0,"-93"-30"0,108 33 0,30 12 0,0 0 0,-1 0 0,1 0 0,0 0 0,0 0 0,0 0 0,0-1 0,-1 1 0,1 0 0,0 0 0,0 0 0,0 0 0,0 0 0,0 0 0,0-1 0,-1 1 0,1 0 0,0 0 0,0 0 0,0 0 0,0 0 0,0-1 0,0 1 0,0 0 0,0 0 0,0 0 0,0-1 0,0 1 0,0 0 0,0 0 0,0 0 0,0 0 0,0-1 0,0 1 0,0 0 0,0 0 0,0 0 0,0-1 0,0 1 0,0 0 0,0 0 0,1 0 0,16-5 0,274 0 0,-170 8 0,-58-3-1365,-9 0-5461</inkml:trace>
</inkml:ink>
</file>

<file path=ppt/ink/ink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7:18.968"/>
    </inkml:context>
    <inkml:brush xml:id="br0">
      <inkml:brushProperty name="width" value="0.05" units="cm"/>
      <inkml:brushProperty name="height" value="0.05" units="cm"/>
    </inkml:brush>
  </inkml:definitions>
  <inkml:trace contextRef="#ctx0" brushRef="#br0">11 26 24575,'-3'3'0,"-1"3"0,1 5 0,3-1 0,7-1 0,9-3 0,10-1 0,12-3 0,12-1 0,11-4 0,10-1 0,8-3 0,4-3 0,3 0 0,-2-2 0,-3 0 0,-7 1 0,-16 2-8191</inkml:trace>
</inkml:ink>
</file>

<file path=ppt/ink/ink4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7:19.310"/>
    </inkml:context>
    <inkml:brush xml:id="br0">
      <inkml:brushProperty name="width" value="0.05" units="cm"/>
      <inkml:brushProperty name="height" value="0.05" units="cm"/>
    </inkml:brush>
  </inkml:definitions>
  <inkml:trace contextRef="#ctx0" brushRef="#br0">106 0 24575,'-6'1'0,"-1"0"0,1 0 0,-1 1 0,1 0 0,0 0 0,0 0 0,0 1 0,0 0 0,0 0 0,1 0 0,-1 1 0,1 0 0,-7 6 0,10-7 0,0 0 0,0 0 0,1 0 0,-1 0 0,1 1 0,0-1 0,0 0 0,0 1 0,0 0 0,0-1 0,1 1 0,0-1 0,0 8 0,0 5 0,7 29 0,-3-20 0,8 61 0,-3 1 0,-4 96 0,-7-155-1365,-2-7-5461</inkml:trace>
</inkml:ink>
</file>

<file path=ppt/ink/ink4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7:19.649"/>
    </inkml:context>
    <inkml:brush xml:id="br0">
      <inkml:brushProperty name="width" value="0.05" units="cm"/>
      <inkml:brushProperty name="height" value="0.05" units="cm"/>
    </inkml:brush>
  </inkml:definitions>
  <inkml:trace contextRef="#ctx0" brushRef="#br0">20 315 24575,'-8'-103'0,"0"22"0,6 59 0,1-28 0,1 47 0,0-1 0,0 0 0,1 1 0,-1-1 0,1 0 0,0 1 0,1-1 0,-1 1 0,0-1 0,3-3 0,-3 6 0,1-1 0,-1 1 0,1 0 0,-1-1 0,1 1 0,0 0 0,0 0 0,-1 0 0,1 0 0,0 0 0,0 1 0,0-1 0,0 0 0,0 1 0,0 0 0,0-1 0,0 1 0,0 0 0,0 0 0,0 0 0,0 0 0,0 1 0,0-1 0,0 0 0,0 1 0,0-1 0,0 1 0,2 1 0,9 3 0,-2 0 0,1 0 0,12 8 0,-21-11 0,15 9 0,0 1 0,25 20 0,-36-26 0,-1 0 0,0 0 0,0 0 0,-1 1 0,0-1 0,0 2 0,0-1 0,-1 0 0,4 11 0,-7-16 0,0 0 0,-1 1 0,1-1 0,-1 0 0,1 0 0,-1 1 0,0-1 0,0 0 0,0 0 0,0 1 0,-1-1 0,1 0 0,0 0 0,-1 1 0,0-1 0,1 0 0,-3 3 0,1-1 0,0-1 0,0 0 0,-1 0 0,1 0 0,-1 0 0,0 0 0,0 0 0,0-1 0,-5 4 0,-3 1 0,-1-1 0,-1 0 0,1 0 0,-25 6 0,-3-2-1365,3-3-5461</inkml:trace>
</inkml:ink>
</file>

<file path=ppt/ink/ink4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7:20.009"/>
    </inkml:context>
    <inkml:brush xml:id="br0">
      <inkml:brushProperty name="width" value="0.05" units="cm"/>
      <inkml:brushProperty name="height" value="0.05" units="cm"/>
    </inkml:brush>
  </inkml:definitions>
  <inkml:trace contextRef="#ctx0" brushRef="#br0">53 184 24575,'-4'3'0,"-1"1"0,1-1 0,0 1 0,1 0 0,-1 0 0,1 1 0,0-1 0,0 1 0,0-1 0,0 1 0,1 0 0,0 0 0,0 0 0,0 1 0,1-1 0,-1 0 0,1 1 0,0 10 0,1 14 0,1 0 0,2 0 0,9 46 0,-5-39 0,3 58 0,-11-75 0,-3-29 0,-3-33 0,8-1 0,3 0 0,1 0 0,2 0 0,1 1 0,3 0 0,2 1 0,25-60 0,-29 81 0,1 0 0,20-30 0,-27 45 0,1 1 0,0-1 0,-1 0 0,2 1 0,-1 0 0,0 0 0,1 0 0,0 0 0,-1 1 0,2 0 0,-1 0 0,0 0 0,0 1 0,11-4 0,-13 5 0,0 1 0,0 0 0,0 0 0,0 0 0,0 0 0,0 0 0,-1 0 0,1 1 0,0-1 0,0 1 0,0 0 0,0 0 0,-1 0 0,1 0 0,0 0 0,2 2 0,-1 0 0,0 1 0,0-1 0,0 1 0,0 0 0,0 0 0,-1 0 0,0 0 0,4 6 0,1 6 0,0 0 0,-1 1 0,0 0 0,4 19 0,1 12-195,-1 0 0,-3 1 0,-1 0 0,-3 0 0,-2 1 0,-5 50 0,0-61-6631</inkml:trace>
</inkml:ink>
</file>

<file path=ppt/ink/ink4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7:20.433"/>
    </inkml:context>
    <inkml:brush xml:id="br0">
      <inkml:brushProperty name="width" value="0.05" units="cm"/>
      <inkml:brushProperty name="height" value="0.05" units="cm"/>
    </inkml:brush>
  </inkml:definitions>
  <inkml:trace contextRef="#ctx0" brushRef="#br0">12 354 24575,'-1'0'0,"0"-1"0,1 0 0,-1 0 0,0 1 0,0-1 0,0 0 0,1 0 0,-1 0 0,0 0 0,1 0 0,-1 0 0,1 0 0,-1 0 0,1 0 0,-1 0 0,1-1 0,0 1 0,0 0 0,0 0 0,-1 0 0,1 0 0,0-1 0,0 1 0,1 0 0,-1 0 0,0 0 0,0 0 0,0-1 0,1 1 0,-1 0 0,1 0 0,-1 0 0,1 0 0,-1 0 0,1 0 0,0 0 0,-1 0 0,1 0 0,2-1 0,-1-1 0,1 1 0,0 0 0,0 0 0,1 0 0,-1 0 0,0 0 0,1 0 0,-1 1 0,1 0 0,-1 0 0,6-1 0,23-2 0,-1 2 0,1 2 0,33 2 0,-32 0 0,0-1 0,58-6 0,-59-6 0,-29 9 0,1 1 0,0-1 0,-1 1 0,1 0 0,0 0 0,0 0 0,7 0 0,-10 1 0,1 0 0,-1 1 0,0-1 0,1 0 0,-1 1 0,0-1 0,0 1 0,1 0 0,-1-1 0,0 1 0,0 0 0,0 0 0,0 0 0,0 0 0,0 0 0,0 0 0,0 0 0,0 0 0,0 0 0,-1 0 0,1 0 0,0 1 0,-1-1 0,1 0 0,-1 0 0,1 1 0,-1 1 0,6 16 0,-1 1 0,-1-1 0,0 1 0,0 23 0,-3 84 0,-1-89 0,0-27 0,-1 33 0,1-42 0,-1 1 0,1-1 0,-1 1 0,1-1 0,-1 1 0,0-1 0,0 1 0,0-1 0,0 0 0,0 1 0,0-1 0,0 0 0,-3 2 0,4-4 0,0 0 0,0 1 0,0-1 0,-1 0 0,1 0 0,0 0 0,0 0 0,-1 1 0,1-1 0,0 0 0,0 0 0,-1 0 0,1 0 0,0 0 0,0 0 0,-1 0 0,1 0 0,0 0 0,-1 0 0,1 0 0,0 0 0,0 0 0,-1 0 0,1 0 0,0 0 0,-1 0 0,1 0 0,0 0 0,0 0 0,-1-1 0,1 1 0,0 0 0,0 0 0,-1-1 0,-7-10 0,-1-16 0,3-4 0,2 0 0,0 0 0,3-1 0,0 1 0,2 0 0,2-1 0,10-50 0,-4 39 0,26-68 0,-28 92 0,1 0 0,1 1 0,1 0 0,0 1 0,24-30 0,-30 43 0,-1 0 0,1 0 0,0 1 0,1 0 0,-1-1 0,0 2 0,9-5 0,-13 7 0,1-1 0,0 1 0,-1 0 0,1-1 0,0 1 0,0 0 0,-1 0 0,1 0 0,0 0 0,0 0 0,0 0 0,-1 0 0,1 0 0,0 0 0,0 0 0,-1 0 0,1 0 0,0 1 0,0-1 0,-1 0 0,1 1 0,1 0 0,-1 0 0,-1 0 0,1 0 0,0 0 0,-1 0 0,1 0 0,-1 1 0,1-1 0,-1 0 0,1 0 0,-1 1 0,0-1 0,0 0 0,0 1 0,0-1 0,0 0 0,0 0 0,0 1 0,0 1 0,-2 5 0,1 0 0,-1-1 0,0 1 0,0 0 0,-1-1 0,0 0 0,-8 13 0,-34 47 0,36-54 0,-17 20 0,0-1 0,-45 41 0,69-72 0,0 1 0,0 0 0,1-1 0,-1 1 0,1 0 0,-1 0 0,1 0 0,0 0 0,-1 0 0,1 0 0,0 0 0,0 1 0,0 2 0,1-4 0,0 0 0,0 0 0,0 0 0,1 1 0,-1-1 0,1 0 0,-1 0 0,0 0 0,1 0 0,0 0 0,-1 0 0,1 0 0,0 0 0,-1 0 0,1 0 0,0 0 0,0-1 0,0 1 0,0 0 0,0 0 0,0-1 0,0 1 0,0-1 0,0 1 0,0-1 0,0 1 0,0-1 0,2 1 0,44 18 0,110 54 0,-136-61 0,-1 0 0,0 2 0,-1 0 0,0 2 0,21 22 0,-9-3-1365,-21-23-5461</inkml:trace>
</inkml:ink>
</file>

<file path=ppt/ink/ink4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7:20.786"/>
    </inkml:context>
    <inkml:brush xml:id="br0">
      <inkml:brushProperty name="width" value="0.05" units="cm"/>
      <inkml:brushProperty name="height" value="0.05" units="cm"/>
    </inkml:brush>
  </inkml:definitions>
  <inkml:trace contextRef="#ctx0" brushRef="#br0">30 206 24575,'-5'-10'0,"0"-1"0,1 0 0,0 0 0,0-1 0,2 1 0,-4-20 0,6 29 0,1 0 0,-1 1 0,0-1 0,0 0 0,1 0 0,-1 1 0,1-1 0,0 0 0,-1 1 0,1-1 0,0 1 0,0-1 0,0 1 0,0-1 0,0 1 0,1 0 0,-1-1 0,0 1 0,0 0 0,1 0 0,-1 0 0,1 0 0,-1 0 0,1 0 0,-1 1 0,1-1 0,0 0 0,-1 1 0,1-1 0,0 1 0,0-1 0,3 1 0,7-2 0,1 1 0,0 0 0,19 1 0,-17 1 0,198 2 0,-209-3 0,0-1 0,1 1 0,-1-1 0,0 0 0,0 0 0,0 0 0,6-3 0,-9 4 0,-1 0 0,0 0 0,1 0 0,-1-1 0,0 1 0,0 0 0,1 0 0,-1 0 0,0-1 0,0 1 0,1 0 0,-1 0 0,0-1 0,0 1 0,1 0 0,-1 0 0,0-1 0,0 1 0,0 0 0,0-1 0,0 1 0,0 0 0,1-1 0,-1 1 0,0 0 0,0-1 0,0 1 0,0 0 0,0-1 0,0 1 0,0 0 0,0-1 0,-1 1 0,0-1 0,1-1 0,-1 1 0,0 0 0,0 0 0,-1 0 0,1 0 0,0 1 0,0-1 0,0 0 0,-1 0 0,1 1 0,0-1 0,-2 0 0,-16-6 0,0 0 0,0 1 0,0 1 0,-1 1 0,0 0 0,1 2 0,-1 0 0,0 2 0,-40 3 0,56-3 0,0 1 0,1 0 0,-1 0 0,0 0 0,0 0 0,0 0 0,1 1 0,-1 0 0,1 0 0,-1 0 0,1 0 0,0 0 0,-1 1 0,1 0 0,1-1 0,-1 1 0,0 0 0,-2 5 0,1-2 0,1 0 0,1 0 0,-1 1 0,1-1 0,0 1 0,1 0 0,-1-1 0,1 1 0,0 13 0,0 12-136,1 0-1,2-1 1,1 1-1,2 0 1,1-1-1,1 0 1,1 0-1,2 0 0,22 45 1,-18-50-6690</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1:57.990"/>
    </inkml:context>
    <inkml:brush xml:id="br0">
      <inkml:brushProperty name="width" value="0.05" units="cm"/>
      <inkml:brushProperty name="height" value="0.05" units="cm"/>
    </inkml:brush>
  </inkml:definitions>
  <inkml:trace contextRef="#ctx0" brushRef="#br0">112 108 24575,'-33'-41'0,"26"32"0,-1-1 0,1 1 0,-2 0 0,1 1 0,-14-10 0,22 17 0,0 1 0,-1 0 0,1-1 0,0 1 0,-1 0 0,1 0 0,0 0 0,-1-1 0,1 1 0,0 0 0,-1 0 0,1 0 0,0 0 0,-1 0 0,1-1 0,-1 1 0,1 0 0,0 0 0,-1 0 0,1 0 0,-1 0 0,1 0 0,0 1 0,-1-1 0,1 0 0,-1 0 0,1 0 0,0 0 0,-1 0 0,1 0 0,0 1 0,-1-1 0,1 0 0,-1 1 0,-3 15 0,7 30 0,-2-37 0,0 22 0,-2-23 0,1 1 0,1-1 0,-1 0 0,1 0 0,1 0 0,2 11 0,-3-18 0,-1 0 0,0-1 0,0 1 0,1 0 0,-1-1 0,1 1 0,-1 0 0,0-1 0,1 1 0,-1-1 0,1 1 0,-1-1 0,1 1 0,0-1 0,-1 1 0,1-1 0,0 1 0,-1-1 0,1 0 0,0 1 0,-1-1 0,1 0 0,0 0 0,-1 0 0,1 0 0,1 1 0,0-2 0,0 1 0,-1 0 0,1-1 0,0 1 0,-1-1 0,1 1 0,-1-1 0,1 0 0,-1 0 0,1 1 0,1-3 0,5-3 0,-1 0 0,0-1 0,8-9 0,-12 13 0,24-31 0,-17 20 0,1 2 0,15-16 0,-22 25 0,-1 0 0,1 0 0,0 0 0,1 0 0,-1 1 0,0 0 0,1 0 0,-1 0 0,1 0 0,0 1 0,-1-1 0,6 0 0,-7 2 0,-1 0 0,0 0 0,1 0 0,-1 1 0,0-1 0,1 1 0,-1-1 0,0 1 0,0 0 0,0-1 0,0 1 0,1 0 0,-1 0 0,0 1 0,-1-1 0,1 0 0,0 1 0,0-1 0,0 1 0,-1 0 0,1-1 0,-1 1 0,0 0 0,1 0 0,-1 0 0,0 0 0,0 0 0,0 0 0,1 3 0,1 5 0,1 0 0,-1 0 0,-1 0 0,3 21 0,-3-12-227,-1 0-1,0 0 1,-2 1-1,0-1 1,-7 31-1,0-19-6598</inkml:trace>
</inkml:ink>
</file>

<file path=ppt/ink/ink4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7:21.347"/>
    </inkml:context>
    <inkml:brush xml:id="br0">
      <inkml:brushProperty name="width" value="0.05" units="cm"/>
      <inkml:brushProperty name="height" value="0.05" units="cm"/>
    </inkml:brush>
  </inkml:definitions>
  <inkml:trace contextRef="#ctx0" brushRef="#br0">35 307 24575,'6'-26'0,"-2"0"0,0 0 0,-2 0 0,0-37 0,-2 61 0,0 92 0,-1 86 0,-1-132 0,-17 85 0,18-121 0,-1 0 0,-1 0 0,0 1 0,-4 7 0,7-15 0,0-1 0,0 0 0,0 0 0,0 0 0,0 1 0,0-1 0,0 0 0,0 0 0,0 1 0,0-1 0,0 0 0,0 0 0,-1 0 0,1 1 0,0-1 0,0 0 0,0 0 0,0 0 0,-1 0 0,1 1 0,0-1 0,0 0 0,0 0 0,-1 0 0,1 0 0,0 0 0,0 0 0,0 0 0,-1 1 0,1-1 0,0 0 0,0 0 0,-1 0 0,1 0 0,0 0 0,0 0 0,0 0 0,-1 0 0,1 0 0,0 0 0,0 0 0,-1 0 0,1-1 0,0 1 0,-5-12 0,2-21 0,6-11 0,2 1 0,2 0 0,2 0 0,2 0 0,22-56 0,-29 86 0,-2 8 0,-1 1 0,1-1 0,-1 0 0,1 1 0,0-1 0,1 1 0,-1 0 0,1 0 0,0 0 0,0 0 0,0 0 0,7-5 0,-10 9 0,1-1 0,-1 1 0,1 0 0,-1 0 0,1-1 0,-1 1 0,1 0 0,0 0 0,-1 0 0,1-1 0,-1 1 0,1 0 0,0 0 0,-1 0 0,1 0 0,-1 0 0,1 0 0,0 1 0,-1-1 0,1 0 0,-1 0 0,1 0 0,0 0 0,-1 1 0,1-1 0,0 1 0,10 14 0,1 27 0,-11-38 0,11 69 0,9 37 0,-17-93 0,1-1 0,1 0 0,0 0 0,13 22 0,-17-34 0,0 0 0,1-1 0,-1 1 0,1-1 0,0 1 0,0-1 0,0 0 0,0 0 0,0-1 0,1 1 0,-1 0 0,1-1 0,0 0 0,0 0 0,0 0 0,0-1 0,0 1 0,0-1 0,0 0 0,0 0 0,1 0 0,-1-1 0,0 1 0,0-1 0,1 0 0,-1 0 0,0-1 0,1 1 0,-1-1 0,0 0 0,0 0 0,1-1 0,-1 1 0,0-1 0,0 0 0,-1 0 0,7-4 0,3-3 0,0-1 0,0 0 0,-2-1 0,1 0 0,-1-1 0,-1 0 0,0-1 0,-1 0 0,0-1 0,-1 0 0,0 0 0,-1-1 0,8-25 0,-7 15 0,-1-1 0,-2 0 0,0 1 0,-2-2 0,0 1 0,-2 0 0,-4-44 0,2 56 0,-1 0 0,-7-25 0,7 34 0,1 1 0,-1-1 0,0 1 0,0 0 0,0 0 0,0 0 0,-1 0 0,0 0 0,0 1 0,0-1 0,0 1 0,-5-5 0,7 8 0,-1-1 0,1 0 0,0 0 0,0 1 0,0-1 0,0 0 0,-1 1 0,1 0 0,0-1 0,0 1 0,-1 0 0,1-1 0,0 1 0,-1 0 0,1 0 0,0 0 0,-1 0 0,1 0 0,0 0 0,-1 1 0,1-1 0,-2 1 0,1 0 0,0 0 0,0 0 0,0 1 0,1-1 0,-1 0 0,0 1 0,1-1 0,-1 1 0,1 0 0,0 0 0,0-1 0,-2 5 0,0-1 0,0 1 0,1-1 0,0 1 0,0 0 0,1 0 0,0-1 0,0 1 0,0 0 0,1 9 0,4 11-1365,3-3-5461</inkml:trace>
</inkml:ink>
</file>

<file path=ppt/ink/ink4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7:21.672"/>
    </inkml:context>
    <inkml:brush xml:id="br0">
      <inkml:brushProperty name="width" value="0.05" units="cm"/>
      <inkml:brushProperty name="height" value="0.05" units="cm"/>
    </inkml:brush>
  </inkml:definitions>
  <inkml:trace contextRef="#ctx0" brushRef="#br0">205 177 24575,'2'-8'0,"1"1"0,-1-1 0,0 0 0,-1 0 0,1 0 0,-2 0 0,1 0 0,-1-1 0,0 1 0,-1 0 0,0 0 0,-2-9 0,2 13 0,-1 0 0,1 0 0,0 0 0,-1 0 0,0 0 0,0 0 0,0 1 0,0-1 0,-1 1 0,1-1 0,-4-3 0,4 6 0,0-1 0,0 1 0,0-1 0,0 1 0,-1 0 0,1 0 0,0 0 0,-1 0 0,1 0 0,0 0 0,-1 1 0,1-1 0,-1 1 0,1-1 0,-1 1 0,0 0 0,1 0 0,-1 0 0,-3 1 0,1 1 0,0-1 0,0 1 0,0 0 0,1 0 0,-1 1 0,1-1 0,0 1 0,-1 0 0,1 0 0,1 0 0,-1 1 0,0-1 0,1 1 0,0 0 0,-1 0 0,2 0 0,-5 8 0,-1 3 0,0 0 0,1 0 0,1 1 0,-5 17 0,6-11 43,0 0 0,1 0-1,1 0 1,1 1 0,1-1-1,1 1 1,6 39 0,-5-52-133,1 1 0,0-1 0,1 0 0,1 0 0,-1 0 1,1 0-1,1 0 0,0-1 0,0 1 0,1-2 1,0 1-1,1 0 0,0-1 0,0 0 0,1-1 0,-1 0 1,2 0-1,11 8 0,8-1-6736</inkml:trace>
</inkml:ink>
</file>

<file path=ppt/ink/ink4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7:22.215"/>
    </inkml:context>
    <inkml:brush xml:id="br0">
      <inkml:brushProperty name="width" value="0.05" units="cm"/>
      <inkml:brushProperty name="height" value="0.05" units="cm"/>
    </inkml:brush>
  </inkml:definitions>
  <inkml:trace contextRef="#ctx0" brushRef="#br0">85 491 24575,'-30'-9'0,"26"8"0,1 0 0,-1 0 0,0 0 0,1 0 0,-1 0 0,0-1 0,1 1 0,0-1 0,-1 0 0,1 0 0,0-1 0,0 1 0,-5-6 0,7 8 0,1-1 0,0 0 0,0 1 0,0-1 0,0 1 0,0-1 0,0 0 0,0 1 0,0-1 0,0 0 0,0 1 0,0-1 0,0 0 0,0 1 0,0-1 0,0 1 0,1-1 0,-1 0 0,0 1 0,0-1 0,1 1 0,-1-1 0,1 1 0,-1-1 0,0 1 0,1-1 0,-1 1 0,1-1 0,-1 1 0,1 0 0,0-1 0,19-12 0,8 2 0,0 1 0,0 2 0,33-7 0,-22 7 0,41-16 0,-68 20 0,-1-1 0,0-1 0,0 0 0,0 0 0,-1-1 0,1 0 0,15-15 0,-23 19 0,13-10 0,-15 13 0,-1-1 0,1 1 0,-1 0 0,1 0 0,-1 0 0,1 0 0,-1 0 0,1 0 0,-1 0 0,1 0 0,-1 0 0,1 0 0,-1 0 0,1 0 0,-1 1 0,0-1 0,1 0 0,-1 0 0,1 0 0,-1 1 0,1-1 0,-1 0 0,0 0 0,1 1 0,-1-1 0,1 0 0,-1 1 0,0-1 0,0 1 0,1-1 0,-1 0 0,0 1 0,0-1 0,1 1 0,-1-1 0,0 1 0,0-1 0,0 1 0,1 0 0,2 7 0,-1 0 0,0 0 0,0 1 0,0-1 0,-1 1 0,0 14 0,-5 54 0,3-55 0,-3 24 0,-2 34 0,4 86 0,2-164 0,0 0 0,0 1 0,1-1 0,-1 0 0,1 1 0,-1-1 0,1 0 0,0 1 0,0-1 0,1 2 0,-2-4 0,0 0 0,0 1 0,0-1 0,0 0 0,0 0 0,1 0 0,-1 0 0,0 0 0,0 0 0,0 0 0,0 0 0,0 0 0,0 0 0,0 0 0,0 0 0,1 0 0,-1 0 0,0 0 0,0 0 0,0 0 0,0 0 0,0 0 0,0 0 0,0 0 0,1 0 0,-1 0 0,0 0 0,0 0 0,0 0 0,0 0 0,0 0 0,0 0 0,1 0 0,-1 0 0,0 0 0,0 0 0,0 0 0,0 0 0,0 0 0,0 0 0,0 0 0,0 0 0,0-1 0,0 1 0,1 0 0,-1 0 0,0 0 0,0 0 0,0 0 0,0 0 0,0 0 0,0-1 0,4-15 0,6-117 0,11-90 0,-14 172 0,3 1 0,21-66 0,-25 97 0,1 1 0,1 1 0,0-1 0,13-16 0,-18 28 0,1 1 0,0-1 0,0 1 0,0 0 0,1 1 0,0-1 0,0 1 0,0 0 0,1 0 0,-1 0 0,1 1 0,0 0 0,0 0 0,0 0 0,9-2 0,-11 4 0,-1 0 0,1 1 0,-1 0 0,1 0 0,-1 0 0,1 0 0,-1 0 0,1 0 0,-1 1 0,1 0 0,-1 0 0,1 0 0,-1 0 0,0 0 0,0 1 0,4 1 0,-3 1 0,1-1 0,-1 1 0,0-1 0,0 1 0,0 0 0,0 1 0,-1-1 0,1 1 0,3 6 0,-2-1 0,0 1 0,-1-1 0,0 1 0,0 0 0,-1 0 0,-1 0 0,0 0 0,0 0 0,-1 19 0,-2-18 0,0 0 0,-1 0 0,0 0 0,-1 0 0,0-1 0,-1 1 0,0-1 0,-1 0 0,-1 0 0,1 0 0,-2-1 0,1 1 0,-2-2 0,1 1 0,-1-1 0,0 0 0,-14 11 0,0-3 0,-1-1 0,0 0 0,-1-2 0,0-1 0,-1-1 0,-40 14 0,47-18 0,18-7 0,-1-1 0,1 0 0,0 0 0,0 0 0,0 0 0,-1 1 0,1-1 0,0 0 0,0 0 0,0 0 0,-1 1 0,1-1 0,0 0 0,0 0 0,0 1 0,0-1 0,0 0 0,0 0 0,0 1 0,0-1 0,-1 0 0,1 0 0,0 1 0,0-1 0,0 0 0,0 0 0,0 1 0,0-1 0,1 0 0,-1 1 0,0-1 0,2 2 0,-1 0 0,1-1 0,0 1 0,0-1 0,0 0 0,1 1 0,-1-1 0,0 0 0,0 0 0,5 1 0,207 97 0,-190-85 0,0 0 0,-2 2 0,0 0 0,0 1 0,-2 2 0,30 32 0,-23-11-1365,-9-5-5461</inkml:trace>
</inkml:ink>
</file>

<file path=ppt/ink/ink4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7:24.034"/>
    </inkml:context>
    <inkml:brush xml:id="br0">
      <inkml:brushProperty name="width" value="0.05" units="cm"/>
      <inkml:brushProperty name="height" value="0.05" units="cm"/>
    </inkml:brush>
  </inkml:definitions>
  <inkml:trace contextRef="#ctx0" brushRef="#br0">323 457 24575,'1'-4'0,"3"-13"0,-6 12 0,-5 8 0,5-1 0,1-1 0,0 1 0,0-1 0,0 1 0,0-1 0,1 1 0,-1-1 0,0 1 0,1 0 0,-1-1 0,1 1 0,-1 0 0,1 0 0,0 1 0,-2 30 0,2-26 0,3 27 0,0-1 0,2 1 0,2-1 0,1-1 0,14 36 0,11 53 0,-28-99 0,-1-1 0,-2 1 0,1 37 0,-3-51 0,-1-1 0,0 1 0,0 0 0,-1-1 0,0 1 0,0-1 0,0 0 0,-1 0 0,0 0 0,-1 0 0,-6 10 0,8-14 0,-1 0 0,1 0 0,-1 0 0,0 0 0,0-1 0,0 1 0,0-1 0,0 0 0,-1 0 0,1 0 0,-1 0 0,1 0 0,-1-1 0,0 0 0,0 0 0,0 0 0,1 0 0,-1 0 0,0-1 0,0 0 0,0 1 0,0-2 0,0 1 0,-4-1 0,-1-1 0,1 0 0,-1-1 0,0 0 0,1 0 0,0-1 0,0 0 0,0-1 0,0 0 0,1 0 0,0 0 0,0-1 0,-10-10 0,2 0 0,1-1 0,0-1 0,-22-37 0,22 28 0,1-1 0,1 0 0,1-1 0,2 0 0,1 0 0,2-1 0,0 0 0,2-1 0,1 1 0,2-33 0,2 23 0,2 0 0,2 1 0,1-1 0,2 1 0,2 1 0,1 0 0,22-47 0,-24 65 0,1 0 0,1 1 0,0 1 0,2-1 0,0 2 0,1 0 0,1 1 0,19-18 0,-26 28 0,0 0 0,0 1 0,0-1 0,1 2 0,0-1 0,0 1 0,0 0 0,0 1 0,10-2 0,-12 4 0,0 0 0,0 0 0,0 1 0,0 0 0,0 0 0,0 0 0,0 1 0,0 0 0,0 1 0,0 0 0,0 0 0,0 0 0,10 6 0,-8-3 0,0 0 0,-1 1 0,1-1 0,-1 2 0,0-1 0,-1 1 0,0 0 0,0 1 0,0 0 0,7 13 0,-6-8 0,-1-1 0,-1 1 0,-1 1 0,0-1 0,0 1 0,4 27 0,-6-18 0,0 0 0,-2 0 0,-1 0 0,-1 0 0,0 1 0,-2-1 0,-1-1 0,-1 1 0,-8 25 0,3-24 0,0 0 0,-1-1 0,-2 0 0,0-1 0,-2 0 0,0-1 0,-1-1 0,-1 0 0,-1-1 0,-1-1 0,0-1 0,-2-1 0,1 0 0,-2-2 0,0 0 0,-1-2 0,-34 14 0,46-22 0,11-6 0,18-7 0,1 2 0,0 0 0,0 2 0,1 1 0,0 0 0,0 1 0,0 1 0,0 1 0,0 1 0,0 1 0,22 3 0,-28-1 0,1 0 0,-1 1 0,0 0 0,0 1 0,-1 1 0,0 0 0,1 1 0,-2 0 0,1 1 0,-1 0 0,-1 1 0,1 0 0,-2 1 0,16 18 0,17 32 0,-34-46 0,0 1 0,1-2 0,1 0 0,0 0 0,14 12 0,-23-23 0,1 0 0,0 0 0,-1 0 0,1 0 0,0 0 0,0-1 0,0 1 0,1-1 0,-1 0 0,0 0 0,0 0 0,1 0 0,-1-1 0,0 1 0,1-1 0,-1 0 0,0 0 0,1 0 0,-1 0 0,1-1 0,-1 1 0,0-1 0,1 0 0,-1 0 0,0 0 0,0-1 0,0 1 0,0-1 0,0 1 0,0-1 0,0 0 0,-1 0 0,1 0 0,3-5 0,3-2 0,-1 0 0,0-1 0,-1 0 0,0 0 0,-1-1 0,0 0 0,-1 0 0,6-16 0,-2-1 0,-2 0 0,0 0 0,3-51 0,-7-87 0,-3 155 0,-1-1 0,0 1 0,-5-16 0,4 22 0,0 6 0,-2 12 0,0 21 0,4-17 0,0 0 0,1 0 0,1 0 0,1 0 0,0-1 0,2 1 0,-1-1 0,2 0 0,0 0 0,15 27 0,-16-36 0,-1 1 0,1-1 0,1 0 0,-1 0 0,1 0 0,1-1 0,-1 0 0,1 0 0,0 0 0,0-1 0,1 0 0,-1-1 0,1 0 0,0 0 0,0 0 0,1-1 0,-1 0 0,1-1 0,0 0 0,-1 0 0,1-1 0,11 0 0,-15 0 0,-1-1 0,0 0 0,0-1 0,1 1 0,-1-1 0,0 0 0,0 0 0,0 0 0,0 0 0,0-1 0,0 0 0,0 0 0,0 0 0,-1 0 0,1 0 0,-1-1 0,1 0 0,-1 1 0,0-1 0,0-1 0,0 1 0,-1 0 0,1-1 0,-1 1 0,0-1 0,0 0 0,0 1 0,0-1 0,0 0 0,0-5 0,3-11 0,-1 0 0,-2 1 0,0-2 0,0 1 0,-3-23 0,1 7 0,0 32 0,0-1 0,1 0 0,-1 0 0,1 1 0,0-1 0,0 0 0,1 1 0,-1-1 0,1 1 0,0 0 0,5-8 0,-6 10 0,1 0 0,-1 1 0,1-1 0,0 1 0,-1-1 0,1 1 0,0 0 0,0 0 0,0 0 0,0 0 0,0 0 0,0 0 0,0 0 0,0 1 0,0-1 0,0 1 0,0-1 0,1 1 0,-1 0 0,0 0 0,0 0 0,0 0 0,1 0 0,-1 1 0,0-1 0,0 1 0,4 1 0,1-1 0,0 0 0,0 0 0,0 0 0,0-1 0,0 0 0,0-1 0,0 0 0,0 0 0,0 0 0,7-3 0,37-4 0,-48 8 0,0 0 0,0 1 0,1-1 0,-1 0 0,0 1 0,0 0 0,0 0 0,0 0 0,0 0 0,0 0 0,0 0 0,0 1 0,-1 0 0,1-1 0,0 1 0,2 3 0,-1-1 0,0 0 0,0 1 0,0 0 0,-1-1 0,0 1 0,0 1 0,0-1 0,2 7 0,1 4 0,-1 1 0,-1-1 0,-1 1 0,0 0 0,0 18 0,-1 40 0,-2-67 0,-1 1 0,0-1 0,0-1 0,-1 1 0,0 0 0,0 0 0,-4 8 0,-2-6 0,3-12 0,5 0 0,-1 0 0,1 0 0,0 0 0,-1 0 0,1 0 0,0-1 0,0 1 0,0 0 0,1-2 0,2-9 0,0 1 0,1-1 0,0 1 0,1-1 0,0 1 0,1 1 0,11-18 0,-7 14 0,1 1 0,-1 1 0,2 0 0,0 0 0,17-13 0,-23 21 0,0 1 0,0 0 0,0 0 0,0 0 0,1 1 0,-1 0 0,1 0 0,0 1 0,0 0 0,0 0 0,0 0 0,0 1 0,0 0 0,0 0 0,1 1 0,-1 0 0,0 0 0,0 1 0,0 0 0,1 0 0,-1 1 0,0 0 0,0 0 0,-1 1 0,1-1 0,0 1 0,-1 1 0,0-1 0,0 1 0,0 1 0,0-1 0,0 1 0,-1 0 0,0 0 0,6 7 0,1 4 0,-1 0 0,0 1 0,-1 1 0,-1-1 0,-1 2 0,0-1 0,-1 1 0,-1 0 0,-1 1 0,4 28 0,-9-43-151,1 0-1,-1-1 0,-1 1 0,1 0 1,0-1-1,-1 1 0,0 0 1,-2 5-1,-5 7-6674</inkml:trace>
</inkml:ink>
</file>

<file path=ppt/ink/ink4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7:24.652"/>
    </inkml:context>
    <inkml:brush xml:id="br0">
      <inkml:brushProperty name="width" value="0.05" units="cm"/>
      <inkml:brushProperty name="height" value="0.05" units="cm"/>
    </inkml:brush>
  </inkml:definitions>
  <inkml:trace contextRef="#ctx0" brushRef="#br0">2637 95 24575,'-80'-24'-200,"-1"3"-1,-2 4 0,-105-8 0,64 17-200,-193 14 0,183 6-72,0 5 0,-233 64 0,257-48 445,1 5 0,1 5 1,-159 89-1,218-103-6,0 2 0,3 2 1,0 2-1,3 2 0,1 2 0,-74 88 0,97-101-42,1 1 0,2 0 0,0 1 0,2 1-1,-20 56 1,27-61 57,1 1 1,1-1-1,1 1 0,1 0 0,2 0 0,0 0 0,2 0 0,4 32 0,0-29 45,1 1 0,1-1-1,2 0 1,1-1 0,26 52-1,-15-43-150,1-1-1,1-1 1,48 52-1,-20-35-104,1-2-1,3-3 1,1-2-1,99 59 1,-57-48 96,4-5-1,1-3 1,2-6 0,1-4 0,3-4 0,126 20 0,-105-32-53,0-6-1,2-6 0,-1-5 1,262-27-1,-288 8 96,-2-4 0,-1-5 0,-1-4 0,181-76 0,-220 75 44,-2-2 0,0-3 0,-2-3 1,-2-2-1,-2-2 0,-1-3 0,-2-2 1,65-77-1,-89 90 117,-2-2 0,-1-1-1,-2 0 1,-1-2 0,-2 0 0,-2-2 0,-1 0-1,-2 0 1,13-65 0,-23 79-12,-1 0-1,-1 0 1,-1 0 0,-2-1-1,0 1 1,-2 0-1,-6-29 1,3 34-36,0 0-1,-1 0 0,-1 0 1,-1 1-1,-1 0 1,-1 0-1,-1 1 1,0 1-1,-18-20 1,6 13 9,0 1 0,-1 1 1,-2 1-1,0 2 1,-1 1-1,-1 1 1,-1 1-1,-49-20 0,9 10 140,0 4-1,-139-28 1,52 26-72,-242-9-1,-159 43-136,102 39 752,365-32-3635</inkml:trace>
</inkml:ink>
</file>

<file path=ppt/ink/ink4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7:25.628"/>
    </inkml:context>
    <inkml:brush xml:id="br0">
      <inkml:brushProperty name="width" value="0.05" units="cm"/>
      <inkml:brushProperty name="height" value="0.05" units="cm"/>
    </inkml:brush>
  </inkml:definitions>
  <inkml:trace contextRef="#ctx0" brushRef="#br0">685 4735 24575,'-15'-2'0,"1"0"0,0-1 0,-1-1 0,2 0 0,-1-1 0,-25-12 0,38 16 0,-27-13 0,0-2 0,0-1 0,2-1 0,1-2 0,0 0 0,1-2 0,1 0 0,1-2 0,-24-33 0,8 3 0,2-1 0,3-2 0,-40-94 0,52 99-43,2-1 0,3 0 0,2-2-1,2 1 1,-8-108 0,17 93-78,4 0-1,3 0 1,2 0 0,21-89 0,-5 67-111,4 1 1,65-149-1,-39 130-31,107-168 1,-45 113 133,222-244 0,174-114 150,184-118 7,-290 276-420,-370 333 408,88-86 58,-103 96 412,0 0 0,-1-2-1,25-41 1,-35 45-65,-7 16-392,0 0 0,0 0 0,0 0 0,1 0 0,-1 0 0,1 0 0,4-4 0,7 11-29,-2 1 0,-9-5 13,-1 0 1,0 0-1,0-1 0,0 1 0,1-1 0,-1 1 0,0-1 0,0 1 0,0-1 1,0 1-1,0-1 0,0 0 0,0 0 0,0 1 0,0-1 0,0 0 0,0 0 1,0 0-1,0 0 0,-1 0 0,1 0 0,-1-1 0,1 1 0,0 0 0,-1-1 1,2-1-204,-1 0 0,-1 0 1,1 0-1,0 0 0,-1 0 1,0 0-1,1 0 1,-2-7-1,-1-4-6636</inkml:trace>
</inkml:ink>
</file>

<file path=ppt/ink/ink4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7:25.969"/>
    </inkml:context>
    <inkml:brush xml:id="br0">
      <inkml:brushProperty name="width" value="0.05" units="cm"/>
      <inkml:brushProperty name="height" value="0.05" units="cm"/>
    </inkml:brush>
  </inkml:definitions>
  <inkml:trace contextRef="#ctx0" brushRef="#br0">50 249 24575,'-9'0'0,"7"0"0,-1 1 0,1-1 0,0 0 0,-1 0 0,1 0 0,-1 0 0,1-1 0,0 1 0,-1-1 0,1 1 0,0-1 0,0 0 0,-1 0 0,1 0 0,-2-2 0,4 3 0,-1 0 0,1-1 0,0 1 0,0 0 0,0-1 0,0 1 0,0 0 0,0-1 0,-1 1 0,1-1 0,0 1 0,0 0 0,0-1 0,0 1 0,0 0 0,1-1 0,-1 1 0,0-1 0,0 1 0,0 0 0,0-1 0,0 1 0,0 0 0,1-1 0,-1 1 0,0 0 0,0-1 0,0 1 0,1 0 0,-1 0 0,0-1 0,1 1 0,-1 0 0,0 0 0,0-1 0,1 1 0,-1 0 0,0 0 0,1 0 0,-1 0 0,1-1 0,0 1 0,17-8 0,79-20 0,-25 10 0,61-26 0,147-70 0,-274 111 0,26-9 0,-32 12 0,1 0 0,0-1 0,-1 1 0,1 0 0,0 0 0,-1 0 0,1 0 0,0 0 0,-1 0 0,1 0 0,0 0 0,-1 0 0,1 1 0,0-1 0,-1 0 0,1 0 0,0 0 0,-1 1 0,1-1 0,-1 0 0,1 1 0,0-1 0,-1 1 0,1-1 0,-1 1 0,1-1 0,-1 1 0,1-1 0,-1 1 0,0-1 0,1 1 0,-1-1 0,0 1 0,1 0 0,-1-1 0,0 1 0,0 0 0,0-1 0,1 1 0,-1 1 0,0 6 0,0 1 0,0-1 0,-1 1 0,0-1 0,-1 1 0,-3 12 0,-2 6 0,-4 28 29,-38 229 275,43-231-729,2 0 1,2 0-1,9 75 1,0-71-6402</inkml:trace>
</inkml:ink>
</file>

<file path=ppt/ink/ink4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7:26.417"/>
    </inkml:context>
    <inkml:brush xml:id="br0">
      <inkml:brushProperty name="width" value="0.05" units="cm"/>
      <inkml:brushProperty name="height" value="0.05" units="cm"/>
    </inkml:brush>
  </inkml:definitions>
  <inkml:trace contextRef="#ctx0" brushRef="#br0">16 136 24575,'-3'3'0,"2"-2"0,0 0 0,0 0 0,0 0 0,0-1 0,0 1 0,0 0 0,0 0 0,1 1 0,-1-1 0,0 0 0,1 0 0,-1 0 0,1 0 0,-1 3 0,2-3 0,0 0 0,0-1 0,0 1 0,0 0 0,0 0 0,0-1 0,0 1 0,0-1 0,1 1 0,-1-1 0,0 1 0,0-1 0,1 0 0,-1 1 0,0-1 0,0 0 0,1 0 0,-1 0 0,2 0 0,83 5-9,0-3 0,88-10 0,-96 4-112,1849-127-2914,-1909 130 3035,92-13 0,-109 14 17,0 0-1,0 0 1,1 0 0,-1 0-1,0 0 1,0-1 0,1 1 0,-1 0-1,0-1 1,0 1 0,0-1-1,0 1 1,1-1 0,-1 1 0,0-1-1,0 0 1,0 0 0,1-1-1,-3 1 40,-1 1-1,0-1 0,1 0 1,-1 1-1,0-1 0,1 1 1,-1-1-1,0 1 0,1 0 1,-1 0-1,0 0 0,0 0 1,-1 0-1,-74 3 819,-135 21-1,151-15-1894,-18 2-5805</inkml:trace>
</inkml:ink>
</file>

<file path=ppt/ink/ink4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7:28.481"/>
    </inkml:context>
    <inkml:brush xml:id="br0">
      <inkml:brushProperty name="width" value="0.05" units="cm"/>
      <inkml:brushProperty name="height" value="0.05" units="cm"/>
    </inkml:brush>
  </inkml:definitions>
  <inkml:trace contextRef="#ctx0" brushRef="#br0">1260 0 24575,'8'129'0,"-1"-20"0,-6 55-50,-36 276-1,-83 155-170,-60-12-1,-34-15 121,-288 515 746,497-1075-645,-1-1 0,0 0 0,-1 0 0,1 0 0,-2-1 0,1 1 0,-1-1 0,0-1 0,0 1 0,0-1 0,-1 0 0,1 0 0,-1-1 0,-1 0 0,-8 4 0,4-3 0,-39 15 0,47-18 0,-1-1 0,1 0 0,-1 0 0,1 0 0,-1-1 0,1 0 0,-1 0 0,1 0 0,-7-1 0,10 1 0,0 0 0,-1-1 0,1 1 0,0-1 0,0 1 0,0-1 0,0 1 0,0-1 0,0 0 0,0 0 0,0 1 0,0-1 0,1 0 0,-1 0 0,0 0 0,0 0 0,1 0 0,-1 0 0,0 0 0,0-2 0,1 1 0,5 17 0,3 23 0,3 51 0,-9-60 0,1-1 0,2 1 0,1-1 0,10 31 0,-16-58 0,1 1 0,-1-1 0,1 1 0,0-1 0,-1 1 0,1-1 0,0 1 0,0-1 0,0 0 0,0 0 0,0 1 0,0-1 0,0 0 0,0 0 0,1 0 0,-1 0 0,0 0 0,1 0 0,-1-1 0,1 1 0,-1 0 0,2 0 0,0-1 0,-1 0 0,0 0 0,0 0 0,0 0 0,0-1 0,0 1 0,0-1 0,0 1 0,0-1 0,0 0 0,0 1 0,-1-1 0,1 0 0,3-3 0,6-4 0,-1 0 0,-1-1 0,1 0 0,9-14 0,-17 21 0,41-51 0,30-34 0,-70 84 0,0 0 0,0 0 0,1 0 0,0 0 0,0 1 0,-1-1 0,1 1 0,1 0 0,5-2 0,-8 3 0,0 1 0,0-1 0,0 1 0,0 0 0,0 0 0,0 0 0,0 0 0,0 0 0,0 1 0,0-1 0,0 1 0,0-1 0,0 1 0,-1 0 0,1-1 0,0 1 0,0 0 0,-1 0 0,1 0 0,0 0 0,-1 1 0,1-1 0,-1 0 0,3 3 0,25 35-1365,-16-19-5461</inkml:trace>
</inkml:ink>
</file>

<file path=ppt/ink/ink4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7:28.930"/>
    </inkml:context>
    <inkml:brush xml:id="br0">
      <inkml:brushProperty name="width" value="0.05" units="cm"/>
      <inkml:brushProperty name="height" value="0.05" units="cm"/>
    </inkml:brush>
  </inkml:definitions>
  <inkml:trace contextRef="#ctx0" brushRef="#br0">0 534 24575,'6'0'0,"4"0"0,-1 0 0,0 0 0,1 1 0,14 4 0,-21-4 0,0 0 0,0 0 0,-1 0 0,1 0 0,0 1 0,-1 0 0,1-1 0,-1 1 0,0 0 0,1 0 0,-1 0 0,0 0 0,0 1 0,0-1 0,-1 0 0,1 1 0,-1-1 0,3 6 0,2 9 0,0 0 0,4 27 0,8 25 0,-15-63 0,-1 0 0,1 0 0,0 0 0,0 0 0,1 0 0,0-1 0,0 1 0,6 5 0,-8-9 0,1 0 0,0 1 0,0-1 0,0 0 0,0-1 0,0 1 0,1 0 0,-1-1 0,1 0 0,-1 0 0,1 0 0,-1 0 0,1 0 0,-1-1 0,1 1 0,0-1 0,-1 0 0,1 0 0,0-1 0,-1 1 0,1-1 0,-1 0 0,1 0 0,0 0 0,5-3 0,5-2 0,0-1 0,0-1 0,-1 0 0,20-16 0,78-69 0,138-151 0,-82 75 0,17-1-1365,-105 101-5461</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1:59.125"/>
    </inkml:context>
    <inkml:brush xml:id="br0">
      <inkml:brushProperty name="width" value="0.05" units="cm"/>
      <inkml:brushProperty name="height" value="0.05" units="cm"/>
    </inkml:brush>
  </inkml:definitions>
  <inkml:trace contextRef="#ctx0" brushRef="#br0">114 18 24575,'0'-1'0,"0"0"0,0 0 0,0 1 0,0-1 0,0 0 0,0 0 0,0 0 0,0 0 0,-1 0 0,1 1 0,0-1 0,0 0 0,-1 0 0,1 0 0,0 1 0,-1-1 0,1 0 0,-1 0 0,0 0 0,1 1 0,-1 0 0,1 0 0,-1 0 0,1 0 0,-1 0 0,1 0 0,0 0 0,-1 0 0,1 0 0,-1 0 0,1 1 0,-1-1 0,1 0 0,0 0 0,-1 0 0,1 1 0,0-1 0,-1 0 0,1 0 0,0 1 0,-1-1 0,1 0 0,0 1 0,-1-1 0,1 1 0,-21 31 0,5 12 0,1 0 0,3 1 0,1 1 0,-5 54 0,13-82 0,1 1 0,0-1 0,1 0 0,1 1 0,5 30 0,-5-44 0,1 1 0,1-1 0,-1 0 0,1 0 0,0 0 0,0 0 0,0-1 0,1 1 0,-1 0 0,1-1 0,0 0 0,1 0 0,-1 0 0,1 0 0,0 0 0,0-1 0,0 1 0,0-1 0,0 0 0,1 0 0,0-1 0,-1 1 0,1-1 0,6 2 0,0-2 0,0 1 0,1-2 0,-1 0 0,1 0 0,-1-1 0,1 0 0,-1-1 0,0 0 0,1-1 0,-1 0 0,0-1 0,0 0 0,0-1 0,-1 0 0,13-7 0,-3 1 0,-1-1 0,-1-1 0,0 0 0,-1-1 0,0-1 0,-1-1 0,16-18 0,-16 13 0,-1-1 0,-1 0 0,-1-1 0,-1 0 0,-1-1 0,12-33 0,-21 126 0,-2-57 0,0 0 0,2-1 0,0 1 0,0-1 0,1 1 0,0-1 0,1 0 0,1 0 0,0-1 0,8 16 0,-9-23 0,-1 1 0,0 0 0,1-1 0,0 0 0,0 0 0,0 0 0,0 0 0,1 0 0,0-1 0,-1 0 0,1 0 0,0 0 0,1-1 0,-1 0 0,0 0 0,1 0 0,-1-1 0,1 1 0,-1-1 0,1 0 0,0-1 0,0 0 0,-1 0 0,1 0 0,6-1 0,-2-1 0,0 0 0,0-1 0,0 0 0,0 0 0,0-1 0,-1 0 0,0-1 0,0 0 0,0 0 0,-1-1 0,1 0 0,-1-1 0,-1 0 0,1 0 0,-1-1 0,-1 1 0,11-17 0,-12 18 0,-1-2 0,0 1 0,0-1 0,-1 1 0,1-1 0,-2 0 0,1 0 0,-1 0 0,-1 0 0,1-1 0,-1 1 0,-1-1 0,0 1 0,0 0 0,0-1 0,-1 1 0,0 0 0,-1-1 0,0 1 0,0 0 0,-1 0 0,-4-9 0,4 11 0,-1 1 0,0-1 0,-1 1 0,1 0 0,-1 0 0,0 0 0,0 0 0,-1 1 0,1 0 0,-1 0 0,0 1 0,0 0 0,0 0 0,-1 0 0,1 0 0,-1 1 0,1 0 0,-1 1 0,0-1 0,0 1 0,0 1 0,1-1 0,-1 1 0,0 0 0,0 1 0,0 0 0,0 0 0,0 0 0,1 1 0,-13 5 0,18-7-32,0 0 1,0 1-1,0-1 0,0 1 0,0-1 1,0 1-1,0-1 0,1 1 0,-1-1 1,0 1-1,0 0 0,1 0 0,-1-1 1,0 1-1,1 0 0,-1 0 0,1 0 1,-1 0-1,1-1 0,0 1 0,-1 0 1,1 0-1,0 0 0,0 0 0,-1 0 1,1 0-1,0 0 0,0 0 0,0 0 1,0 0-1,0 0 0,0 0 0,1 0 1,-1 0-1,0 0 0,0 0 0,1 0 1,-1 0-1,1 0 0,-1 0 0,1 0 1,0 1-1,8 8-6794</inkml:trace>
</inkml:ink>
</file>

<file path=ppt/ink/ink4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7:44.719"/>
    </inkml:context>
    <inkml:brush xml:id="br0">
      <inkml:brushProperty name="width" value="0.05" units="cm"/>
      <inkml:brushProperty name="height" value="0.05" units="cm"/>
    </inkml:brush>
  </inkml:definitions>
  <inkml:trace contextRef="#ctx0" brushRef="#br0">26 54 24575,'-3'-3'0,"-3"-4"0,-2-3 0,2-4 0,4 1 0,5 6 0,8 10 0,6 10 0,1 11 0,2 11 0,3 10 0,0 10 0,0 7 0,-2 7 0,-4 7 0,-5 2 0,-5-13-8191</inkml:trace>
</inkml:ink>
</file>

<file path=ppt/ink/ink4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7:45.493"/>
    </inkml:context>
    <inkml:brush xml:id="br0">
      <inkml:brushProperty name="width" value="0.05" units="cm"/>
      <inkml:brushProperty name="height" value="0.05" units="cm"/>
    </inkml:brush>
  </inkml:definitions>
  <inkml:trace contextRef="#ctx0" brushRef="#br0">17 115 24575,'0'-10'0,"-1"1"0,-1 0 0,-3-15 0,3 17 0,0 0 0,0-1 0,1 1 0,0-1 0,1 1 0,0-9 0,2 14 0,2 7 0,2 10 0,28 104 0,-23-75 0,2-1 0,35 81 0,-42-112 0,1 0 0,0-1 0,0 1 0,1-1 0,17 18 0,-19-24 0,0 0 0,0-1 0,0 1 0,1-1 0,-1 0 0,1-1 0,0 0 0,0 0 0,1 0 0,-1-1 0,15 3 0,16 0 0,0-2 0,74-3 0,78-18 0,-152 14 0,175-25-1365,-122 15-5461</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1:59.454"/>
    </inkml:context>
    <inkml:brush xml:id="br0">
      <inkml:brushProperty name="width" value="0.05" units="cm"/>
      <inkml:brushProperty name="height" value="0.05" units="cm"/>
    </inkml:brush>
  </inkml:definitions>
  <inkml:trace contextRef="#ctx0" brushRef="#br0">64 77 24575,'4'-5'0,"0"-1"0,-1 1 0,1-1 0,-1 0 0,-1-1 0,1 1 0,-1 0 0,0-1 0,1-6 0,0 4 0,-21 122 0,7-29 0,-19 60 0,-5 38 0,33-158-1365,3-7-5461</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1:59.793"/>
    </inkml:context>
    <inkml:brush xml:id="br0">
      <inkml:brushProperty name="width" value="0.05" units="cm"/>
      <inkml:brushProperty name="height" value="0.05" units="cm"/>
    </inkml:brush>
  </inkml:definitions>
  <inkml:trace contextRef="#ctx0" brushRef="#br0">176 58 24575,'-1'-1'0,"1"0"0,0 0 0,-1 0 0,1 1 0,0-1 0,-1 0 0,1 0 0,-1 1 0,0-1 0,1 0 0,-1 1 0,1-1 0,-1 1 0,0-1 0,0 1 0,1-1 0,-1 1 0,0-1 0,0 1 0,1 0 0,-1-1 0,0 1 0,0 0 0,0 0 0,0 0 0,0-1 0,1 1 0,-1 0 0,0 0 0,-1 1 0,-29-1 0,25 2 0,0 0 0,0 0 0,0 1 0,0-1 0,1 1 0,-1 0 0,1 1 0,-1-1 0,1 1 0,1 0 0,-1 1 0,0-1 0,1 1 0,0 0 0,0 0 0,0 0 0,1 1 0,0-1 0,0 1 0,0-1 0,-2 10 0,0-3 0,2-1 0,0 1 0,0-1 0,1 1 0,1 0 0,0 0 0,0 0 0,1 0 0,1 0 0,3 20 0,-3-25 0,1 0 0,0 0 0,1 0 0,-1-1 0,1 1 0,1-1 0,-1 0 0,1 0 0,0 0 0,0 0 0,1-1 0,0 1 0,0-1 0,0 0 0,0-1 0,1 1 0,7 3 0,-9-5 0,1-1 0,0 0 0,0 0 0,0 0 0,0 0 0,0-1 0,1 0 0,-1 0 0,0-1 0,1 1 0,-1-1 0,1 0 0,-1 0 0,0-1 0,1 0 0,-1 0 0,0 0 0,0-1 0,0 1 0,0-1 0,0 0 0,0-1 0,6-3 0,-4 1 0,0 0 0,-1-1 0,1 0 0,-1 0 0,0 0 0,-1-1 0,0 0 0,0 0 0,0 0 0,-1-1 0,0 1 0,0-1 0,-1 0 0,0 0 0,-1-1 0,1 1 0,-2 0 0,1-1 0,0-12 0,-1 7 0,0 0 0,-1 0 0,-1 0 0,0 0 0,-1 0 0,-1 1 0,0-1 0,-1 0 0,0 1 0,-1 0 0,-8-17 0,10 26 18,0-1 0,-1 1 0,1 0 0,-1-1 0,0 2 0,0-1 0,-1 0 0,1 1 0,-1 0 0,0 0 0,1 0 0,-1 1 0,0-1 0,-1 1 0,1 0 0,0 1 0,-1-1 0,-10 0 0,13 1-75,-1 1 0,1-1 0,-1 1 0,0 0 0,1 0 0,-1 1 0,0-1 0,1 1 1,-1 0-1,1 0 0,-1 0 0,1 0 0,0 0 0,-1 1 0,1 0 0,0-1 0,0 1 1,0 0-1,0 1 0,0-1 0,1 1 0,-1-1 0,1 1 0,0 0 0,-1-1 1,1 1-1,0 1 0,1-1 0,-4 6 0,1 6-6769</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00.215"/>
    </inkml:context>
    <inkml:brush xml:id="br0">
      <inkml:brushProperty name="width" value="0.05" units="cm"/>
      <inkml:brushProperty name="height" value="0.05" units="cm"/>
    </inkml:brush>
  </inkml:definitions>
  <inkml:trace contextRef="#ctx0" brushRef="#br0">204 341 24575,'-1'-1'0,"1"0"0,0 0 0,-1 0 0,1 0 0,-1-1 0,0 1 0,1 0 0,-1 0 0,0 0 0,0 0 0,0 1 0,0-1 0,0 0 0,0 0 0,0 0 0,0 1 0,-2-2 0,-24-13 0,20 12 0,2-1 0,-22-10 0,26 14 0,0-1 0,0 1 0,0-1 0,0 1 0,1 0 0,-1-1 0,0 1 0,0 0 0,0 0 0,0 0 0,0 0 0,0 0 0,0 0 0,0 0 0,0 0 0,0 0 0,0 0 0,0 0 0,0 0 0,1 1 0,-1-1 0,0 0 0,-2 2 0,3-2 0,0 1 0,0 0 0,0 0 0,0-1 0,0 1 0,-1 0 0,1 0 0,1-1 0,-1 1 0,0 0 0,0 0 0,0-1 0,0 1 0,0 0 0,1-1 0,-1 1 0,0 0 0,1 0 0,-1-1 0,0 1 0,1-1 0,-1 1 0,1 0 0,-1-1 0,1 1 0,-1-1 0,1 1 0,0-1 0,-1 1 0,1-1 0,0 0 0,1 1 0,23 15 0,-18-13 0,2 0 0,-1-1 0,0 1 0,0-2 0,1 1 0,-1-1 0,1 0 0,-1-1 0,1 0 0,0-1 0,-1 1 0,14-4 0,-17 3 0,-1-1 0,1 1 0,-1-1 0,0 0 0,1 0 0,-1 0 0,0 0 0,0-1 0,0 1 0,-1-1 0,1 0 0,-1 0 0,1-1 0,-1 1 0,0-1 0,-1 0 0,1 1 0,0-1 0,-1 0 0,0-1 0,0 1 0,0 0 0,-1-1 0,3-6 0,-3 0 0,0 0 0,0 0 0,-1 0 0,0 0 0,-1 0 0,0 0 0,-1 1 0,0-1 0,-1 0 0,0 1 0,-1-1 0,0 1 0,0 0 0,-1 1 0,-7-12 0,8 15 0,-1 0 0,1 0 0,-1 1 0,0 0 0,0-1 0,-1 2 0,1-1 0,-1 1 0,0 0 0,-10-5 0,11 6 0,0 1 0,0 1 0,-1-1 0,1 1 0,0 0 0,-1 0 0,1 0 0,-1 1 0,1 0 0,-1 0 0,1 1 0,-1-1 0,1 1 0,0 0 0,-7 2 0,4 0 0,0 1 0,0 0 0,1 0 0,0 0 0,-1 1 0,1 0 0,1 1 0,-1-1 0,1 1 0,0 1 0,0-1 0,1 1 0,0 0 0,0 0 0,1 0 0,0 1 0,0 0 0,0 0 0,-3 12 0,2-4 0,1-1 0,0 0 0,1 1 0,1 0 0,0 0 0,1-1 0,1 1 0,1 0 0,4 29 0,-3-34 0,1-1 0,0 0 0,1 1 0,0-1 0,1-1 0,0 1 0,0-1 0,1 0 0,0 0 0,1 0 0,0-1 0,0 0 0,16 13 0,-13-13 0,1 0 0,-1-1 0,2-1 0,-1 0 0,1-1 0,0 0 0,0 0 0,0-1 0,0-1 0,1 0 0,17 1 0,14-1-1365,-4-2-5461</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00.617"/>
    </inkml:context>
    <inkml:brush xml:id="br0">
      <inkml:brushProperty name="width" value="0.05" units="cm"/>
      <inkml:brushProperty name="height" value="0.05" units="cm"/>
    </inkml:brush>
  </inkml:definitions>
  <inkml:trace contextRef="#ctx0" brushRef="#br0">307 305 24575,'4'-5'0,"0"0"0,0 0 0,0-1 0,-1 0 0,0 0 0,0 0 0,-1 0 0,0 0 0,0 0 0,2-9 0,-1 0 0,-1 0 0,0 0 0,-1-19 0,-1 23 0,-1 1 0,0-1 0,0 1 0,-1-1 0,0 1 0,-1 0 0,-6-15 0,7 22 0,1-1 0,-1 1 0,0 0 0,0-1 0,0 1 0,0 0 0,-1 0 0,1 1 0,-1-1 0,0 0 0,0 1 0,0 0 0,0-1 0,0 1 0,0 1 0,-1-1 0,1 0 0,-1 1 0,1-1 0,-1 1 0,1 0 0,-1 0 0,0 1 0,-4-1 0,1 1 0,0 0 0,0 0 0,0 1 0,1 0 0,-1 0 0,0 1 0,0-1 0,0 2 0,1-1 0,-1 1 0,1 0 0,-8 5 0,5-2 0,0 1 0,1 0 0,-1 0 0,2 1 0,-1 0 0,1 0 0,-8 12 0,2 1 0,1 0 0,1 1 0,1 0 0,1 1 0,1 0 0,-7 32 0,12-44 0,1 0 0,0 0 0,1 1 0,0-1 0,1 0 0,1 20 0,0-28 0,-1 0 0,1 0 0,0 0 0,0 0 0,0-1 0,0 1 0,0 0 0,0 0 0,1-1 0,0 1 0,-1-1 0,1 1 0,0-1 0,0 0 0,0 1 0,1-1 0,-1 0 0,0 0 0,1-1 0,-1 1 0,1-1 0,0 1 0,-1-1 0,1 0 0,0 0 0,0 0 0,0 0 0,0 0 0,5 0 0,0 0 0,1-1 0,-1 0 0,1-1 0,0 0 0,-1 0 0,0-1 0,1 1 0,-1-2 0,0 1 0,0-2 0,0 1 0,0-1 0,-1 0 0,14-9 0,-5 1 0,1-1 0,-2 0 0,0-1 0,0-1 0,12-17 0,-12 10 0,19-33 0,1-3 0,-34 58 0,-1-1 0,0 1 0,1-1 0,-1 1 0,0-1 0,1 0 0,-1 1 0,1-1 0,-1 1 0,1 0 0,-1-1 0,1 1 0,-1-1 0,1 1 0,-1 0 0,1-1 0,0 1 0,-1 0 0,1 0 0,-1-1 0,1 1 0,1 0 0,-2 0 0,1 0 0,-1 1 0,0-1 0,1 0 0,-1 1 0,1-1 0,-1 1 0,0-1 0,1 0 0,-1 1 0,0-1 0,0 1 0,1-1 0,-1 1 0,0-1 0,0 1 0,0-1 0,1 1 0,-1-1 0,0 1 0,0 0 0,2 38 0,-2-34 0,-2 60 0,0-37 0,2 0 0,5 49 0,-4-73-170,0 1-1,0 0 0,1-1 1,-1 1-1,1-1 0,0 0 1,4 8-1,5 1-6655</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01.270"/>
    </inkml:context>
    <inkml:brush xml:id="br0">
      <inkml:brushProperty name="width" value="0.05" units="cm"/>
      <inkml:brushProperty name="height" value="0.05" units="cm"/>
    </inkml:brush>
  </inkml:definitions>
  <inkml:trace contextRef="#ctx0" brushRef="#br0">321 535 24575,'3'-6'0,"-1"1"0,0-1 0,0 0 0,-1 0 0,1-1 0,-2 1 0,1 0 0,0 0 0,-1-1 0,0 1 0,-1 0 0,0 0 0,0-1 0,0 1 0,0 0 0,-4-9 0,4 12 0,0 0 0,-1 0 0,1 0 0,-1 0 0,1 1 0,-1-1 0,0 0 0,0 1 0,0-1 0,0 1 0,-1 0 0,1 0 0,-1 0 0,1 0 0,-1 0 0,0 0 0,1 1 0,-1-1 0,0 1 0,0 0 0,0 0 0,0 0 0,0 0 0,-1 0 0,1 1 0,0-1 0,0 1 0,0 0 0,-1 0 0,1 0 0,0 1 0,0-1 0,-4 1 0,-3 2 0,0 1 0,1 0 0,-1 0 0,1 1 0,0 0 0,0 1 0,0 0 0,1 0 0,0 1 0,0 0 0,1 0 0,0 1 0,-9 11 0,1 1 0,1 1 0,1 0 0,1 1 0,-14 36 0,21-46 0,0 1 0,1-1 0,1 1 0,0 0 0,1 0 0,-1 21 0,3-30 0,0 0 0,0 0 0,0 0 0,1 0 0,0 0 0,-1 0 0,2 0 0,-1 0 0,0 0 0,1-1 0,0 1 0,0 0 0,0-1 0,0 1 0,0-1 0,1 0 0,-1 0 0,1 0 0,0 0 0,0 0 0,0-1 0,1 1 0,-1-1 0,0 0 0,6 3 0,2-1 0,0 0 0,0-1 0,0 0 0,0-1 0,1 0 0,-1-1 0,1 0 0,-1-1 0,1 0 0,0-1 0,-1 0 0,1-1 0,-1 0 0,0 0 0,13-6 0,2-1 0,-1-1 0,0-1 0,0-2 0,-1 0 0,29-23 0,-32 21 0,-2-2 0,0-1 0,-1 0 0,0-2 0,-2 0 0,0 0 0,-1-2 0,-2 0 0,0 0 0,15-37 0,-16 26 0,0-1 0,-2 0 0,-2 0 0,-1-1 0,-2 0 0,-1-1 0,-1-38 0,-3 54 0,-5-37 0,5 52 0,-1 1 0,0-1 0,0 0 0,0 1 0,-1 0 0,0-1 0,0 1 0,0 0 0,0 0 0,0 0 0,-1 0 0,0 0 0,-6-6 0,8 9 0,0 1 0,0-1 0,0 0 0,0 1 0,0-1 0,0 1 0,-1 0 0,1-1 0,0 1 0,0 0 0,0-1 0,-1 1 0,1 0 0,0 0 0,0 0 0,-1 0 0,1 0 0,0 1 0,0-1 0,-1 0 0,1 0 0,0 1 0,0-1 0,0 1 0,-1-1 0,1 1 0,0 0 0,0-1 0,0 1 0,0 0 0,0 0 0,0 0 0,0 0 0,1-1 0,-2 3 0,-3 2 0,1 1 0,0-1 0,0 1 0,0 0 0,-3 8 0,-3 9 0,1 1 0,1 1 0,1-1 0,2 1 0,-6 51 0,5 132 0,6-184 0,0 16 0,-1-20 0,1 0 0,0 1 0,2-1 0,7 36 0,-9-55 0,1 0 0,-1 0 0,0 0 0,1 1 0,-1-1 0,1 0 0,-1 0 0,1 0 0,0 0 0,-1 0 0,1 0 0,0 0 0,0 0 0,-1 0 0,1-1 0,0 1 0,1 1 0,-1-2 0,0 0 0,-1 0 0,1 0 0,0 0 0,-1 0 0,1 0 0,0 0 0,-1 0 0,1 0 0,0 0 0,-1 0 0,1 0 0,0 0 0,-1 0 0,1-1 0,-1 1 0,1 0 0,0-1 0,-1 1 0,1 0 0,-1-1 0,2 0 0,3-3 0,-1-1 0,1 0 0,-1-1 0,8-10 0,-5 6 0,16-23 0,-1 3 0,29-32 0,-45 55 0,0 1 0,1-1 0,0 1 0,1 0 0,-1 1 0,1 0 0,0 0 0,0 1 0,17-7 0,-21 10 0,-1 1 0,0-1 0,0 0 0,1 1 0,-1-1 0,0 1 0,0 0 0,1 0 0,-1 1 0,0-1 0,1 1 0,-1-1 0,0 1 0,0 0 0,0 0 0,0 0 0,4 3 0,-3-2 0,0 1 0,-1 0 0,1 0 0,0 0 0,-1 1 0,0-1 0,0 1 0,0 0 0,0 0 0,3 7 0,0 2 0,-1 0 0,0 1 0,-1-1 0,0 1 0,-1 0 0,-1 0 0,1 15 0,-2-10-136,-2 1-1,0-1 1,-1 1-1,0-1 1,-2 0-1,0 0 1,-2 0-1,0 0 0,-15 30 1,6-20-6690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24:18.897"/>
    </inkml:context>
    <inkml:brush xml:id="br0">
      <inkml:brushProperty name="width" value="0.05" units="cm"/>
      <inkml:brushProperty name="height" value="0.05" units="cm"/>
    </inkml:brush>
  </inkml:definitions>
  <inkml:trace contextRef="#ctx0" brushRef="#br0">12380 831 24575,'-12'1'0,"1"0"0,0 1 0,-20 5 0,-12 3 0,-416 30-436,0-32-431,371-8 704,-663 10-61,-2 26-1592,527-19 1569,-997 54 145,284-65 102,0-60 0,-714-177-3399,1223 165 3206,-729-132 574,298 46-381,771 138 0,-310-45 1892,-86-14 3039,159 25-4678,246 36-263,-166-28 10,-62-8 0,221 38 0,-138 4 0,215 6 67,-24 0 185,33-1-336,1 1 0,-1 0 0,1-1-1,-1 1 1,1-1 0,-1 1 0,1-1-1,0 0 1,-1 1 0,1-1 0,0 0 0,0 0-1,-1 0 1,1 0 0,0 0 0,0 0 0,0-1-1,0 1 1,-1-3 0,-2-6-6742</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02.138"/>
    </inkml:context>
    <inkml:brush xml:id="br0">
      <inkml:brushProperty name="width" value="0.05" units="cm"/>
      <inkml:brushProperty name="height" value="0.05" units="cm"/>
    </inkml:brush>
  </inkml:definitions>
  <inkml:trace contextRef="#ctx0" brushRef="#br0">0 14 24575,'188'-7'0,"-73"1"0,-114 6 0,1 0 0,-1 0 0,1 0 0,0-1 0,-1 2 0,1-1 0,-1 0 0,1 0 0,0 0 0,-1 1 0,1-1 0,-1 1 0,1-1 0,-1 1 0,1 0 0,-1-1 0,3 3 0,-4-2 0,0 0 0,0 0 0,0 0 0,0 0 0,0 0 0,0 0 0,-1 0 0,1 1 0,0-1 0,-1 0 0,1 0 0,0 0 0,-1 0 0,1 0 0,-1 0 0,1 0 0,-1-1 0,0 1 0,0 0 0,1 0 0,-1 0 0,0-1 0,0 1 0,-1 1 0,-1 0 0,-20 23 0,-35 47 0,51-61 0,1 0 0,0 0 0,0 0 0,1 1 0,1 0 0,0 0 0,0 0 0,-1 15 0,3-17 0,1 1 0,0-1 0,1 1 0,0 0 0,1-1 0,0 1 0,0 0 0,1-1 0,1 0 0,6 19 0,-6-23 0,-1-1 0,1 0 0,0 1 0,1-1 0,-1-1 0,1 1 0,0 0 0,0-1 0,1 0 0,-1 0 0,1 0 0,0 0 0,0-1 0,0 0 0,0 0 0,1 0 0,-1-1 0,1 0 0,0 0 0,8 2 0,-7-3 0,1 0 0,-1 0 0,1-1 0,-1 0 0,0 0 0,1-1 0,-1 0 0,0 0 0,1 0 0,-1-1 0,0 0 0,0-1 0,0 0 0,0 0 0,-1 0 0,1-1 0,-1 0 0,0 0 0,0-1 0,0 1 0,-1-1 0,0 0 0,0-1 0,0 0 0,0 1 0,-1-2 0,0 1 0,0 0 0,-1-1 0,0 1 0,0-1 0,0 0 0,-1 0 0,0 0 0,0-1 0,-1 1 0,0 0 0,0-15 0,-2 5 0,0-1 0,-1 1 0,-1 0 0,-1 0 0,-1 0 0,0 1 0,-1-1 0,-10-17 0,12 24 0,-1 1 0,0 0 0,-1 0 0,0 1 0,0 0 0,-1 0 0,0 0 0,0 1 0,-1 0 0,0 0 0,0 1 0,0 0 0,-1 1 0,-18-10 0,21 14 0,1 0 0,-1 0 0,1 0 0,0 0 0,-1 1 0,0 0 0,1 0 0,-1 0 0,1 1 0,-1 0 0,1 0 0,0 0 0,-1 1 0,1-1 0,0 1 0,0 1 0,0-1 0,0 1 0,0 0 0,1 0 0,-1 0 0,1 1 0,0-1 0,0 1 0,0 0 0,0 0 0,1 0 0,-4 7 0,3-6 0,1 0 0,0 0 0,0 0 0,0 0 0,0 0 0,1 1 0,0-1 0,0 1 0,1 0 0,-1 0 0,1-1 0,1 1 0,-1 0 0,1 0 0,0 0 0,0 0 0,1 0 0,-1 0 0,1-1 0,1 1 0,-1 0 0,1-1 0,0 1 0,0 0 0,1-1 0,4 8 0,-3-9-114,-1 0 1,1 0-1,0-1 0,0 1 0,0-1 1,1 0-1,-1 0 0,1-1 0,-1 1 1,1-1-1,6 2 0,22 6-6712</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02.478"/>
    </inkml:context>
    <inkml:brush xml:id="br0">
      <inkml:brushProperty name="width" value="0.05" units="cm"/>
      <inkml:brushProperty name="height" value="0.05" units="cm"/>
    </inkml:brush>
  </inkml:definitions>
  <inkml:trace contextRef="#ctx0" brushRef="#br0">85 150 24575,'0'-19'0,"-5"-37"0,4 50 0,0 0 0,0 0 0,-1 0 0,0 0 0,0 0 0,-1 1 0,1-1 0,-1 1 0,0 0 0,-4-6 0,6 11 0,1-1 0,0 1 0,-1-1 0,1 1 0,0-1 0,-1 1 0,1 0 0,-1-1 0,1 1 0,0 0 0,-1-1 0,1 1 0,-1 0 0,1 0 0,-1-1 0,1 1 0,-1 0 0,1 0 0,-1 0 0,1 0 0,-1 0 0,1 0 0,-1 0 0,1 0 0,-1 0 0,0 0 0,1 0 0,-1 0 0,0 0 0,0 1 0,0-1 0,1 1 0,-1 0 0,0-1 0,0 1 0,1 0 0,-1 0 0,1 0 0,-1 0 0,1 0 0,-1 0 0,1-1 0,-1 1 0,1 2 0,-9 37 0,9-37 0,-13 110 0,6 0 0,9 152 0,3-207-682,14 61-1,-15-96-6143</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03.130"/>
    </inkml:context>
    <inkml:brush xml:id="br0">
      <inkml:brushProperty name="width" value="0.05" units="cm"/>
      <inkml:brushProperty name="height" value="0.05" units="cm"/>
    </inkml:brush>
  </inkml:definitions>
  <inkml:trace contextRef="#ctx0" brushRef="#br0">43 423 24575,'-1'-10'0,"0"1"0,-1 0 0,0-1 0,-1 1 0,0 0 0,0 0 0,-5-9 0,-11-32 0,19 49 0,0-1 0,-1 1 0,1 0 0,0-1 0,0 1 0,0-1 0,0 1 0,0 0 0,1-1 0,-1 1 0,0 0 0,0-1 0,1 1 0,-1 0 0,1 0 0,0-1 0,-1 1 0,1 0 0,0 0 0,-1 0 0,1 0 0,0 0 0,0 0 0,0 0 0,0 0 0,0 0 0,0 0 0,0 0 0,1 1 0,-1-1 0,0 0 0,0 1 0,1-1 0,-1 1 0,0-1 0,0 1 0,1 0 0,-1 0 0,2-1 0,9-1 0,-1 1 0,1 0 0,21 2 0,-15-1 0,24-2 0,70-11 0,-90 9 0,0-2 0,-1 0 0,0-1 0,39-18 0,-52 20 0,0 0 0,-1 0 0,0 0 0,0-1 0,0 0 0,-1 0 0,1 0 0,-1-1 0,-1 0 0,9-14 0,-7 8 0,-1 0 0,0 0 0,-1-1 0,0 0 0,4-24 0,-20 143 0,-60 415 0,71-511 0,0-1 0,0 1 0,0 0 0,3 11 0,-3-19 0,0 1 0,1-1 0,-1 0 0,0 0 0,1 0 0,-1 0 0,1 0 0,-1 1 0,1-1 0,0 0 0,-1 0 0,1 0 0,0 0 0,0-1 0,0 1 0,0 0 0,1 1 0,-1-2 0,0 0 0,0 0 0,0 1 0,0-1 0,0 0 0,0 0 0,0 0 0,0 0 0,0-1 0,0 1 0,0 0 0,0 0 0,0 0 0,0-1 0,0 1 0,0-1 0,0 1 0,0-1 0,0 1 0,0-1 0,0 1 0,0-1 0,1-1 0,15-14 0,0 0 0,-1-1 0,-1-1 0,22-31 0,-9 10 0,3-2 0,82-96 0,-112 136 0,29-26 0,-29 27 0,-1-1 0,1 1 0,-1-1 0,1 1 0,-1-1 0,1 1 0,0-1 0,-1 1 0,1 0 0,-1-1 0,1 1 0,0 0 0,0 0 0,-1 0 0,1-1 0,0 1 0,-1 0 0,1 0 0,0 0 0,0 0 0,-1 0 0,1 0 0,0 0 0,-1 0 0,1 1 0,0-1 0,-1 0 0,1 0 0,0 1 0,-1-1 0,1 0 0,0 1 0,-1-1 0,1 0 0,0 1 0,-1-1 0,1 1 0,-1-1 0,1 1 0,-1-1 0,0 1 0,1 0 0,-1-1 0,1 1 0,-1 0 0,1 1 0,2 9 0,-1 1 0,1-1 0,-2 1 0,1 16 0,-2-16 0,1-1 0,0 1 0,1-1 0,0 1 0,6 14 0,-6-21 0,0 1 0,1-1 0,0 1 0,0-1 0,0 0 0,1 0 0,0 0 0,0-1 0,0 1 0,0-1 0,8 6 0,-8-8 0,-1 0 0,0 0 0,0-1 0,1 1 0,-1-1 0,1 0 0,-1 0 0,1 0 0,-1 0 0,1-1 0,0 0 0,-1 1 0,1-1 0,0 0 0,-1-1 0,1 1 0,0-1 0,-1 1 0,1-1 0,4-2 0,0-1 0,0 0 0,0 0 0,0-1 0,-1 0 0,0 0 0,0-1 0,0 0 0,-1 0 0,1 0 0,-2-1 0,1 0 0,-1 0 0,0-1 0,0 0 0,4-9 0,3-8 0,-2-1 0,0 0 0,9-44 0,-16 61 0,7-43 0,-10 49 0,0 0 0,1 0 0,-1 0 0,0 0 0,-1 0 0,1 0 0,0 0 0,-1 0 0,0 0 0,0 0 0,0 0 0,0 1 0,-2-6 0,2 7 0,1 1 0,-1-1 0,0 1 0,1-1 0,-1 0 0,0 1 0,1-1 0,-1 1 0,0 0 0,1-1 0,-1 1 0,0-1 0,0 1 0,0 0 0,1 0 0,-1-1 0,0 1 0,0 0 0,0 0 0,0 0 0,0 0 0,1 0 0,-1 0 0,0 0 0,0 0 0,0 1 0,0-1 0,1 0 0,-1 0 0,0 1 0,0-1 0,0 0 0,1 1 0,-1-1 0,0 1 0,1-1 0,-1 1 0,0 0 0,1-1 0,-1 1 0,0 0 0,-4 4 0,1-1 0,0 1 0,0-1 0,-5 9 0,0 2 0,1 1 0,0 1 0,0 0 0,2 0 0,0 0 0,1 0 0,1 1 0,-3 30 0,6-36 0,0 0 0,1 1 0,0-1 0,1 0 0,0 1 0,1-1 0,0 0 0,1 0 0,1 0 0,0-1 0,0 1 0,1-1 0,11 19 0,-12-25-97,0 1-1,1-1 1,0 0-1,0 0 1,0 0-1,0-1 1,1 0-1,0 0 1,0 0-1,0-1 1,0 0-1,1 0 0,9 3 1,16 3-6729</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03.485"/>
    </inkml:context>
    <inkml:brush xml:id="br0">
      <inkml:brushProperty name="width" value="0.05" units="cm"/>
      <inkml:brushProperty name="height" value="0.05" units="cm"/>
    </inkml:brush>
  </inkml:definitions>
  <inkml:trace contextRef="#ctx0" brushRef="#br0">68 68 24575,'-22'-38'0,"20"35"0,0 0 0,0 0 0,0 1 0,0-1 0,-1 1 0,1-1 0,-1 1 0,1 0 0,-1 0 0,-4-3 0,7 5 0,-1 0 0,1 0 0,-1 0 0,1 0 0,-1 0 0,0 1 0,1-1 0,-1 0 0,1 0 0,0 0 0,-1 0 0,1 1 0,-1-1 0,1 0 0,-1 0 0,1 1 0,-1-1 0,1 0 0,0 1 0,-1-1 0,1 0 0,0 1 0,-1-1 0,1 1 0,0-1 0,-1 0 0,1 1 0,0-1 0,0 1 0,0-1 0,-1 1 0,1-1 0,0 1 0,0-1 0,0 1 0,0-1 0,0 1 0,0 0 0,-3 22 0,4 2 0,1-1 0,2 1 0,0-1 0,8 25 0,0 1 0,-3-7 0,10 50 0,-17-81 0,-1 1 0,-1 0 0,0-1 0,0 1 0,-3 16 0,1-24 0,1-1 0,-1 1 0,0-1 0,0 0 0,0 0 0,-3 5 0,5-8 0,-1-1 0,1 1 0,0-1 0,0 1 0,0-1 0,-1 1 0,1-1 0,0 0 0,-1 1 0,1-1 0,0 1 0,-1-1 0,1 0 0,-1 1 0,1-1 0,0 0 0,-1 1 0,1-1 0,-1 0 0,1 0 0,-1 0 0,1 1 0,-1-1 0,1 0 0,-1 0 0,1 0 0,-1 0 0,1 0 0,-1 0 0,1 0 0,-1 0 0,0 0 0,1 0 0,-1 0 0,1 0 0,-1 0 0,1 0 0,-1-1 0,1 1 0,-1 0 0,1 0 0,0-1 0,-1 1 0,1 0 0,-1-1 0,1 1 0,-1 0 0,1-1 0,0 1 0,-1 0 0,1-1 0,0 1 0,0-1 0,-1 1 0,1-1 0,0 1 0,0-1 0,-1 1 0,1-1 0,0 1 0,0-1 0,0 1 0,0-1 0,0 1 0,0-1 0,-1-3 0,0 0 0,0 0 0,1 0 0,0 0 0,0 0 0,0 1 0,0-1 0,0 0 0,1 0 0,-1 0 0,1 0 0,3-6 0,1-3 0,0-1 0,9-14 0,5-4 0,1 1 0,2 0 0,1 2 0,1 0 0,2 2 0,0 1 0,53-40 0,-78 65 0,17-12 0,0 1 0,21-11 0,-35 21 0,1 0 0,-1 0 0,1 0 0,-1 0 0,1 1 0,0 0 0,0 0 0,-1 0 0,1 0 0,0 1 0,0 0 0,0 0 0,0 0 0,0 1 0,7 1 0,-10-2 14,-1 1 1,1 0-1,-1-1 0,0 1 0,1 0 1,-1 0-1,0 0 0,1 0 0,-1 0 0,0 0 1,0 0-1,0 0 0,0 1 0,0-1 1,0 0-1,0 1 0,0-1 0,-1 0 0,1 1 1,0-1-1,-1 1 0,1-1 0,-1 3 1,1 1-229,-1-1 1,1 0 0,-1 0-1,0 1 1,-1-1 0,1 0-1,-3 7 1,-6 20-6613</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08.782"/>
    </inkml:context>
    <inkml:brush xml:id="br0">
      <inkml:brushProperty name="width" value="0.05" units="cm"/>
      <inkml:brushProperty name="height" value="0.05" units="cm"/>
    </inkml:brush>
  </inkml:definitions>
  <inkml:trace contextRef="#ctx0" brushRef="#br0">47 28 24575,'-6'-1'0,"1"0"0,0 1 0,0-2 0,0 1 0,0 0 0,0-1 0,-5-3 0,45 1 0,134 5 0,121-2 0,-267-3 342,-22 4-401,-1 0 0,1 0 0,-1 0 0,1 0 0,-1 0 0,1 0 1,0 0-1,-1 0 0,1 0 0,-1 0 0,1 0 0,-1 0 1,1 0-1,-1-1 0,1 1 0,-1 0 0,1 0 0,-1-1 0,0 1 1,1 0-1,-1-1 0,1 1 0,-1 0 0,0-1 0,1 1 0,-1-1 1,0 1-1,1-1 0</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09.202"/>
    </inkml:context>
    <inkml:brush xml:id="br0">
      <inkml:brushProperty name="width" value="0.05" units="cm"/>
      <inkml:brushProperty name="height" value="0.05" units="cm"/>
    </inkml:brush>
  </inkml:definitions>
  <inkml:trace contextRef="#ctx0" brushRef="#br0">123 1 24575,'-1'0'0,"0"0"0,1 0 0,-1 1 0,0-1 0,1 0 0,-1 0 0,0 1 0,1-1 0,-1 1 0,1-1 0,-1 1 0,1-1 0,-1 1 0,1-1 0,-1 1 0,1-1 0,0 1 0,-1-1 0,1 1 0,0 0 0,-1-1 0,1 1 0,0-1 0,0 1 0,0 0 0,-1 0 0,1-1 0,0 2 0,-3 23 0,3-21 0,-58 461 0,43-384 0,4-26 0,2 0 0,-4 107 0,13-161 0,0 1 0,0-1 0,0 1 0,0 0 0,0-1 0,0 1 0,1 0 0,-1-1 0,0 1 0,1-1 0,0 1 0,-1-1 0,1 1 0,0-1 0,-1 1 0,1-1 0,0 0 0,0 1 0,0-1 0,0 0 0,1 0 0,-1 0 0,0 0 0,0 0 0,3 2 0,-1-2 0,0-1 0,0 1 0,1-1 0,-1 0 0,0 0 0,0 0 0,0 0 0,0 0 0,0-1 0,0 1 0,1-1 0,3-2 0,50-13 0,-10 1 0,54-8 0,-84 20 0,0 2 0,0-1 0,-1 2 0,1 0 0,0 2 0,0-1 0,19 6 0,-6 1 141,-21-5-291,0 0-1,0 0 0,0-1 1,0-1-1,1 1 1,-1-2-1,1 1 0,-1-1 1,19-2-1,-18-2-6675</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09.669"/>
    </inkml:context>
    <inkml:brush xml:id="br0">
      <inkml:brushProperty name="width" value="0.05" units="cm"/>
      <inkml:brushProperty name="height" value="0.05" units="cm"/>
    </inkml:brush>
  </inkml:definitions>
  <inkml:trace contextRef="#ctx0" brushRef="#br0">28 6 24575,'11'-4'0,"-6"3"0,-8 12 0,-5 7 0,1 1 0,0-1 0,2 2 0,-7 36 0,11-46 0,1 1 0,0-1 0,0 0 0,1 0 0,0 0 0,1 0 0,0 0 0,0-1 0,1 1 0,1-1 0,7 16 0,-8-18 0,1-1 0,0 0 0,0 0 0,0 0 0,1 0 0,0-1 0,0 1 0,0-1 0,1-1 0,0 1 0,0-1 0,0 0 0,9 4 0,-11-6 0,0 0 0,1-1 0,-1 0 0,1 0 0,0 0 0,-1 0 0,1-1 0,0 1 0,0-1 0,-1-1 0,1 1 0,0 0 0,-1-1 0,1 0 0,-1 0 0,1-1 0,-1 1 0,1-1 0,-1 0 0,0 0 0,8-5 0,-2-1-85,0-1 0,0 0-1,-1 0 1,0-1 0,-1 0-1,0 0 1,0-1 0,-1 0-1,-1 0 1,0-1 0,0 0-1,-1 0 1,-1 0 0,0-1-1,4-23 1,-1-2-6741</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10.438"/>
    </inkml:context>
    <inkml:brush xml:id="br0">
      <inkml:brushProperty name="width" value="0.05" units="cm"/>
      <inkml:brushProperty name="height" value="0.05" units="cm"/>
    </inkml:brush>
  </inkml:definitions>
  <inkml:trace contextRef="#ctx0" brushRef="#br0">52 116 24575,'-3'0'0,"-1"-2"0,-3-2 0,-3 0 0,1-1 0,-2-1 0,4 1 0,7 1 0,2-1 0,5 0 0,0-2 0,3 0 0,2-2 0,1 1 0,26-13 0,6-2-8191</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10.808"/>
    </inkml:context>
    <inkml:brush xml:id="br0">
      <inkml:brushProperty name="width" value="0.05" units="cm"/>
      <inkml:brushProperty name="height" value="0.05" units="cm"/>
    </inkml:brush>
  </inkml:definitions>
  <inkml:trace contextRef="#ctx0" brushRef="#br0">134 86 24575,'-3'0'0,"-4"-3"0,-3-4 0,-4 0 0,-1-3 0,-2-2 0,-1 1 0,1 0 0,-1-2 0,3 2-8191</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11.285"/>
    </inkml:context>
    <inkml:brush xml:id="br0">
      <inkml:brushProperty name="width" value="0.05" units="cm"/>
      <inkml:brushProperty name="height" value="0.05" units="cm"/>
    </inkml:brush>
  </inkml:definitions>
  <inkml:trace contextRef="#ctx0" brushRef="#br0">101 51 24575,'-4'0'0,"1"-1"0,0 0 0,0 0 0,0 0 0,0 0 0,0 0 0,0-1 0,0 1 0,0-1 0,0 0 0,1 0 0,-1 0 0,1 0 0,-1 0 0,1-1 0,0 1 0,-3-5 0,5 7 0,0-1 0,0 1 0,0-1 0,0 1 0,0-1 0,0 0 0,0 1 0,0-1 0,0 1 0,0-1 0,0 1 0,0-1 0,0 0 0,1 1 0,-1-1 0,0 1 0,0-1 0,1 1 0,-1-1 0,0 1 0,1-1 0,-1 1 0,0-1 0,1 1 0,-1 0 0,1-1 0,-1 1 0,1-1 0,-1 1 0,1 0 0,-1 0 0,1-1 0,-1 1 0,1 0 0,-1 0 0,1 0 0,-1-1 0,1 1 0,-1 0 0,1 0 0,0 0 0,-1 0 0,1 0 0,0 0 0,3 0 0,-1-1 0,0 1 0,0 0 0,1 0 0,-1 0 0,6 2 0,-4 0 0,0 0 0,0 1 0,-1-1 0,1 1 0,-1 0 0,0 1 0,0-1 0,0 1 0,0 0 0,-1 0 0,0 0 0,1 0 0,-1 0 0,4 9 0,-3-4 0,1-1 0,-2 1 0,1 0 0,-1 0 0,0 0 0,-1 1 0,1 12 0,-3-15 0,0 0 0,-1 0 0,0-1 0,0 1 0,-1-1 0,0 1 0,0-1 0,0 1 0,-1-1 0,0 0 0,-6 9 0,1-2 0,0-2 0,-1 1 0,0-1 0,-16 14 0,21-21 49,-1 0 0,0 0 0,0-1-1,0 0 1,0 0 0,-10 4 0,13-6-110,1 0 0,-1-1 0,0 1 0,1-1 0,-1 0 0,0 1 0,1-1 0,-1 0 0,0 0 0,1 0 0,-1 0 0,0 0 0,1-1 0,-1 1 0,0-1 0,1 1 0,-1-1 0,0 1 1,1-1-1,-1 0 0,1 0 0,-1 1 0,1-1 0,0 0 0,-1-1 0,1 1 0,-2-2 0,-5-8-6765</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24:19.593"/>
    </inkml:context>
    <inkml:brush xml:id="br0">
      <inkml:brushProperty name="width" value="0.05" units="cm"/>
      <inkml:brushProperty name="height" value="0.05" units="cm"/>
    </inkml:brush>
  </inkml:definitions>
  <inkml:trace contextRef="#ctx0" brushRef="#br0">115 1 24575,'-4'1'0,"-1"0"0,1 1 0,-1-1 0,1 1 0,0 1 0,0-1 0,-1 1 0,2-1 0,-1 1 0,-7 6 0,-5 4 0,12-10 0,-1 0 0,1 0 0,-1 0 0,1 1 0,0 0 0,0 0 0,1 0 0,-6 7 0,8-9 0,1 0 0,-1-1 0,1 1 0,-1 0 0,1-1 0,-1 1 0,1 0 0,0 0 0,0-1 0,0 1 0,0 0 0,0 0 0,1-1 0,-1 1 0,0 0 0,1 0 0,-1-1 0,1 1 0,0 0 0,-1-1 0,1 1 0,0-1 0,0 1 0,0-1 0,0 1 0,0-1 0,1 0 0,-1 0 0,0 1 0,0-1 0,2 1 0,23 19 0,37 26 0,18 14 0,-61-43-273,-1 0 0,-1 2 0,0 0 0,25 39 0,-35-45-6553</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11.891"/>
    </inkml:context>
    <inkml:brush xml:id="br0">
      <inkml:brushProperty name="width" value="0.05" units="cm"/>
      <inkml:brushProperty name="height" value="0.05" units="cm"/>
    </inkml:brush>
  </inkml:definitions>
  <inkml:trace contextRef="#ctx0" brushRef="#br0">0 1 24575,'8'0'0,"1"0"0,-1 1 0,0 0 0,0 0 0,9 3 0,-15-3 0,0-1 0,-1 1 0,1 0 0,0-1 0,0 1 0,0 0 0,-1 0 0,1 0 0,-1 1 0,1-1 0,0 0 0,-1 0 0,0 1 0,1-1 0,-1 1 0,0-1 0,0 1 0,0 0 0,0-1 0,0 1 0,0 0 0,-1 0 0,1 0 0,0 0 0,-1-1 0,1 1 0,-1 3 0,0-4 0,0 1 0,0-1 0,0 0 0,-1 1 0,1-1 0,-1 1 0,1-1 0,-1 0 0,1 1 0,-1-1 0,1 0 0,-1 0 0,0 0 0,0 1 0,0-1 0,0 0 0,0 0 0,0 0 0,0 0 0,-2 1 0,35-29-1365,-22 21-5461</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12.310"/>
    </inkml:context>
    <inkml:brush xml:id="br0">
      <inkml:brushProperty name="width" value="0.05" units="cm"/>
      <inkml:brushProperty name="height" value="0.05" units="cm"/>
    </inkml:brush>
  </inkml:definitions>
  <inkml:trace contextRef="#ctx0" brushRef="#br0">55 4 24575,'-3'-3'0,"-1"2"0,0 4 0,1 5 0,1 3 0,1 3 0,0 2 0,-2-1 0,-4-4 0,-3-4 0,-1-5 0,6-7 0,5-2 0,7 1 0,4 0 0,1 2-8191</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12.651"/>
    </inkml:context>
    <inkml:brush xml:id="br0">
      <inkml:brushProperty name="width" value="0.05" units="cm"/>
      <inkml:brushProperty name="height" value="0.05" units="cm"/>
    </inkml:brush>
  </inkml:definitions>
  <inkml:trace contextRef="#ctx0" brushRef="#br0">0 8 24575,'3'0'0,"1"-3"0,3-1 0,3 4 0,-1 0-8191</inkml:trace>
  <inkml:trace contextRef="#ctx0" brushRef="#br0" timeOffset="1">18 400 24575,'3'0'0</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13.070"/>
    </inkml:context>
    <inkml:brush xml:id="br0">
      <inkml:brushProperty name="width" value="0.05" units="cm"/>
      <inkml:brushProperty name="height" value="0.05" units="cm"/>
    </inkml:brush>
  </inkml:definitions>
  <inkml:trace contextRef="#ctx0" brushRef="#br0">35 53 24575,'-3'0'0,"0"0"0,0-1 0,-1 1 0,1-1 0,0 0 0,0 0 0,-4-2 0,7 3 0,0 0 0,-1 0 0,1 0 0,0 0 0,-1-1 0,1 1 0,0 0 0,-1 0 0,1 0 0,0-1 0,0 1 0,-1 0 0,1-1 0,0 1 0,0 0 0,0 0 0,-1-1 0,1 1 0,0 0 0,0-1 0,0 1 0,0 0 0,0-1 0,-1 1 0,1 0 0,0-1 0,1 0 0,-1 0 0,1 1 0,-1-1 0,0 0 0,1 1 0,0-1 0,-1 1 0,1-1 0,-1 1 0,1-1 0,0 1 0,-1-1 0,1 1 0,0 0 0,-1-1 0,1 1 0,0 0 0,1-1 0,14-4 0,0 0 0,0 1 0,1 0 0,29-2 0,72 2 0,-79 4 0,-17 0 0,69 1 0,-82 0 0,-1-1 0,0 2 0,1 0 0,-1 0 0,0 0 0,0 1 0,0 0 0,9 5 0,-15-7 0,0 1 0,0-1 0,0 0 0,-1 1 0,1-1 0,0 1 0,-1-1 0,0 1 0,1 0 0,-1 0 0,0 0 0,1 0 0,-1 0 0,0 0 0,-1 0 0,1 0 0,0 0 0,-1 0 0,1 1 0,-1-1 0,1 0 0,-1 3 0,-1 5 0,0 0 0,0 1 0,-1-1 0,-3 13 0,0-3 0,-18 82 0,4 2 0,5 0 0,0 118 0,21-111 0,-7-109 11,0 0 0,-1 1 0,1-1 0,0 0 0,-1 0 0,1 0 0,-1 1 0,0-1 0,0 0 0,0 0 0,0 0 0,0 0 0,0 0 0,-1-1 0,1 1 0,-1 0 0,1-1 0,-1 1 0,1-1 0,-1 1 0,0-1 1,0 0-1,0 1 0,0-1 0,0 0 0,0 0 0,0-1 0,0 1 0,0 0 0,-4 0 0,-2 0-225,0 0 1,0 0 0,-1-1-1,1 0 1,0 0 0,0-1-1,-9-2 1,-15-4-6613</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13.459"/>
    </inkml:context>
    <inkml:brush xml:id="br0">
      <inkml:brushProperty name="width" value="0.05" units="cm"/>
      <inkml:brushProperty name="height" value="0.05" units="cm"/>
    </inkml:brush>
  </inkml:definitions>
  <inkml:trace contextRef="#ctx0" brushRef="#br0">58 21 24575,'0'-3'0,"3"-1"0,1-2 0,-15-1 0,-14 10 0,-3 4-8191</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15.320"/>
    </inkml:context>
    <inkml:brush xml:id="br0">
      <inkml:brushProperty name="width" value="0.05" units="cm"/>
      <inkml:brushProperty name="height" value="0.05" units="cm"/>
    </inkml:brush>
  </inkml:definitions>
  <inkml:trace contextRef="#ctx0" brushRef="#br0">12 66 24575,'-1'0'0,"1"1"0,-1-1 0,1 0 0,0 0 0,-1 0 0,1 0 0,-1 0 0,1-1 0,0 1 0,-1 0 0,1 0 0,0 0 0,-1 0 0,1 0 0,0 0 0,-1-1 0,1 1 0,0 0 0,-1 0 0,1-1 0,0 1 0,-1 0 0,1 0 0,0-1 0,0 1 0,-1 0 0,1-1 0,0 1 0,0 0 0,0-1 0,-1 1 0,1 0 0,0-1 0,0 1 0,0-1 0,0 1 0,0 0 0,0-1 0,0 1 0,0 0 0,0-1 0,0 1 0,0-1 0,0 1 0,0 0 0,0-1 0,0 1 0,0-1 0,0 1 0,1 0 0,-1-1 0,0 0 0,1 0 0,0-1 0,0 0 0,0 0 0,0 1 0,0-1 0,0 1 0,0-1 0,1 1 0,1-3 0,6 0 0,-1 0 0,1 0 0,0 1 0,0 0 0,0 1 0,1 0 0,15-1 0,-16 1 0,-7 2 0,-1 0 0,0 0 0,1 0 0,-1 0 0,1 0 0,-1 0 0,0 0 0,1 1 0,-1-1 0,0 0 0,1 1 0,-1-1 0,0 1 0,1-1 0,-1 1 0,0 0 0,0 0 0,0-1 0,0 1 0,1 0 0,-1 0 0,0 0 0,-1 0 0,1 0 0,0 1 0,0-1 0,0 0 0,-1 0 0,1 0 0,0 1 0,-1-1 0,1 0 0,-1 1 0,0-1 0,1 0 0,-1 1 0,0 1 0,1 8 0,0 0 0,0 0 0,-2 21 0,0-15 0,-1 65 0,1 122 0,1-203 0,0 1 0,0-1 0,0 0 0,0 0 0,1 1 0,-1-1 0,0 0 0,0 0 0,1 0 0,-1 1 0,1-1 0,-1 0 0,1 0 0,1 2 0,-2-3 0,0 0 0,1 0 0,-1 0 0,0 0 0,1 0 0,-1 0 0,0 0 0,1 0 0,-1 0 0,0 0 0,1 0 0,-1 0 0,0 0 0,1 0 0,-1 0 0,0 0 0,1 0 0,-1 0 0,0 0 0,1 0 0,-1 0 0,0-1 0,1 1 0,-1 0 0,0 0 0,0 0 0,1-1 0,-1 1 0,0 0 0,0 0 0,1-1 0,-1 1 0,3-4 0,0 1 0,-1-1 0,1 0 0,-1 0 0,0 0 0,3-6 0,5-24 0,0 1 0,-2-1 0,5-50 0,-4-105 0,-10 173 0,-2 20 0,-4 26 0,1 35-106,4 102 0,2-113-1047,0-35-5673</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35.047"/>
    </inkml:context>
    <inkml:brush xml:id="br0">
      <inkml:brushProperty name="width" value="0.05" units="cm"/>
      <inkml:brushProperty name="height" value="0.05" units="cm"/>
    </inkml:brush>
  </inkml:definitions>
  <inkml:trace contextRef="#ctx0" brushRef="#br0">107 168 24575,'6'-1'0,"-1"1"0,0-1 0,1 0 0,-1-1 0,0 1 0,0-1 0,10-5 0,34-21 0,-37 20 0,7-3 0,-8 5 0,0 0 0,0-1 0,-1 0 0,0 0 0,-1-2 0,1 1 0,12-16 0,-21 23 0,-1 1 0,1-1 0,-1 0 0,1 0 0,0 0 0,-1 0 0,1 0 0,-1 0 0,0 0 0,1 0 0,-1 0 0,0 0 0,0 0 0,0 0 0,0 0 0,0 0 0,0 0 0,0-1 0,0-1 0,0 3 0,-1-1 0,1 0 0,-1 1 0,1-1 0,-1 1 0,1-1 0,-1 1 0,0-1 0,1 1 0,-1-1 0,1 1 0,-1 0 0,0-1 0,0 1 0,1 0 0,-1-1 0,0 1 0,1 0 0,-1 0 0,-1 0 0,-4-1 0,1 1 0,0 0 0,-1 0 0,1 0 0,0 1 0,-8 2 0,-5 2 0,1 1 0,-1 1 0,1 0 0,1 1 0,0 1 0,0 1 0,0 0 0,2 1 0,-1 1 0,1 0 0,-20 23 0,26-25 0,0 0 0,1 1 0,0-1 0,1 1 0,0 1 0,1-1 0,-8 23 0,11-25 0,0 0 0,0 1 0,1-1 0,0 0 0,1 1 0,0-1 0,0 1 0,1-1 0,1 0 0,-1 1 0,5 11 0,-4-13 0,1 0 0,1 0 0,-1 0 0,2 0 0,-1-1 0,1 1 0,0-1 0,0 0 0,1-1 0,-1 1 0,2-1 0,10 8 0,-7-7 0,0-1 0,0 0 0,0-1 0,1 0 0,0 0 0,0-1 0,0-1 0,19 4 0,-11-5 0,0 0 0,0-1 0,1 0 0,-1-2 0,0 0 0,0-2 0,0 0 0,-1-1 0,1 0 0,-1-2 0,24-10 0,-19 5 0,-1-1 0,-1-1 0,1-1 0,-2-1 0,0 0 0,34-37 0,-43 41 0,-2 0 0,1-1 0,-2-1 0,1 1 0,-2-1 0,0-1 0,0 1 0,-1-1 0,-1-1 0,0 1 0,-1-1 0,3-27 0,-6 38 0,-1 0 0,1 0 0,-1 1 0,-1-1 0,1 0 0,0 0 0,-1 1 0,0-1 0,0 0 0,0 1 0,0-1 0,-1 1 0,1-1 0,-1 1 0,0 0 0,0 0 0,0 0 0,-4-5 0,3 6 0,1 0 0,-1 0 0,0 0 0,0 1 0,1-1 0,-1 1 0,0-1 0,0 1 0,0 0 0,-1 1 0,1-1 0,0 0 0,0 1 0,0 0 0,-1 0 0,1 0 0,0 0 0,0 0 0,0 1 0,-1-1 0,-4 3 0,0-1 0,0 1 0,0 0 0,0 0 0,1 1 0,0 0 0,0 1 0,0-1 0,0 1 0,1 1 0,-1-1 0,1 1 0,1 0 0,-1 0 0,1 1 0,0 0 0,1 0 0,-1 0 0,1 0 0,1 1 0,-1 0 0,-1 9 0,2-10 0,1 0 0,1 0 0,-1 0 0,1 0 0,1 0 0,-1 1 0,1-1 0,0 0 0,1 0 0,0 1 0,0-1 0,0 0 0,1 0 0,0 0 0,1 0 0,0-1 0,0 1 0,0 0 0,0-1 0,1 0 0,0 0 0,1 0 0,-1-1 0,9 8 0,-3-4 0,2-1 0,-1 0 0,1-1 0,0 0 0,1-1 0,0 0 0,0-1 0,0 0 0,15 2 0,-8-2 0,0-1 0,0-2 0,1 0 0,-1-1 0,33-2 0,-46 0 0,1 0 0,-1 0 0,0-1 0,0 0 0,0 0 0,0 0 0,0-1 0,0 0 0,-1 0 0,1-1 0,-1 0 0,7-6 0,-9 7 0,-1 0 0,0-1 0,0 1 0,-1-1 0,1 0 0,-1 1 0,1-1 0,-1 0 0,0-1 0,-1 1 0,1 0 0,-1 0 0,0-1 0,0 1 0,0-1 0,-1 1 0,1-1 0,-1 1 0,0-1 0,-2-8 0,1 4 0,-1 0 0,0 0 0,-1 0 0,0 0 0,0 1 0,-1-1 0,0 1 0,-1 0 0,1 0 0,-2 1 0,1-1 0,-1 1 0,-13-13 0,13 15 0,0 0 0,0 0 0,-1 0 0,1 1 0,-1 0 0,0 0 0,-1 0 0,1 1 0,0 0 0,-1 1 0,0 0 0,0 0 0,1 0 0,-1 1 0,0 1 0,-11-1 0,18 1 10,0 0 0,-1 0 0,1 0-1,0 0 1,-1 0 0,1 0 0,0 0-1,0 1 1,-1-1 0,1 0 0,0 1-1,0-1 1,0 1 0,0-1 0,0 1-1,-1 0 1,1-1 0,0 1 0,0 0-1,0 0 1,1 0 0,-1 0 0,0-1-1,0 1 1,0 1 0,1-1 0,-1 0-1,0 0 1,1 0 0,-1 0 0,1 0-1,0 1 1,-1-1 0,1 2 0,0-2-85,0 1 1,0 0 0,1 0 0,-1 0 0,1-1-1,0 1 1,-1 0 0,1-1 0,0 1 0,0 0-1,0-1 1,0 1 0,0-1 0,0 1 0,1-1-1,-1 0 1,0 1 0,1-1 0,-1 0 0,1 0-1,-1 0 1,4 1 0,12 6-6752</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35.386"/>
    </inkml:context>
    <inkml:brush xml:id="br0">
      <inkml:brushProperty name="width" value="0.05" units="cm"/>
      <inkml:brushProperty name="height" value="0.05" units="cm"/>
    </inkml:brush>
  </inkml:definitions>
  <inkml:trace contextRef="#ctx0" brushRef="#br0">1 1 24575,'36'13'0,"-3"-8"0,1-3 0,-1 0 0,37-5 0,-5 2 0,-15 0-682,71-9-1,-102 7-6143</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35.730"/>
    </inkml:context>
    <inkml:brush xml:id="br0">
      <inkml:brushProperty name="width" value="0.05" units="cm"/>
      <inkml:brushProperty name="height" value="0.05" units="cm"/>
    </inkml:brush>
  </inkml:definitions>
  <inkml:trace contextRef="#ctx0" brushRef="#br0">20 82 24575,'0'-2'0,"0"1"0,0-1 0,0 0 0,0 1 0,-1-1 0,1 0 0,0 1 0,-1-1 0,1 1 0,-1-1 0,1 0 0,-1 1 0,0-1 0,0 1 0,0 0 0,0-1 0,0 1 0,0 0 0,0-1 0,0 1 0,0 0 0,-3-2 0,1 4 0,5 4 0,5 7 0,3-2 0,0 0 0,2 0 0,-1-1 0,1 0 0,0-1 0,1 0 0,-1-1 0,2-1 0,-1 0 0,18 5 0,5 0 0,1-1 0,67 7 0,-87-15 0,1-1 0,28-1 0,-39-1 0,1 0 0,-1 0 0,0 0 0,0-1 0,0 0 0,0 0 0,-1-1 0,1 0 0,6-4 0,-11 6 0,0 0 0,0 0 0,-1 0 0,1 0 0,-1-1 0,1 1 0,-1 0 0,1-1 0,-1 1 0,0-1 0,0 0 0,0 1 0,0-1 0,0 0 0,0 0 0,0 1 0,0-1 0,-1 0 0,1 0 0,-1 0 0,1 0 0,-1 0 0,0 0 0,0 0 0,0 0 0,0 0 0,0 0 0,0 0 0,-1 0 0,1 0 0,0 0 0,-1 0 0,0 0 0,1 1 0,-1-1 0,0 0 0,0 0 0,0 0 0,0 1 0,-2-3 0,-3-3 0,1 1 0,-1-1 0,0 1 0,-1 0 0,0 1 0,0-1 0,-14-7 0,7 5 0,-1 1 0,1 1 0,-2 0 0,1 1 0,0 1 0,-1 0 0,0 2 0,0-1 0,-29 1 0,39 2 0,-1 1 0,0-1 0,0 1 0,1 1 0,-1-1 0,0 1 0,1 1 0,0-1 0,-1 1 0,1 0 0,-6 4 0,8-4 0,0 1 0,0-1 0,0 1 0,0 0 0,1 0 0,0 0 0,0 1 0,0-1 0,0 1 0,0-1 0,1 1 0,0 0 0,0 0 0,1 0 0,-3 10 0,2 0 0,1-1 0,0 1 0,1 0 0,0-1 0,1 1 0,1 0 0,1-1 0,0 0 0,0 1 0,2-1 0,-1 0 0,2-1 0,0 1 0,1-1 0,0-1 0,1 1 0,17 21 0,-16-23 0,0-1 0,1 0 0,0-1 0,1 0 0,0-1 0,0 0 0,1 0 0,18 8 0,-20-12 0,0 0 0,0-1 0,0 0 0,1 0 0,-1-1 0,1-1 0,0 0 0,-1 0 0,1-1 0,0 0 0,16-3 0,-9 0-455,1-2 0,26-10 0,-10 1-6371</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36.080"/>
    </inkml:context>
    <inkml:brush xml:id="br0">
      <inkml:brushProperty name="width" value="0.05" units="cm"/>
      <inkml:brushProperty name="height" value="0.05" units="cm"/>
    </inkml:brush>
  </inkml:definitions>
  <inkml:trace contextRef="#ctx0" brushRef="#br0">3 121 24575,'-1'-32'0,"1"17"0,-1 1 0,2-1 0,3-24 0,-4 39 0,0 0 0,0-1 0,0 1 0,0 0 0,0 0 0,0 0 0,0 0 0,0-1 0,0 1 0,0 0 0,0 0 0,0 0 0,0-1 0,1 1 0,-1 0 0,0 0 0,0 0 0,0 0 0,0-1 0,0 1 0,0 0 0,0 0 0,1 0 0,-1 0 0,0 0 0,0 0 0,0-1 0,0 1 0,1 0 0,-1 0 0,0 0 0,0 0 0,0 0 0,0 0 0,1 0 0,-1 0 0,0 0 0,0 0 0,0 0 0,1 0 0,-1 0 0,0 0 0,0 0 0,0 0 0,1 0 0,-1 0 0,0 0 0,0 0 0,0 0 0,10 11 0,6 20 0,-15-29 0,29 63 0,-17-32 0,3 0 0,0-1 0,2 0 0,40 51 0,-54-78-227,1 0-1,-1-1 1,1 0-1,0 0 1,8 5-1,2-1-6598</inkml:trace>
  <inkml:trace contextRef="#ctx0" brushRef="#br0" timeOffset="1">259 154 24575,'-5'-8'0,"0"-1"0,-1 0 0,0 1 0,0 0 0,-1 1 0,0 0 0,0 0 0,-1 0 0,0 1 0,-9-6 0,14 10 0,1 0 0,-1 1 0,0-1 0,0 1 0,1 0 0,-1 0 0,0 0 0,0 0 0,0 0 0,0 1 0,0-1 0,0 1 0,0 0 0,-1 0 0,1 0 0,0 0 0,0 0 0,0 1 0,0 0 0,0-1 0,0 1 0,0 0 0,0 1 0,1-1 0,-1 0 0,0 1 0,1 0 0,-1-1 0,1 1 0,-1 0 0,1 0 0,0 0 0,0 1 0,0-1 0,0 0 0,-2 5 0,-7 11-124,1 1 0,1 1 0,0 0 0,2 0 0,0 0 0,2 1-1,0 0 1,1 0 0,1 1 0,0 28 0,3-31-6702</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1:37.699"/>
    </inkml:context>
    <inkml:brush xml:id="br0">
      <inkml:brushProperty name="width" value="0.05" units="cm"/>
      <inkml:brushProperty name="height" value="0.05" units="cm"/>
    </inkml:brush>
  </inkml:definitions>
  <inkml:trace contextRef="#ctx0" brushRef="#br0">1 0 24575,'0'0'-8191</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36.421"/>
    </inkml:context>
    <inkml:brush xml:id="br0">
      <inkml:brushProperty name="width" value="0.05" units="cm"/>
      <inkml:brushProperty name="height" value="0.05" units="cm"/>
    </inkml:brush>
  </inkml:definitions>
  <inkml:trace contextRef="#ctx0" brushRef="#br0">0 25 24575,'3'-3'0,"1"-4"0,0-3 0,-1 5 0,-1 7 0,-1 8 0,0 10 0,-1 5 0,0 6 0,0 2 0,0 5 0,3-1 0,1-1 0,-1-4 0,0-5 0,2-3 0,0-7-8191</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36.761"/>
    </inkml:context>
    <inkml:brush xml:id="br0">
      <inkml:brushProperty name="width" value="0.05" units="cm"/>
      <inkml:brushProperty name="height" value="0.05" units="cm"/>
    </inkml:brush>
  </inkml:definitions>
  <inkml:trace contextRef="#ctx0" brushRef="#br0">81 137 24575,'0'-5'0,"0"-12"0,-3-4 0,-1-6 0,-2 2 0,-4 6 0,-2 6 0,-3 5 0,-1 6 0,1 5-8191</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37.117"/>
    </inkml:context>
    <inkml:brush xml:id="br0">
      <inkml:brushProperty name="width" value="0.05" units="cm"/>
      <inkml:brushProperty name="height" value="0.05" units="cm"/>
    </inkml:brush>
  </inkml:definitions>
  <inkml:trace contextRef="#ctx0" brushRef="#br0">86 320 24575,'8'-2'0,"0"1"0,0-1 0,-1-1 0,1 1 0,-1-1 0,1-1 0,-1 1 0,0-1 0,0-1 0,-1 1 0,1-1 0,8-8 0,-13 10 0,1 1 0,-1 0 0,0-1 0,1 1 0,-1-1 0,-1 0 0,1 1 0,0-1 0,-1 0 0,1 0 0,-1 0 0,0-1 0,1-4 0,-2 6 0,0 1 0,0-1 0,0 0 0,0 1 0,0-1 0,-1 0 0,1 1 0,-1-1 0,1 0 0,-1 1 0,0-1 0,1 1 0,-1-1 0,0 1 0,0 0 0,0-1 0,0 1 0,0 0 0,0-1 0,-1 1 0,1 0 0,0 0 0,-1 0 0,1 0 0,-1 0 0,1 1 0,-1-1 0,-1 0 0,-5-2 0,0 0 0,0 1 0,0 0 0,0 0 0,-1 1 0,1 0 0,0 1 0,-1-1 0,1 2 0,0-1 0,0 1 0,-13 3 0,16-3 0,1 1 0,-1-1 0,1 1 0,0 0 0,0 0 0,0 0 0,0 0 0,0 1 0,0-1 0,-6 7 0,8-7 0,0 1 0,1-1 0,-1 0 0,0 1 0,1-1 0,0 1 0,0 0 0,0-1 0,0 1 0,0 0 0,0 0 0,0 0 0,1 0 0,0-1 0,-1 1 0,1 0 0,0 0 0,1 4 0,0-1 0,1 0 0,-1-1 0,1 1 0,0-1 0,0 1 0,1-1 0,0 0 0,0 0 0,0 0 0,0 0 0,1 0 0,0-1 0,5 5 0,9 8 0,36 25 0,-37-29 0,24 17 0,-22-18 0,0 1 0,-2 1 0,1 1 0,-2 0 0,28 33 0,-43-46 0,0-1 0,0 1 0,0 0 0,0-1 0,0 1 0,-1 0 0,1-1 0,0 1 0,-1 0 0,1 0 0,-1-1 0,0 1 0,0 0 0,0 0 0,1 0 0,-2 0 0,1 0 0,0-1 0,0 1 0,0 0 0,-2 3 0,1-2 0,-1-1 0,1 1 0,-1-1 0,0 0 0,0 1 0,0-1 0,0 0 0,0 0 0,0 0 0,-1-1 0,1 1 0,-5 2 0,-3 1 0,-1-1 0,1 0 0,-1 0 0,0-1 0,0 0 0,-13 1 0,16-3-80,-1 0 0,1 0-1,0-1 1,-1 0 0,1-1-1,0 0 1,0 0 0,0 0-1,-1-1 1,1 0 0,1-1 0,-1 0-1,0 0 1,1-1 0,-1 0-1,-7-5 1,-3-8-6746</inkml:trace>
  <inkml:trace contextRef="#ctx0" brushRef="#br0" timeOffset="1">256 115 24575,'33'-35'0,"-19"19"0,1 1 0,1 0 0,20-15 0,-35 30 0,-1-1 0,0 1 0,1 0 0,-1-1 0,1 1 0,-1 0 0,1 0 0,-1-1 0,1 1 0,-1 0 0,1 0 0,-1 0 0,1 0 0,0 0 0,-1 0 0,1 0 0,-1 0 0,1 0 0,-1 0 0,1 0 0,-1 0 0,1 0 0,-1 0 0,1 0 0,-1 1 0,1-1 0,-1 0 0,1 0 0,0 1 0,0 0 0,0 0 0,0 1 0,0-1 0,0 0 0,0 0 0,-1 1 0,1-1 0,0 0 0,-1 1 0,1-1 0,0 2 0,6 46 0,-7-40 0,15 149 0,17 159 0,-30-305 24,1 14 131,8 25 0,-10-45-309,1 0-1,0 0 1,0-1-1,0 1 1,1-1-1,0 0 1,0 0-1,0 0 1,1 0-1,5 7 1,2-4-6672</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37.536"/>
    </inkml:context>
    <inkml:brush xml:id="br0">
      <inkml:brushProperty name="width" value="0.05" units="cm"/>
      <inkml:brushProperty name="height" value="0.05" units="cm"/>
    </inkml:brush>
  </inkml:definitions>
  <inkml:trace contextRef="#ctx0" brushRef="#br0">94 162 24575,'-6'-3'0,"-4"-6"0,-7-5 0,-4-3 0,3-2 0,4 0 0,7 3 0,10 2 0,12 2 0,10 4 0,8 0 0,6 2 0,6 2 0,4 1 0,-4 1 0,-6-1 0,-11-1-8191</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16.875"/>
    </inkml:context>
    <inkml:brush xml:id="br0">
      <inkml:brushProperty name="width" value="0.05" units="cm"/>
      <inkml:brushProperty name="height" value="0.05" units="cm"/>
    </inkml:brush>
  </inkml:definitions>
  <inkml:trace contextRef="#ctx0" brushRef="#br0">701 152 24575,'1'0'0,"0"-1"0,0 1 0,0-1 0,0 1 0,0-1 0,0 1 0,0-1 0,0 1 0,-1-1 0,1 0 0,0 0 0,0 1 0,-1-1 0,1 0 0,0 0 0,-1 0 0,1 0 0,-1 0 0,1-2 0,7-20 0,-7 18 0,-1-1 0,0 0 0,-1 0 0,0 1 0,1-1 0,-2 0 0,1 1 0,-1-1 0,0 1 0,0 0 0,0-1 0,-4-4 0,5 8 0,-1-1 0,0 1 0,0-1 0,0 1 0,0 0 0,0-1 0,0 1 0,0 1 0,-1-1 0,1 0 0,-1 0 0,0 1 0,1-1 0,-1 1 0,0 0 0,0 0 0,0 0 0,0 0 0,0 1 0,0-1 0,0 1 0,0 0 0,0 0 0,-3 0 0,-12 2 0,1 1 0,0 1 0,0 1 0,0 0 0,1 1 0,0 1 0,-24 13 0,5 1 0,1 2 0,-35 29 0,33-22 0,3 1 0,0 2 0,2 2 0,2 0 0,-36 56 0,48-63 0,1 0 0,2 1 0,0 1 0,2 0 0,1 1 0,2 0 0,1 1 0,-6 48 0,12-67 0,2 1 0,-1 0 0,2-1 0,0 1 0,0-1 0,2 1 0,-1-1 0,6 15 0,-6-22 0,1 0 0,0 1 0,0-1 0,1 0 0,-1 0 0,1 0 0,0-1 0,1 0 0,0 1 0,-1-2 0,2 1 0,-1 0 0,0-1 0,1 0 0,0 0 0,0-1 0,10 5 0,-4-4 43,1 1 0,0-2-1,0 0 1,0-1 0,0 0-1,0 0 1,14-2 0,-1 0-612,0-2 0,38-9 0,-5-1-6257</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17.292"/>
    </inkml:context>
    <inkml:brush xml:id="br0">
      <inkml:brushProperty name="width" value="0.05" units="cm"/>
      <inkml:brushProperty name="height" value="0.05" units="cm"/>
    </inkml:brush>
  </inkml:definitions>
  <inkml:trace contextRef="#ctx0" brushRef="#br0">203 15 24575,'0'-1'0,"-1"0"0,1 0 0,0 1 0,-1-1 0,1 0 0,0 0 0,-1 1 0,1-1 0,-1 0 0,0 1 0,1-1 0,-1 1 0,1-1 0,-1 0 0,0 1 0,0 0 0,1-1 0,-1 1 0,0-1 0,0 1 0,1 0 0,-1-1 0,0 1 0,0 0 0,0 0 0,0 0 0,1 0 0,-1 0 0,0 0 0,-1 0 0,-27 0 0,21 3 0,-1 0 0,1 0 0,-1 1 0,1 0 0,0 0 0,1 1 0,-1 0 0,1 1 0,0-1 0,0 1 0,1 1 0,-1-1 0,1 1 0,1 0 0,0 1 0,0-1 0,0 1 0,1 0 0,0 0 0,0 0 0,-2 11 0,4-13 0,0 0 0,0 0 0,1 0 0,0 1 0,0-1 0,1 0 0,-1 1 0,1-1 0,1 1 0,0-1 0,-1 0 0,2 1 0,-1-1 0,1 0 0,0 0 0,0 0 0,1 0 0,0 0 0,0 0 0,0-1 0,0 0 0,1 1 0,0-1 0,0 0 0,1-1 0,-1 1 0,1-1 0,0 0 0,0 0 0,7 4 0,-6-5 0,-1 0 0,0-1 0,1 1 0,0-1 0,-1 0 0,1-1 0,0 1 0,0-1 0,0 0 0,0-1 0,0 1 0,0-1 0,0 0 0,0-1 0,8-1 0,-10 1 0,0 0 0,0 0 0,0-1 0,-1 1 0,1-1 0,0 0 0,-1 0 0,1-1 0,-1 1 0,1-1 0,-1 0 0,0 1 0,0-1 0,-1-1 0,1 1 0,-1 0 0,1-1 0,-1 1 0,0-1 0,0 0 0,-1 1 0,3-8 0,-1 2 0,-1-1 0,-1 0 0,1 0 0,-1 0 0,-1 0 0,0-1 0,-1 1 0,0 0 0,0 0 0,-1 0 0,0 0 0,-5-12 0,5 15 0,-1-1 0,0 1 0,0 0 0,-1 0 0,0 0 0,0 0 0,-1 0 0,0 1 0,0 0 0,0 0 0,-1 0 0,0 1 0,0 0 0,0 0 0,-1 0 0,-7-3 0,12 7-45,0 0-1,1 0 1,-1 0-1,0 0 1,0 1-1,0-1 1,0 1-1,0-1 1,0 1-1,0 0 1,0 0-1,0 0 1,0 0-1,0 0 1,0 0-1,0 0 1,0 1-1,0-1 1,0 1-1,1-1 1,-1 1-1,0 0 1,0 0-1,0 0 0,1 0 1,-1 0-1,0 0 1,1 0-1,-2 2 1</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17.869"/>
    </inkml:context>
    <inkml:brush xml:id="br0">
      <inkml:brushProperty name="width" value="0.05" units="cm"/>
      <inkml:brushProperty name="height" value="0.05" units="cm"/>
    </inkml:brush>
  </inkml:definitions>
  <inkml:trace contextRef="#ctx0" brushRef="#br0">1 126 24575,'19'-23'0,"-16"19"0,0-1 0,0 2 0,1-1 0,-1 0 0,7-5 0,-8 8 0,-1 0 0,1 0 0,0 1 0,-1-1 0,1 0 0,0 1 0,0-1 0,-1 1 0,1-1 0,0 1 0,0 0 0,0 0 0,0 0 0,-1 0 0,1 0 0,0 0 0,0 1 0,0-1 0,3 2 0,0 0 0,-1 0 0,1 1 0,-1 0 0,1 0 0,-1 0 0,0 0 0,0 1 0,0-1 0,-1 1 0,1 0 0,-1 0 0,0 1 0,0-1 0,0 1 0,3 8 0,2 4 0,-1 1 0,-1-1 0,5 22 0,-8-30 0,-1 0 0,0 0 0,-1 1 0,0-1 0,0 1 0,-1-1 0,0 1 0,0-1 0,-3 12 0,3-21 0,0 0 0,0 0 0,0 0 0,0 1 0,0-1 0,0 0 0,0 0 0,0 0 0,0 1 0,0-1 0,0 0 0,0 0 0,0 0 0,0 1 0,0-1 0,0 0 0,0 0 0,-1 0 0,1 1 0,0-1 0,0 0 0,0 0 0,0 0 0,0 0 0,0 1 0,-1-1 0,1 0 0,0 0 0,0 0 0,0 0 0,0 0 0,-1 0 0,1 1 0,0-1 0,0 0 0,0 0 0,-1 0 0,1 0 0,0 0 0,0 0 0,-1 0 0,1 0 0,0 0 0,0 0 0,0 0 0,-1 0 0,1 0 0,-5-13 0,0-19 0,6 13 0,-1-1 0,2 1 0,1-1 0,0 1 0,2 0 0,0 0 0,1 1 0,0-1 0,2 1 0,0 1 0,1-1 0,18-24 0,-25 40 0,-1-1 0,1 1 0,0 0 0,0 0 0,0 0 0,1 1 0,-1-1 0,0 0 0,1 1 0,-1 0 0,6-3 0,-7 4 0,0 0 0,0 0 0,0-1 0,0 1 0,0 0 0,0 0 0,0 0 0,0 0 0,0 1 0,0-1 0,0 0 0,0 0 0,0 1 0,0-1 0,0 0 0,0 1 0,0-1 0,0 1 0,0-1 0,-1 1 0,1 0 0,0-1 0,0 1 0,0 0 0,-1 0 0,1-1 0,0 1 0,-1 0 0,1 0 0,-1 0 0,1 0 0,-1 0 0,1 0 0,-1 1 0,4 8 0,-1 0 0,-1 0 0,0 0 0,0 0 0,-1 0 0,0 0 0,-1 17 0,-1-15 0,2-1 0,-1 1 0,2 0 0,0-1 0,4 17 0,-6-27 0,0 0 0,0-1 0,1 1 0,-1 0 0,0-1 0,0 1 0,1 0 0,-1-1 0,0 1 0,1 0 0,-1-1 0,1 1 0,-1 0 0,1-1 0,-1 1 0,1-1 0,0 1 0,-1-1 0,1 0 0,-1 1 0,1-1 0,0 1 0,0-1 0,-1 0 0,1 0 0,0 1 0,1-1 0,-1 0 0,0 0 0,1-1 0,-1 1 0,0-1 0,0 1 0,1-1 0,-1 1 0,0-1 0,0 0 0,0 0 0,0 1 0,0-1 0,0 0 0,1-2 0,5-4 0,-1 0 0,-1-1 0,7-10 0,-12 18 0,7-13 0,2 1 0,-1 0 0,13-12 0,-18 20 0,0 1 0,1-1 0,-1 1 0,1 0 0,0 0 0,0 1 0,0-1 0,0 1 0,0 0 0,1 0 0,-1 0 0,1 1 0,7-2 0,-11 3 0,1 0 0,0 0 0,0 0 0,-1 1 0,1-1 0,0 0 0,0 1 0,-1 0 0,1-1 0,0 1 0,-1 0 0,1 0 0,-1 0 0,1 0 0,-1 0 0,1 0 0,-1 0 0,0 0 0,1 1 0,-1-1 0,0 0 0,0 1 0,0-1 0,0 1 0,0 0 0,0-1 0,-1 1 0,1 0 0,-1-1 0,1 1 0,0 2 0,2 7 0,-1 0 0,0 1 0,1 16 0,-2-26 0,0 94-1365,-1-79-5461</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18.302"/>
    </inkml:context>
    <inkml:brush xml:id="br0">
      <inkml:brushProperty name="width" value="0.05" units="cm"/>
      <inkml:brushProperty name="height" value="0.05" units="cm"/>
    </inkml:brush>
  </inkml:definitions>
  <inkml:trace contextRef="#ctx0" brushRef="#br0">0 260 24575,'4'-4'0,"-1"0"0,1-1 0,-1 1 0,4-9 0,1 0 0,-8 13 0,0 0 0,0 0 0,0 0 0,0 0 0,0 0 0,0 0 0,0 0 0,0 0 0,0 0 0,0 0 0,0 0 0,0-1 0,0 1 0,0 0 0,0 0 0,0 0 0,0 0 0,1 0 0,-1 0 0,0 0 0,0 0 0,0 0 0,0 0 0,0 0 0,0 0 0,0 0 0,0 0 0,0 0 0,0 0 0,0 0 0,0 0 0,1 0 0,-1 0 0,0 0 0,0 0 0,0 0 0,0 0 0,0 0 0,0 0 0,0 0 0,0 0 0,0 0 0,0 0 0,0 0 0,0 0 0,1 0 0,-1 0 0,0 0 0,0 0 0,0 0 0,0 0 0,0 1 0,0-1 0,0 0 0,0 0 0,0 0 0,0 0 0,0 0 0,0 0 0,0 0 0,0 0 0,0 0 0,0 0 0,0 0 0,0 0 0,0 1 0,2 8 0,0 14 0,-2 39 0,9 255 0,-2-198 0,-8-214 0,2-139 0,2 166 0,17-95 0,-16 141 0,1 0 0,14-37 0,-17 54 0,0-1 0,1 0 0,0 1 0,0 0 0,0-1 0,0 1 0,1 1 0,0-1 0,0 0 0,0 1 0,1 0 0,-1 0 0,1 0 0,0 1 0,7-5 0,-10 7 0,0 0 0,1 0 0,-1 1 0,1-1 0,-1 0 0,1 1 0,-1-1 0,1 1 0,-1 0 0,1 0 0,-1 0 0,1 0 0,-1 1 0,1-1 0,-1 1 0,1-1 0,-1 1 0,5 2 0,-4-1 0,1 0 0,-1 0 0,0 1 0,0-1 0,0 1 0,0 0 0,0 0 0,-1 0 0,1 0 0,3 7 0,0 0 0,-1 1 0,-1-1 0,0 1 0,0 0 0,-1 0 0,-1 1 0,2 15 0,-2-12 38,-2 0 0,0-1 0,-1 1 0,-1 0 0,0 0 0,-1-1 0,0 1 0,-8 19 0,8-26-139,0 0 1,-1-1-1,0 0 1,0 0 0,0 0-1,-1 0 1,0-1-1,0 0 1,-1 0 0,0 0-1,0 0 1,0-1 0,-1 0-1,0 0 1,0-1-1,-13 6 1,0-3-6726</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18.718"/>
    </inkml:context>
    <inkml:brush xml:id="br0">
      <inkml:brushProperty name="width" value="0.05" units="cm"/>
      <inkml:brushProperty name="height" value="0.05" units="cm"/>
    </inkml:brush>
  </inkml:definitions>
  <inkml:trace contextRef="#ctx0" brushRef="#br0">0 88 24575,'24'-4'0,"-22"3"0,1 0 0,-1 0 0,0 1 0,0 0 0,1-1 0,-1 1 0,0 0 0,0 0 0,5 0 0,-6 1 0,0-1 0,0 1 0,0-1 0,0 1 0,0 0 0,0 0 0,0-1 0,0 1 0,0 0 0,-1 0 0,1 0 0,0 0 0,0 0 0,-1 0 0,1 0 0,-1 0 0,1 0 0,-1 0 0,1 1 0,-1-1 0,0 0 0,1 0 0,-1 0 0,0 2 0,3 18 0,2 38 0,2 14 0,-6-70 0,3 22 0,13 37 0,-16-57 0,1 1 0,1 0 0,-1-1 0,1 0 0,0 0 0,0 0 0,0 0 0,1 0 0,0 0 0,0-1 0,0 0 0,8 6 0,-10-8 0,0-1 0,0 0 0,0-1 0,0 1 0,0 0 0,0 0 0,0-1 0,0 1 0,0-1 0,0 0 0,1 0 0,-1 1 0,0-2 0,0 1 0,0 0 0,0 0 0,1-1 0,-1 1 0,0-1 0,0 1 0,0-1 0,0 0 0,0 0 0,0 0 0,0 0 0,0 0 0,-1-1 0,1 1 0,0 0 0,-1-1 0,1 1 0,-1-1 0,1 0 0,0-1 0,4-4 0,-1 0 0,0 0 0,-1-1 0,0 1 0,0-1 0,-1 0 0,4-12 0,-2 3 0,-2 0 0,0-1 0,-1 1 0,-1-1 0,0 0 0,-1 1 0,-1-1 0,-5-22 0,4 29 0,0 1 0,-1 0 0,0 1 0,-1-1 0,0 0 0,-10-15 0,10 19 0,0 1 0,0 0 0,0 0 0,0 1 0,-1-1 0,0 1 0,0 0 0,0 0 0,0 0 0,-1 1 0,-10-5 0,12 6-45,-1 0-1,0 1 1,0-1-1,0 1 1,0 0-1,0 1 1,0-1-1,0 1 1,-1 0-1,1 0 1,0 1-1,0-1 1,0 1-1,0 0 1,0 1-1,0-1 1,0 1-1,1 0 1,-1 0-1,0 1 1,1-1-1,0 1 1,-1 0-1,1 0 0,0 0 1,1 1-1,-1-1 1,1 1-1,-6 7 1,2 4-6781</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19.324"/>
    </inkml:context>
    <inkml:brush xml:id="br0">
      <inkml:brushProperty name="width" value="0.05" units="cm"/>
      <inkml:brushProperty name="height" value="0.05" units="cm"/>
    </inkml:brush>
  </inkml:definitions>
  <inkml:trace contextRef="#ctx0" brushRef="#br0">116 171 24575,'6'-4'0,"0"0"0,-1 0 0,1 0 0,-1-1 0,0 0 0,0 0 0,-1 0 0,1 0 0,6-12 0,-8 12 0,0 0 0,-1 0 0,1 0 0,-1-1 0,0 1 0,0-1 0,-1 1 0,1-1 0,-1 0 0,-1 1 0,1-1 0,-1-7 0,0 12 0,0-1 0,0 1 0,-1-1 0,1 1 0,0-1 0,-1 1 0,1-1 0,-1 1 0,1-1 0,-1 1 0,0 0 0,0-1 0,1 1 0,-1 0 0,0 0 0,0-1 0,0 1 0,0 0 0,-1 0 0,1 0 0,0 0 0,-2-1 0,0 1 0,1 1 0,-1-1 0,1 0 0,-1 1 0,1 0 0,-1-1 0,0 1 0,1 0 0,-1 0 0,1 0 0,-1 1 0,-3 0 0,-3 1 0,0 1 0,1 0 0,-1 0 0,1 1 0,0 0 0,-13 8 0,15-8 0,1 1 0,-1-1 0,1 1 0,0 0 0,0 0 0,1 1 0,-1-1 0,1 1 0,0 0 0,1 0 0,-1 1 0,1-1 0,-3 10 0,5-11 0,0-1 0,0 1 0,1-1 0,0 1 0,-1-1 0,1 1 0,1-1 0,-1 1 0,1-1 0,0 1 0,0-1 0,0 0 0,0 1 0,1-1 0,0 0 0,0 0 0,0 0 0,0 0 0,1 0 0,-1 0 0,1-1 0,4 4 0,3 3 0,0-1 0,1 0 0,1 0 0,15 8 0,-19-13 0,1 1 0,-1 1 0,0 0 0,0 0 0,0 0 0,-1 1 0,0 0 0,0 0 0,-1 1 0,10 14 0,-15-20 0,0 1 0,0-1 0,-1 0 0,1 0 0,0 1 0,-1-1 0,1 0 0,-1 1 0,0-1 0,0 1 0,0-1 0,0 0 0,0 1 0,0-1 0,-1 1 0,1-1 0,-1 0 0,1 1 0,-3 3 0,1-3 0,0 1 0,0-1 0,0 0 0,-1 0 0,1 0 0,-1-1 0,0 1 0,0-1 0,0 1 0,0-1 0,-6 3 0,5-2 0,-1-1 0,1 0 0,-1 0 0,1 0 0,-1-1 0,0 1 0,0-1 0,1 0 0,-1-1 0,0 1 0,0-1 0,0 0 0,0 0 0,0-1 0,0 1 0,1-1 0,-1 0 0,0-1 0,0 1 0,-4-3 0,8 4 0,-1-1 0,1 0 0,0 0 0,0 0 0,0 0 0,0 0 0,0 0 0,0 0 0,0 0 0,1 0 0,-1 0 0,0-1 0,1 1 0,-1 0 0,0 0 0,1-1 0,0 1 0,-1 0 0,1-1 0,-1-1 0,1 0 0,0 0 0,1 0 0,-1 0 0,0 0 0,1 0 0,0 0 0,0 0 0,0 0 0,1-3 0,3-5 0,1 1 0,0 0 0,14-17 0,-2 5 0,1 1 0,2 0 0,0 1 0,1 2 0,0 0 0,2 1 0,0 1 0,43-20 0,-64 34 0,1 1 0,0-1 0,0 1 0,0 0 0,0 0 0,0 0 0,0 0 0,1 1 0,6-1 0,-9 2 0,-1-1 0,0 0 0,1 1 0,-1-1 0,0 1 0,0-1 0,1 1 0,-1 0 0,0 0 0,0-1 0,0 1 0,0 0 0,0 0 0,0 0 0,0 0 0,0 0 0,0 0 0,0 1 0,-1-1 0,1 0 0,0 0 0,-1 1 0,1-1 0,-1 0 0,0 0 0,1 1 0,-1-1 0,0 1 0,0-1 0,1 0 0,-2 3 0,10 95 0,11 89 0,-20-185-151,1 0-1,-1 0 0,1-1 0,0 1 1,0 0-1,0-1 0,0 1 1,2 3-1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1:41.697"/>
    </inkml:context>
    <inkml:brush xml:id="br0">
      <inkml:brushProperty name="width" value="0.05" units="cm"/>
      <inkml:brushProperty name="height" value="0.05" units="cm"/>
    </inkml:brush>
  </inkml:definitions>
  <inkml:trace contextRef="#ctx0" brushRef="#br0">313 310 24575,'-10'-1'0,"0"0"0,0-1 0,-11-2 0,-21-4 0,40 8 0,-6-1 0,0 0 0,0 1 0,-1 0 0,1 0 0,-11 3 0,16-2 0,0 0 0,0 0 0,1 0 0,-1 0 0,0 1 0,1 0 0,-1-1 0,1 1 0,0 0 0,-1 0 0,1 0 0,0 0 0,0 0 0,0 1 0,1-1 0,-1 1 0,0-1 0,-1 4 0,-4 10 0,0 0 0,1 1 0,-7 32 0,-5 56 0,12-64 0,-49 367 0,68-462 0,-3 17 0,126-567 0,-127 555 0,15-60 0,-19 93 0,0 0 0,1 0 0,0 0 0,12-18 0,-17 32 0,0 0 0,0-1 0,1 1 0,-1 0 0,1 0 0,0 0 0,-1 0 0,1 1 0,0-1 0,0 0 0,0 1 0,0-1 0,1 1 0,-1 0 0,0 0 0,1 0 0,-1 0 0,0 0 0,1 0 0,3 0 0,-4 1 0,1 0 0,0 1 0,0-1 0,-1 1 0,1 0 0,-1-1 0,1 1 0,0 0 0,-1 1 0,0-1 0,1 0 0,-1 1 0,0-1 0,0 1 0,1 0 0,-1 0 0,0-1 0,3 6 0,4 5 0,0 0 0,0 1 0,-2 0 0,1 0 0,9 25 0,20 77 0,-13-11 0,-4 1 0,11 200 0,-29-265-455,-1 0 0,-8 73 0,0-72-6371</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19.676"/>
    </inkml:context>
    <inkml:brush xml:id="br0">
      <inkml:brushProperty name="width" value="0.05" units="cm"/>
      <inkml:brushProperty name="height" value="0.05" units="cm"/>
    </inkml:brush>
  </inkml:definitions>
  <inkml:trace contextRef="#ctx0" brushRef="#br0">19 99 24575,'0'-6'0,"-3"-8"0,-1-4 0,0-2 0,1 0 0,1 5 0,1 9 0,0 8 0,1 7 0,3 2 0,1-2-8191</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20.017"/>
    </inkml:context>
    <inkml:brush xml:id="br0">
      <inkml:brushProperty name="width" value="0.05" units="cm"/>
      <inkml:brushProperty name="height" value="0.05" units="cm"/>
    </inkml:brush>
  </inkml:definitions>
  <inkml:trace contextRef="#ctx0" brushRef="#br0">1 0 24575,'2'1'0,"0"-1"0,0 0 0,0 1 0,0 0 0,-1-1 0,1 1 0,0 0 0,0 0 0,0 0 0,-1 0 0,1 0 0,0 0 0,-1 0 0,1 1 0,-1-1 0,0 1 0,1-1 0,-1 1 0,0-1 0,0 1 0,0 0 0,0-1 0,0 1 0,0 0 0,0 3 0,4 7 0,-1 0 0,4 24 0,-6-22 0,14 59-455,-4 0 0,6 126 0,-18-176-6371</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20.357"/>
    </inkml:context>
    <inkml:brush xml:id="br0">
      <inkml:brushProperty name="width" value="0.05" units="cm"/>
      <inkml:brushProperty name="height" value="0.05" units="cm"/>
    </inkml:brush>
  </inkml:definitions>
  <inkml:trace contextRef="#ctx0" brushRef="#br0">13 520 24575,'-6'-42'0,"4"37"0,1 0 0,-1 0 0,2-1 0,-1 1 0,0 0 0,1-1 0,0 1 0,1-8 0,0 11 0,-1 1 0,1-1 0,0 1 0,-1 0 0,1-1 0,0 1 0,0 0 0,0 0 0,0-1 0,0 1 0,0 0 0,0 0 0,0 0 0,1 0 0,-1 1 0,0-1 0,1 0 0,-1 0 0,0 1 0,1-1 0,-1 1 0,1-1 0,-1 1 0,1 0 0,2-1 0,5 0 0,1 0 0,-1 1 0,11 1 0,-8 0 0,47 1 0,-30 1 0,1-2 0,-1-2 0,41-5 0,-65 5 0,-1 0 0,1 0 0,-1-1 0,0 0 0,0 0 0,0 0 0,0 0 0,0-1 0,0 1 0,0-1 0,-1 0 0,0 0 0,1 0 0,-1-1 0,3-4 0,-6 8 0,0 0 0,0-1 0,1 1 0,-1 0 0,0-1 0,0 1 0,1 0 0,-1 0 0,0-1 0,0 1 0,1 0 0,-1 0 0,0-1 0,0 1 0,1 0 0,-1 0 0,0 0 0,1 0 0,-1-1 0,0 1 0,1 0 0,-1 0 0,1 0 0,-1 0 0,0 0 0,1 0 0,-1 0 0,0 0 0,1 0 0,-1 0 0,0 0 0,1 0 0,0 0 0,3 13 0,-3 27 0,-2-34 0,1 23 114,2 0 0,4 30 0,-4-44-358,1-1 0,1 0 0,0 0 0,1-1 1,0 1-1,8 13 0,-4-14-6582</inkml:trace>
  <inkml:trace contextRef="#ctx0" brushRef="#br0" timeOffset="1">405 8 24575,'0'-3'0,"-3"-1"0,-1 4 0,1 4 0,0 4 0,1 4 0,1 6 0,3 2 0,4 4 0,2-2-8191</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20.996"/>
    </inkml:context>
    <inkml:brush xml:id="br0">
      <inkml:brushProperty name="width" value="0.05" units="cm"/>
      <inkml:brushProperty name="height" value="0.05" units="cm"/>
    </inkml:brush>
  </inkml:definitions>
  <inkml:trace contextRef="#ctx0" brushRef="#br0">177 29 24575,'-7'0'0,"0"0"0,1 0 0,-1 1 0,0 0 0,0 0 0,0 1 0,1 0 0,-1 0 0,1 1 0,-1-1 0,1 1 0,0 1 0,0-1 0,1 1 0,-1 0 0,1 0 0,-1 1 0,1 0 0,1 0 0,-1 0 0,1 0 0,0 1 0,0 0 0,0 0 0,1 0 0,0 0 0,0 0 0,1 1 0,-3 6 0,1 4 0,0-1 0,1 1 0,0 0 0,2 0 0,0 0 0,2 23 0,-1-32 0,1 0 0,0 0 0,0 0 0,1 0 0,0 0 0,1 0 0,-1-1 0,1 0 0,1 1 0,-1-1 0,2 0 0,-1 0 0,0-1 0,1 1 0,9 8 0,-10-12 0,-1 0 0,1 0 0,0-1 0,-1 0 0,1 1 0,0-2 0,0 1 0,1 0 0,-1-1 0,0 1 0,0-1 0,1 0 0,-1-1 0,1 1 0,-1-1 0,1 0 0,-1 0 0,0 0 0,1-1 0,-1 1 0,1-1 0,-1 0 0,0-1 0,1 1 0,-1-1 0,0 1 0,4-4 0,-1 1 0,0 0 0,0-1 0,-1 0 0,0 0 0,0-1 0,0 0 0,-1 0 0,0 0 0,0-1 0,0 1 0,-1-1 0,0 0 0,0-1 0,3-8 0,-1-2 0,-1-1 0,-1 0 0,0 0 0,-2 0 0,1-34 0,-2 42 0,-2 0 0,1 0 0,-2 1 0,1-1 0,-1 1 0,-1-1 0,0 1 0,0 0 0,-1 0 0,-1 0 0,-9-17 0,12 25 0,1 0 0,-1 0 0,1 0 0,-1 0 0,0 0 0,0 0 0,0 1 0,0-1 0,0 1 0,0-1 0,0 1 0,0 0 0,-1 0 0,1 0 0,0 0 0,-1 0 0,1 1 0,0-1 0,-1 1 0,1-1 0,-1 1 0,1 0 0,-5 0 0,3 1 0,0 0 0,0 0 0,1 0 0,-1 1 0,0-1 0,1 1 0,-1 0 0,1 0 0,0 0 0,0 1 0,0-1 0,0 1 0,0-1 0,-3 5 0,3-3 0,-1 0 0,1 0 0,0 1 0,1-1 0,-1 1 0,1 0 0,0 0 0,0-1 0,0 1 0,-1 10 0,2-12 0,1 0 0,0 0 0,0-1 0,0 1 0,0 0 0,0 0 0,0 0 0,1 0 0,-1 0 0,1-1 0,0 1 0,0 0 0,0 0 0,0-1 0,1 1 0,-1-1 0,1 1 0,-1-1 0,1 0 0,2 3 0,-2-4 0,0 1 0,0-1 0,0 0 0,0 1 0,0-1 0,0 0 0,0 0 0,1 0 0,-1-1 0,0 1 0,1 0 0,-1-1 0,0 0 0,1 1 0,-1-1 0,1 0 0,-1 0 0,0 0 0,1-1 0,-1 1 0,0-1 0,1 1 0,-1-1 0,0 0 0,1 0 0,2-1 0,8-5 0,-1 1 0,1-2 0,15-12 0,-13 9 0,30-23 0,-30 22 0,0 0 0,1 1 0,0 1 0,1 0 0,34-14 0,-48 23 0,-1 0 0,1 1 0,0-1 0,-1 1 0,1-1 0,0 1 0,-1 0 0,1 0 0,0 0 0,0 0 0,-1 1 0,1-1 0,0 1 0,-1-1 0,1 1 0,-1 0 0,1 0 0,3 2 0,-3-1 0,0 1 0,-1-1 0,1 1 0,0 0 0,-1-1 0,0 1 0,1 0 0,-1 0 0,0 1 0,-1-1 0,4 7 0,0 5 0,-1 1 0,0 0 0,-1 0 0,1 31 0,-3 13 0,-1-39 0,4 39 0,-4-60 0,-1 1 0,1-1 0,0 0 0,0 1 0,0-1 0,1 0 0,-1 1 0,0-1 0,0 0 0,0 1 0,0-1 0,0 0 0,0 1 0,0-1 0,0 0 0,1 0 0,-1 1 0,0-1 0,0 0 0,0 1 0,1-1 0,-1 0 0,0 0 0,0 0 0,1 1 0,-1-1 0,0 0 0,1 0 0,-1 0 0,0 1 0,1-1 0,-1 0 0,1 0 0,9-8 0,13-31 0,-12 22 0,2-2 0,1 1 0,27-26 0,-33 36 0,1 0 0,0 1 0,0 0 0,1 1 0,0 0 0,0 1 0,13-6 0,-21 10 0,0 0 0,1 1 0,-1-1 0,1 0 0,-1 1 0,1 0 0,-1-1 0,1 1 0,-1 0 0,1 0 0,-1 1 0,1-1 0,0 0 0,-1 1 0,0-1 0,1 1 0,-1 0 0,1 0 0,-1 0 0,0 0 0,0 1 0,1-1 0,-1 0 0,0 1 0,0-1 0,0 1 0,-1 0 0,1 0 0,0 0 0,-1 0 0,1 0 0,-1 0 0,1 0 0,-1 1 0,1 3 0,2 3 0,0 0 0,-1 1 0,0 0 0,-1 0 0,0 0 0,-1 0 0,1 17 0,-3-10-195,0-1 0,0 1 0,-2-1 0,0 1 0,-1-1 0,-10 25 0,4-17-6631</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21.334"/>
    </inkml:context>
    <inkml:brush xml:id="br0">
      <inkml:brushProperty name="width" value="0.05" units="cm"/>
      <inkml:brushProperty name="height" value="0.05" units="cm"/>
    </inkml:brush>
  </inkml:definitions>
  <inkml:trace contextRef="#ctx0" brushRef="#br0">15 1 24575,'-3'0'0,"-4"0"0,2 0 0,8 0 0,7 0 0,6 0 0,7 0 0,9 0 0,3 0 0,-3 0-8191</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22.195"/>
    </inkml:context>
    <inkml:brush xml:id="br0">
      <inkml:brushProperty name="width" value="0.05" units="cm"/>
      <inkml:brushProperty name="height" value="0.05" units="cm"/>
    </inkml:brush>
  </inkml:definitions>
  <inkml:trace contextRef="#ctx0" brushRef="#br0">139 105 24575,'-16'-1'0,"0"-1"0,-18-4 0,-14-1 0,25 3 0,23 4 0,0 0 0,0 0 0,-1 0 0,1-1 0,0 1 0,0 0 0,0 0 0,0 0 0,0 0 0,0 0 0,0 0 0,0 0 0,0-1 0,0 1 0,0 0 0,0 0 0,0 0 0,0 0 0,0 0 0,0-1 0,0 1 0,0 0 0,0 0 0,0 0 0,0 0 0,0 0 0,0 0 0,0-1 0,0 1 0,0 0 0,0 0 0,0 0 0,0 0 0,0 0 0,0 0 0,0-1 0,1 1 0,-1 0 0,0 0 0,0 0 0,0 0 0,0 0 0,0 0 0,0 0 0,0 0 0,1 0 0,-1 0 0,0 0 0,0 0 0,0 0 0,0 0 0,0 0 0,0-1 0,1 1 0,-1 0 0,0 0 0,0 0 0,0 0 0,0 1 0,0-1 0,1 0 0,-1 0 0,43-10 0,551-51 0,-447 53 0,-226 17 0,-48 7 0,105-12 0,0 1 0,0 1 0,-32 13 0,50-17 0,1 0 0,-1 0 0,0 0 0,1 1 0,0-1 0,0 1 0,0 0 0,0 0 0,0 0 0,0 0 0,1 1 0,-1-1 0,1 1 0,0-1 0,0 1 0,1 0 0,-1 0 0,1 0 0,-1 0 0,1 0 0,0 4 0,-1 10 0,0 0 0,1-1 0,3 32 0,0-16 0,2 67-455,5-1 0,35 158 0,-31-205-6371</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22.566"/>
    </inkml:context>
    <inkml:brush xml:id="br0">
      <inkml:brushProperty name="width" value="0.05" units="cm"/>
      <inkml:brushProperty name="height" value="0.05" units="cm"/>
    </inkml:brush>
  </inkml:definitions>
  <inkml:trace contextRef="#ctx0" brushRef="#br0">0 215 24575,'3'-6'0,"4"-5"0,0 3 0,0 5 0,-2 9 0,-2 9 0,2 8 0,0 9 0,2 5 0,3 4 0,-1 5 0,2-1 0,-2-1 0,1-6 0,-1-6 0,0-9 0,-1-8-8191</inkml:trace>
  <inkml:trace contextRef="#ctx0" brushRef="#br0" timeOffset="1">204 61 24575,'0'-6'0,"0"-5"0,0-3 0,-3 1 0,-3 2 0,-2 6 0,-1 7 0,0 6 0,2 1-8191</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23.219"/>
    </inkml:context>
    <inkml:brush xml:id="br0">
      <inkml:brushProperty name="width" value="0.05" units="cm"/>
      <inkml:brushProperty name="height" value="0.05" units="cm"/>
    </inkml:brush>
  </inkml:definitions>
  <inkml:trace contextRef="#ctx0" brushRef="#br0">223 172 24575,'0'-16'0,"-1"1"0,0 0 0,-1 0 0,-8-29 0,10 40 0,-1 1 0,0-1 0,-1 1 0,1-1 0,-1 1 0,1 0 0,-1 0 0,0 0 0,0 0 0,-1 0 0,1 0 0,0 0 0,-1 1 0,0-1 0,1 1 0,-1 0 0,0-1 0,0 1 0,-1 1 0,1-1 0,0 0 0,-1 1 0,1 0 0,-1 0 0,1 0 0,-6-1 0,5 2 0,-1 0 0,0 1 0,1-1 0,-1 1 0,1 0 0,-1 0 0,1 0 0,-1 1 0,1 0 0,0 0 0,-1 0 0,1 0 0,0 1 0,1-1 0,-1 1 0,0 0 0,1 0 0,-1 0 0,-2 4 0,0 0 0,1 0 0,0 0 0,0 0 0,1 0 0,0 1 0,0 0 0,0-1 0,1 2 0,-3 10 0,5-11 0,-1-1 0,1 1 0,0 0 0,1-1 0,0 1 0,0 0 0,1-1 0,0 1 0,2 11 0,-2-16 0,0 0 0,1 0 0,-1 1 0,0-1 0,1 0 0,0 0 0,0-1 0,0 1 0,0 0 0,0 0 0,0-1 0,1 0 0,-1 1 0,1-1 0,0 0 0,0 0 0,0 0 0,0-1 0,0 1 0,0-1 0,0 1 0,0-1 0,5 1 0,-3-2 0,-1 1 0,0-1 0,0 0 0,0 0 0,0 0 0,0-1 0,0 0 0,0 0 0,0 0 0,0 0 0,0 0 0,0-1 0,0 0 0,-1 0 0,1 0 0,-1 0 0,1 0 0,-1-1 0,0 1 0,0-1 0,0 0 0,4-5 0,4-4 0,-1-2 0,0 0 0,-1 0 0,8-15 0,-10 16 0,-6 9 0,1 0 0,0 0 0,0 0 0,0 1 0,1-1 0,-1 1 0,1 0 0,4-5 0,-6 8 0,-1 0 0,0-1 0,1 1 0,-1 0 0,0 0 0,1 0 0,-1 0 0,1 0 0,-1 0 0,0 0 0,1 0 0,-1 0 0,0 0 0,1 0 0,-1 0 0,1 0 0,-1 0 0,0 0 0,1 0 0,-1 0 0,0 0 0,1 0 0,-1 0 0,0 1 0,1-1 0,-1 0 0,0 0 0,1 1 0,-1-1 0,0 0 0,0 0 0,1 1 0,-1-1 0,0 0 0,0 0 0,1 1 0,-1-1 0,0 0 0,0 1 0,0-1 0,0 1 0,0-1 0,1 0 0,-1 1 0,6 20 0,-5-19 0,44 263 0,-30-150 0,-12-97 0,11 72 0,4 161 0,-18-239 0,-1 0 0,-3 20 0,4-30 0,-1 0 0,1 1 0,-1-1 0,1 0 0,-1 0 0,0 0 0,0 0 0,0 0 0,0 0 0,0 0 0,0 0 0,-1 0 0,1 0 0,-1 0 0,1-1 0,-1 1 0,0-1 0,0 1 0,1-1 0,-1 0 0,-3 2 0,4-3 0,-1 0 0,0 0 0,0 0 0,1 0 0,-1 0 0,0 0 0,1 0 0,-1 0 0,0-1 0,0 1 0,1-1 0,-1 1 0,1-1 0,-1 0 0,1 0 0,-1 1 0,1-1 0,-1 0 0,1 0 0,0 0 0,-1-1 0,1 1 0,0 0 0,0 0 0,-2-3 0,-2-3 0,0 0 0,0-1 0,-6-13 0,0-3 0,2-1 0,2 0 0,0 0 0,1 0 0,-4-48 0,4-131 0,6 190 0,-1 1 0,2-1 0,0 1 0,3-16 0,-4 26 0,1 0 0,-1 0 0,1 0 0,0 0 0,0 0 0,1 1 0,-1-1 0,0 0 0,1 1 0,0-1 0,-1 1 0,1 0 0,0 0 0,0-1 0,1 1 0,-1 0 0,0 1 0,1-1 0,-1 0 0,4-1 0,74-25 312,-24 10-1989,-24 5-5149</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23.833"/>
    </inkml:context>
    <inkml:brush xml:id="br0">
      <inkml:brushProperty name="width" value="0.05" units="cm"/>
      <inkml:brushProperty name="height" value="0.05" units="cm"/>
    </inkml:brush>
  </inkml:definitions>
  <inkml:trace contextRef="#ctx0" brushRef="#br0">140 280 24575,'-1'-24'0,"-2"-1"0,-1 1 0,-2 0 0,0 0 0,-1 0 0,-1 1 0,-13-25 0,21 47 0,-22-40 0,21 39 0,1 1 0,-1 0 0,0-1 0,0 1 0,0 0 0,0 0 0,0 0 0,0-1 0,0 1 0,0 0 0,0 1 0,0-1 0,0 0 0,-1 0 0,1 0 0,0 1 0,-1-1 0,1 1 0,-1-1 0,1 1 0,-1-1 0,1 1 0,-1 0 0,1 0 0,-1 0 0,-1 0 0,2 0 0,0 1 0,-1 0 0,1-1 0,0 1 0,0 0 0,0 0 0,0 0 0,0 0 0,0 0 0,1 0 0,-1 0 0,0 0 0,0 0 0,1 0 0,-1 1 0,1-1 0,-1 0 0,1 0 0,-1 1 0,1 1 0,-6 30 0,6-28 0,-3 41 0,1 1 0,10 80 0,25 92 0,-31-207 0,8 34 0,-9-43 0,0 0 0,0 0 0,1 0 0,-1 0 0,1 0 0,0 0 0,-1 0 0,1 0 0,1-1 0,-1 1 0,3 2 0,-5-5 0,1 1 0,0-1 0,0 1 0,0-1 0,0 1 0,0-1 0,0 1 0,0-1 0,0 0 0,0 0 0,0 1 0,0-1 0,0 0 0,0 0 0,0 0 0,0 0 0,0 0 0,0 0 0,0-1 0,0 1 0,0 0 0,0 0 0,0-1 0,0 1 0,0-1 0,0 1 0,0-1 0,0 1 0,0-1 0,-1 1 0,1-1 0,0 0 0,0 1 0,-1-1 0,1 0 0,0 0 0,-1 0 0,2-1 0,2-4 0,0 0 0,0 0 0,6-14 0,-10 19 0,22-52 0,17-62 0,-8 20 0,-14 59 0,-17 36 0,0-1 0,1 0 0,-1 1 0,0-1 0,1 1 0,-1-1 0,0 1 0,1-1 0,-1 1 0,1-1 0,-1 1 0,1-1 0,-1 1 0,1-1 0,-1 1 0,1 0 0,0-1 0,-1 1 0,1 0 0,-1 0 0,1-1 0,0 1 0,-1 0 0,1 0 0,0 0 0,-1 0 0,1 0 0,0 0 0,-1 0 0,1 0 0,0 0 0,-1 0 0,1 0 0,0 0 0,-1 0 0,1 1 0,0-1 0,-1 0 0,1 0 0,-1 1 0,1-1 0,0 0 0,-1 1 0,1-1 0,-1 1 0,1-1 0,-1 1 0,0-1 0,1 1 0,-1-1 0,1 2 0,3 4 0,0 1 0,0 0 0,0 1 0,-1-1 0,0 1 0,2 11 0,9 52 0,-11-52 0,2 9 0,-4-14 0,1-1 0,1 0 0,0 1 0,0-1 0,2 0 0,-1-1 0,11 20 0,-14-30 0,0-1 0,0 1 0,1-1 0,-1 0 0,0 1 0,0-1 0,1 0 0,-1 0 0,0 0 0,1 0 0,-1 0 0,1 0 0,0 0 0,-1-1 0,1 1 0,0-1 0,-1 1 0,1-1 0,0 1 0,0-1 0,-1 0 0,1 0 0,0 0 0,0 0 0,0 0 0,-1 0 0,1 0 0,0-1 0,0 1 0,-1-1 0,1 1 0,0-1 0,-1 0 0,1 0 0,-1 1 0,1-1 0,1-2 0,5-2 0,-1 0 0,0-1 0,-1 0 0,1 0 0,-1-1 0,7-8 0,0-4 0,0-1 0,-2 0 0,0-1 0,-1 0 0,-1-1 0,-1 0 0,8-33 0,-8 18 0,-1 0 0,-3-1 0,1-70 0,-5 105 0,0-3 0,1 0 0,-1 0 0,-1-1 0,1 1 0,-1 0 0,-1 0 0,1 0 0,-1-1 0,0 2 0,0-1 0,-6-11 0,8 17 0,0 0 0,-1-1 0,1 1 0,0-1 0,0 1 0,-1 0 0,1 0 0,0-1 0,-1 1 0,1 0 0,0-1 0,-1 1 0,1 0 0,0 0 0,-1 0 0,1-1 0,-1 1 0,1 0 0,0 0 0,-1 0 0,1 0 0,-1 0 0,1 0 0,0 0 0,-1 0 0,1 0 0,-1 0 0,1 0 0,-1 0 0,1 0 0,0 0 0,-1 0 0,1 0 0,-1 1 0,1-1 0,0 0 0,-1 0 0,1 0 0,0 1 0,-1-1 0,1 0 0,0 0 0,-1 1 0,1-1 0,0 0 0,0 1 0,-1-1 0,1 0 0,0 1 0,0-1 0,-1 1 0,-8 21 0,3 13 0,2-1 0,2 1 0,1-1 0,3 37 0,-2-54 0,9 114 0,-7-115 0,1 0 0,1 0 0,0 0 0,1-1 0,1 1 0,7 14 0,-1-13-1365,-1-6-5461</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24.161"/>
    </inkml:context>
    <inkml:brush xml:id="br0">
      <inkml:brushProperty name="width" value="0.05" units="cm"/>
      <inkml:brushProperty name="height" value="0.05" units="cm"/>
    </inkml:brush>
  </inkml:definitions>
  <inkml:trace contextRef="#ctx0" brushRef="#br0">30 290 24575,'0'-8'0,"-3"-10"0,0-6 0,-4-6 0,0-3 0,2-2 0,0 2 0,5 4 0,6 7 0,3 4 0,4 5 0,6 5 0,5 1 0,1 2 0,3 1 0,-4 2-8191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1:42.050"/>
    </inkml:context>
    <inkml:brush xml:id="br0">
      <inkml:brushProperty name="width" value="0.05" units="cm"/>
      <inkml:brushProperty name="height" value="0.05" units="cm"/>
    </inkml:brush>
  </inkml:definitions>
  <inkml:trace contextRef="#ctx0" brushRef="#br0">14 11 24575,'-3'-3'0,"-3"-1"0,1 0 0,5 4 0,6 2 0,6 3 0,9 1 0,5 0 0,5-2 0,5-1 0,3-1 0,-6-1-8191</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24.566"/>
    </inkml:context>
    <inkml:brush xml:id="br0">
      <inkml:brushProperty name="width" value="0.05" units="cm"/>
      <inkml:brushProperty name="height" value="0.05" units="cm"/>
    </inkml:brush>
  </inkml:definitions>
  <inkml:trace contextRef="#ctx0" brushRef="#br0">152 107 24575,'-1'-2'0,"0"0"0,1 0 0,-1 0 0,0 0 0,0 0 0,0 0 0,0 0 0,0 1 0,0-1 0,-1 0 0,-2-2 0,-8-12 0,7-9 0,5 23 0,0-1 0,0 1 0,0-1 0,-1 1 0,1 0 0,-1-1 0,1 1 0,-1-1 0,0 1 0,0 0 0,0 0 0,0-1 0,-1 1 0,1 0 0,-3-3 0,3 5 0,1 0 0,-1 0 0,1 0 0,-1 0 0,1 0 0,-1 0 0,0 0 0,1 0 0,-1 0 0,1 0 0,-1 0 0,1 0 0,-1 0 0,1 0 0,-1 1 0,0-1 0,1 0 0,-1 0 0,1 1 0,0-1 0,-1 0 0,1 1 0,-1-1 0,1 0 0,-1 1 0,1-1 0,0 1 0,-1-1 0,1 1 0,-1 0 0,-10 18 0,10-17 0,-12 23 0,1 1 0,1 1 0,2 0 0,1 0 0,1 0 0,-6 51 0,11-62 0,0 0 0,2 0 0,0 0 0,1 0 0,1 0 0,0 0 0,1-1 0,1 1 0,0-1 0,1 1 0,1-1 0,0-1 0,12 21 0,-14-28-65,1-1 0,0 0 0,0-1 0,0 1 0,1-1 0,-1 0 0,1 0 0,1-1 0,-1 1 0,0-1 0,1-1 0,0 1 0,0-1 0,0-1 0,0 1 0,1-1 0,-1 0 0,1-1 0,-1 0 0,16 1 0,7-4-6761</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25.451"/>
    </inkml:context>
    <inkml:brush xml:id="br0">
      <inkml:brushProperty name="width" value="0.05" units="cm"/>
      <inkml:brushProperty name="height" value="0.05" units="cm"/>
    </inkml:brush>
  </inkml:definitions>
  <inkml:trace contextRef="#ctx0" brushRef="#br0">103 206 24575,'0'0'0,"1"0"0,-1 0 0,1 0 0,-1-1 0,1 1 0,-1 0 0,1 0 0,-1-1 0,1 1 0,-1 0 0,1-1 0,-1 1 0,0-1 0,1 1 0,-1-1 0,0 1 0,1 0 0,-1-1 0,0 1 0,0-1 0,1 1 0,-1-1 0,0 0 0,0 1 0,0-1 0,0 1 0,0-1 0,0 1 0,0-1 0,0 1 0,0-1 0,0 1 0,0-1 0,0 0 0,0 1 0,0-1 0,0 1 0,-1-1 0,1 1 0,0-1 0,0 1 0,-1-1 0,1 1 0,0-1 0,-1 1 0,1 0 0,0-1 0,-1 1 0,1-1 0,0 1 0,-1 0 0,1-1 0,-1 1 0,1 0 0,-1 0 0,1-1 0,-1 1 0,1 0 0,-1 0 0,1 0 0,-1 0 0,0-1 0,1 1 0,-1 0 0,1 0 0,-1 0 0,-2 1 0,0-1 0,1 1 0,0 0 0,-1 0 0,1 0 0,0 0 0,-1 0 0,1 1 0,0-1 0,0 1 0,0-1 0,0 1 0,0 0 0,0 0 0,1-1 0,-1 1 0,0 1 0,-1 2 0,-3 5 0,1-1 0,-9 21 0,7-12 0,1 0 0,1 0 0,0 0 0,-2 23 0,7-33 0,-1-1 0,1 0 0,0 0 0,0 1 0,1-1 0,0 0 0,0 0 0,1 0 0,-1 0 0,2 0 0,-1 0 0,1 0 0,0-1 0,4 7 0,-5-10 0,0-1 0,0 1 0,1-1 0,-1 1 0,0-1 0,1 0 0,0 0 0,-1 0 0,1-1 0,0 1 0,0-1 0,0 1 0,0-1 0,0 0 0,0 0 0,0 0 0,0-1 0,1 1 0,-1-1 0,0 1 0,0-1 0,1 0 0,-1-1 0,0 1 0,0 0 0,1-1 0,-1 0 0,0 0 0,0 0 0,0 0 0,0 0 0,0-1 0,0 1 0,0-1 0,0 0 0,-1 1 0,1-2 0,-1 1 0,1 0 0,-1 0 0,3-4 0,1-5 0,0-1 0,0 1 0,-1-1 0,-1 0 0,0 0 0,-1-1 0,0 1 0,0-1 0,-2 0 0,0 1 0,0-24 0,-3 6 0,-1 1 0,-1 0 0,-15-57 0,21 83 0,6 4 0,15 9 0,-9-4 0,1-2 0,1 0 0,0-1 0,0-1 0,0 0 0,1-2 0,24 0 0,95-20 0,-90 12 0,-46 8 0,1 0 0,0-1 0,-1 1 0,1 0 0,-1 0 0,1 0 0,0 0 0,-1 0 0,1-1 0,0 1 0,-1 0 0,1 1 0,0-1 0,-1 0 0,1 0 0,0 0 0,-1 0 0,1 0 0,-1 1 0,1-1 0,0 0 0,-1 0 0,1 1 0,-1-1 0,1 1 0,-1-1 0,1 0 0,-1 1 0,1-1 0,-1 1 0,1-1 0,-1 1 0,0-1 0,1 1 0,-1-1 0,0 1 0,1 0 0,-1-1 0,0 1 0,0 0 0,0-1 0,1 1 0,-1-1 0,0 1 0,0 0 0,0-1 0,0 1 0,0 0 0,0-1 0,0 1 0,-1 0 0,0 6 0,-1-1 0,1 0 0,-2 0 0,-3 9 0,1-2 0,2-5 0,1 0 0,0-1 0,1 1 0,0 0 0,0 0 0,0 0 0,1 0 0,1 0 0,-1-1 0,1 1 0,0 0 0,1 0 0,3 9 0,-3-12 0,0 0 0,0-1 0,1 1 0,-1-1 0,1 0 0,0 0 0,0 0 0,1 0 0,-1 0 0,1-1 0,0 1 0,0-1 0,0 0 0,0 0 0,0-1 0,1 1 0,-1-1 0,1 0 0,0 0 0,0 0 0,-1-1 0,6 1 0,-1 0 0,-1-1 0,1 0 0,0 0 0,-1-1 0,1 0 0,0-1 0,-1 0 0,1 0 0,-1-1 0,0 0 0,1-1 0,-1 1 0,0-2 0,0 1 0,0-1 0,-1 0 0,1-1 0,9-7 0,-6 2 0,1 0 0,-2-2 0,1 1 0,-2-1 0,1 0 0,-2-1 0,0 0 0,0 0 0,8-23 0,2-12 0,-2-1 0,16-83 0,-28 244 0,-2-88 69,0 0-1,2-1 0,0 0 0,13 37 1,-15-53-107,1 0 0,1 0 0,-1-1 0,1 1 0,1-1 0,-1 0 0,1 0 0,5 6 0,-6-9-53,-1 0 0,1 0 0,-1-1 0,1 1 0,0-1 0,0 0 0,0 0 0,0 0 0,0-1 0,1 1 0,-1-1 0,0 0 0,1 0 0,7 0 0,13-1-6735</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25.915"/>
    </inkml:context>
    <inkml:brush xml:id="br0">
      <inkml:brushProperty name="width" value="0.05" units="cm"/>
      <inkml:brushProperty name="height" value="0.05" units="cm"/>
    </inkml:brush>
  </inkml:definitions>
  <inkml:trace contextRef="#ctx0" brushRef="#br0">16 88 24575,'1'-20'0,"0"15"0,-1 0 0,1 0 0,-1 0 0,0 0 0,0 0 0,-1 0 0,0 0 0,0 0 0,0 0 0,0 0 0,-4-8 0,2 14 0,0 7 0,0 9 0,3 22 0,2 0 0,1 0 0,2-1 0,14 58 0,4 19 0,7 171 0,-29-278 0,-1-6 0,1 1 0,-1 0 0,0 0 0,1-1 0,-1 1 0,-1 0 0,1 0 0,0 0 0,-1-1 0,1 1 0,-1 0 0,0-1 0,-2 6 0,3-8 0,-1-1 0,1 1 0,0 0 0,-1-1 0,1 1 0,-1 0 0,1-1 0,0 1 0,-1-1 0,1 1 0,0-1 0,0 1 0,-1-1 0,1 1 0,0-1 0,0 1 0,0-1 0,0 1 0,-1-1 0,1 1 0,0-1 0,0 1 0,0-1 0,0 1 0,0-2 0,-3-17 0,-1-45 0,3-1 0,3 1 0,2 0 0,3 1 0,3-1 0,2 1 0,23-63 0,-34 123 0,25-62 0,-24 60 0,0 0 0,1 1 0,0-1 0,0 1 0,0 0 0,1 0 0,-1 0 0,1 1 0,0-1 0,7-5 0,-9 8 0,0 1 0,-1-1 0,1 1 0,0-1 0,0 1 0,-1 0 0,1-1 0,0 1 0,0 0 0,-1 0 0,1 0 0,0 0 0,0 1 0,-1-1 0,1 0 0,0 1 0,-1-1 0,1 1 0,0 0 0,-1-1 0,1 1 0,-1 0 0,1 0 0,-1 0 0,1 0 0,-1 0 0,0 1 0,1-1 0,-1 0 0,2 3 0,2 2 0,0 0 0,-1 0 0,0 1 0,0 0 0,5 11 0,-4-7 0,-2 1 0,1-1 0,-1 1 0,-1 0 0,0 0 0,-1 0 0,0 0 0,-1 0 0,0 0 0,-1 0 0,-1 0 0,1 0 0,-7 18 0,7-24 0,-1 0 0,-1 0 0,1 0 0,-1-1 0,0 1 0,-1 0 0,1-1 0,-1 0 0,0 0 0,0 0 0,-1 0 0,1-1 0,-1 0 0,0 0 0,0 0 0,-1 0 0,1-1 0,-1 0 0,1 0 0,-1-1 0,0 1 0,0-1 0,-1 0 0,1-1 0,0 0 0,-12 2 0,14-3-151,0 0-1,0-1 0,0 1 0,0 0 1,-1-1-1,1 0 0,0 0 1,-5-2-1,-8-5-6674</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26.269"/>
    </inkml:context>
    <inkml:brush xml:id="br0">
      <inkml:brushProperty name="width" value="0.05" units="cm"/>
      <inkml:brushProperty name="height" value="0.05" units="cm"/>
    </inkml:brush>
  </inkml:definitions>
  <inkml:trace contextRef="#ctx0" brushRef="#br0">1 0 24575,'0'6'0,"0"5"0,0 6 0,3 6 0,4 5 0,0 7 0,3 5 0,1 5 0,0 4 0,1 2 0,-2 1 0,0-3 0,-1-3 0,-3-4 0,2-7 0,-2-8-8191</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26.611"/>
    </inkml:context>
    <inkml:brush xml:id="br0">
      <inkml:brushProperty name="width" value="0.05" units="cm"/>
      <inkml:brushProperty name="height" value="0.05" units="cm"/>
    </inkml:brush>
  </inkml:definitions>
  <inkml:trace contextRef="#ctx0" brushRef="#br0">0 426 24575,'1'-20'0,"8"-40"0,-4 29 0,1 8 0,-1 19 0,0 13 0,14 68 305,-15-54-722,1 0-1,2-1 1,9 23-1,-9-30-6408</inkml:trace>
  <inkml:trace contextRef="#ctx0" brushRef="#br0" timeOffset="1">119 170 24575,'3'-6'0,"1"-7"0,0-8 0,-1-6 0,2-1 0,0 1 0,-1 2 0,2 9 0,0 9 0,-1 10 0,-2 6 0,3 5 0,-1 6 0,-1-1-8191</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27.412"/>
    </inkml:context>
    <inkml:brush xml:id="br0">
      <inkml:brushProperty name="width" value="0.05" units="cm"/>
      <inkml:brushProperty name="height" value="0.05" units="cm"/>
    </inkml:brush>
  </inkml:definitions>
  <inkml:trace contextRef="#ctx0" brushRef="#br0">0 192 24575,'2'-1'0,"-1"0"0,1 0 0,-1 0 0,1-1 0,-1 1 0,0-1 0,0 1 0,0-1 0,0 1 0,0-1 0,0 0 0,0 0 0,0 1 0,0-1 0,-1 0 0,1 0 0,0-2 0,3-8 0,-3 11 0,-1 1 0,0-1 0,1 0 0,-1 0 0,1 1 0,-1-1 0,1 0 0,-1 0 0,1 1 0,0-1 0,-1 1 0,1-1 0,0 1 0,-1-1 0,1 1 0,0-1 0,0 1 0,0-1 0,-1 1 0,2-1 0,-1 1 0,0 1 0,-1-1 0,1 0 0,0 0 0,-1 0 0,1 1 0,-1-1 0,1 0 0,-1 1 0,1-1 0,-1 0 0,1 1 0,-1-1 0,1 1 0,-1-1 0,1 1 0,-1-1 0,0 1 0,1-1 0,-1 1 0,1 0 0,2 6 0,0-1 0,-1 1 0,4 13 0,-4-14 0,27 135 0,-6-23 0,-23-118 0,0 1 0,0 0 0,0-1 0,0 1 0,0-1 0,1 1 0,-1-1 0,0 0 0,0 1 0,0-1 0,1 1 0,-1-1 0,0 1 0,0-1 0,1 1 0,-1-1 0,0 0 0,1 1 0,-1-1 0,0 0 0,1 1 0,-1-1 0,1 0 0,-1 1 0,1-1 0,-1 0 0,1 0 0,-1 0 0,1 1 0,0-2 0,0 1 0,0 0 0,0 0 0,0-1 0,-1 1 0,1-1 0,0 1 0,0 0 0,-1-1 0,1 0 0,0 1 0,0-1 0,-1 1 0,1-1 0,0-1 0,25-37 0,-21 30 0,114-183 0,-117 188 0,1 1 0,-1 0 0,1-1 0,-1 1 0,1 1 0,0-1 0,0 0 0,0 1 0,1-1 0,2-1 0,-5 3 0,0 1 0,0 0 0,0-1 0,-1 1 0,1 0 0,0 0 0,0 0 0,0 0 0,0 0 0,-1 0 0,1 0 0,0 0 0,0 0 0,0 0 0,0 0 0,-1 0 0,1 0 0,0 1 0,0-1 0,1 1 0,-1 0 0,0 0 0,0 0 0,1 0 0,-1 0 0,0 1 0,0-1 0,0 0 0,0 1 0,-1-1 0,1 1 0,0-1 0,-1 1 0,1-1 0,0 3 0,8 24 0,-6-16 0,0 0 0,1-1 0,1 1 0,10 19 0,-13-28 0,1 0 0,-1 0 0,0 0 0,1 0 0,-1-1 0,1 1 0,0-1 0,0 0 0,0 0 0,0 0 0,0 0 0,1 0 0,-1-1 0,0 1 0,1-1 0,-1 0 0,1 0 0,0-1 0,-1 1 0,8 0 0,-2-2 0,0 1 0,-1-1 0,1-1 0,0 0 0,-1 0 0,0-1 0,1 0 0,-1 0 0,0-1 0,12-7 0,0-1 0,-1-2 0,32-28 0,-35 28 0,-2-1 0,0 0 0,-1-1 0,0 0 0,-1-2 0,-1 1 0,-1-1 0,-1-1 0,11-27 0,-19 44 0,-1 0 0,1 0 0,-1 0 0,1 0 0,-1 0 0,0 1 0,0-1 0,0 0 0,0 0 0,0 0 0,0 0 0,0 0 0,-1 0 0,1 0 0,-1 0 0,1 1 0,-1-1 0,0 0 0,0 0 0,-1-2 0,0 2 0,1 1 0,0 0 0,-1 0 0,1 0 0,-1 0 0,0 1 0,1-1 0,-1 0 0,0 1 0,1-1 0,-1 1 0,0-1 0,0 1 0,0 0 0,1 0 0,-1-1 0,0 1 0,0 1 0,0-1 0,1 0 0,-1 0 0,-2 1 0,-6 2 0,0 0 0,0 0 0,0 1 0,0 0 0,1 1 0,0 0 0,0 0 0,0 1 0,1 0 0,-10 10 0,12-11 0,1 0 0,0 0 0,0 1 0,0 0 0,1 0 0,0 0 0,0 0 0,0 1 0,1-1 0,0 1 0,0 0 0,1 0 0,0 0 0,0 1 0,-1 7 0,3-11 0,0-1 0,0 0 0,0 1 0,1-1 0,-1 0 0,1 1 0,0-1 0,0 0 0,0 0 0,0 0 0,0 0 0,1 0 0,-1 0 0,1 0 0,0 0 0,0-1 0,0 1 0,0-1 0,4 4 0,4 2 0,0-1 0,0 0 0,1-1 0,12 6 0,-13-7 0,-1-1 0,0 2 0,0-1 0,0 1 0,12 12 0,-12-7 0,0 0 0,-1 1 0,0 0 0,-1 0 0,-1 1 0,0 0 0,0 0 0,-1 1 0,3 18 0,3 18 0,5 64 0,-11-72 0,-2-17 0,5 62 0,-8-79 0,0-1 0,0 1 0,-1 0 0,0-1 0,-1 1 0,0 0 0,0-1 0,-6 13 0,7-17 0,-1 0 0,0 0 0,0-1 0,1 1 0,-1-1 0,-1 0 0,1 0 0,0 0 0,-1 0 0,1 0 0,-1 0 0,1 0 0,-1-1 0,0 1 0,0-1 0,0 0 0,0 0 0,0 0 0,0 0 0,0-1 0,0 1 0,0-1 0,0 0 0,0 1 0,0-2 0,0 1 0,0 0 0,0 0 0,-1-1 0,1 0 0,-4-1 0,-1-1 0,0 1 0,0-1 0,0-1 0,0 0 0,0 0 0,1-1 0,0 1 0,0-2 0,0 1 0,-7-8 0,7 4 0,0 0 0,1 0 0,0-1 0,1 0 0,0 0 0,0 0 0,1-1 0,0 1 0,1-1 0,0 0 0,1 0 0,0 0 0,1-1 0,0 1 0,1 0 0,1-18 0,0 18 0,0 0 0,1 0 0,0 0 0,1 0 0,0 0 0,0 0 0,2 1 0,-1 0 0,1 0 0,0 0 0,1 0 0,0 1 0,1 0 0,0 0 0,0 0 0,14-11 0,-12 13-97,0 1-1,1 0 1,0 0-1,0 1 1,0 0-1,1 1 1,0 0-1,-1 1 1,1 0-1,1 0 1,-1 1-1,0 1 0,20 0 1,-12 1-6729</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27.752"/>
    </inkml:context>
    <inkml:brush xml:id="br0">
      <inkml:brushProperty name="width" value="0.05" units="cm"/>
      <inkml:brushProperty name="height" value="0.05" units="cm"/>
    </inkml:brush>
  </inkml:definitions>
  <inkml:trace contextRef="#ctx0" brushRef="#br0">1 1 24575,'0'2'0,"3"5"0,1 6 0,-1 7 0,3 6 0,0 5 0,-1 4 0,-2 4 0,0 0 0,-5-1 0,-4-3 0,-1-8-8191</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29.240"/>
    </inkml:context>
    <inkml:brush xml:id="br0">
      <inkml:brushProperty name="width" value="0.05" units="cm"/>
      <inkml:brushProperty name="height" value="0.05" units="cm"/>
    </inkml:brush>
  </inkml:definitions>
  <inkml:trace contextRef="#ctx0" brushRef="#br0">136 465 24575,'-3'-3'0,"1"0"0,-1 0 0,0 0 0,1-1 0,0 1 0,0-1 0,0 1 0,-2-6 0,14 18 0,4 13 0,-10-11 0,0 0 0,-1 1 0,0-1 0,-1 1 0,0 0 0,-1 0 0,0 13 0,-1 8 0,-7 43 0,3-32 0,3-27 0,-1 0 0,0 0 0,-1 0 0,-10 30 0,13-47 0,0 0 0,0 0 0,0 0 0,0 0 0,0 0 0,0 0 0,0-1 0,0 1 0,0 0 0,0 0 0,0 0 0,0 0 0,0 0 0,0 0 0,0 0 0,0 0 0,-1 0 0,1 0 0,0 0 0,0 0 0,0 0 0,0 0 0,0 0 0,0 0 0,0 0 0,0 0 0,0 0 0,0 0 0,0 0 0,0 0 0,0 0 0,0 0 0,0 0 0,0 0 0,-1 0 0,1 0 0,0 0 0,0 0 0,0 0 0,0 0 0,0 0 0,0 0 0,0 0 0,0 0 0,0 0 0,0 0 0,0 0 0,0 0 0,0 0 0,0 0 0,0 0 0,0 0 0,0 0 0,-1 0 0,1 0 0,0 0 0,0 0 0,0 0 0,0 0 0,0 1 0,-2-12 0,0-12 0,1-15 0,-2-1 0,-1 1 0,-2 0 0,-13-45 0,8 44 0,-10-29 0,3-2 0,-15-126 0,32 184 0,1 1 0,0-1 0,1 1 0,0 0 0,1-1 0,0 1 0,0 0 0,8-20 0,-8 27 0,0-1 0,1 1 0,-1 0 0,1 0 0,0 0 0,-1 0 0,2 1 0,-1-1 0,0 1 0,1 0 0,0 0 0,0 0 0,0 0 0,0 0 0,0 1 0,0 0 0,1 0 0,-1 0 0,1 1 0,-1-1 0,1 1 0,0 0 0,6 0 0,2 0 0,1 1 0,0 0 0,0 1 0,-1 1 0,1 0 0,-1 1 0,1 1 0,24 9 0,-20-5 0,0 0 0,-1 1 0,0 1 0,-1 1 0,26 21 0,-37-28 0,-1 0 0,1 1 0,-1-1 0,0 1 0,0 0 0,-1 0 0,1 0 0,-1 1 0,0-1 0,-1 1 0,1-1 0,-1 1 0,0 0 0,-1 0 0,1 0 0,-1 0 0,0 7 0,-1-5 0,0-1 0,-1 0 0,0 0 0,-1 0 0,0 0 0,0 0 0,0 0 0,-1 0 0,0 0 0,0-1 0,0 1 0,-1-1 0,0 0 0,-7 7 0,-7 7 0,-1-1 0,-1-1 0,-1 0 0,-1-1 0,-38 22 0,11-7 0,47-31 0,1 0 0,-1 0 0,0 1 0,1-1 0,-1 0 0,1 1 0,-1-1 0,1 1 0,0 0 0,0-1 0,-2 4 0,3-4 0,0 0 0,0-1 0,0 1 0,0 0 0,0-1 0,0 1 0,0 0 0,0-1 0,0 1 0,0 0 0,1-1 0,-1 1 0,0 0 0,0-1 0,1 1 0,-1-1 0,0 1 0,1 0 0,-1-1 0,1 1 0,-1-1 0,0 1 0,1-1 0,0 1 0,-1-1 0,1 0 0,-1 1 0,1-1 0,-1 0 0,1 1 0,0-1 0,-1 0 0,1 1 0,0-1 0,-1 0 0,2 0 0,31 12 0,35 8 0,-35-12 0,45 19 0,-64-21 0,0 1 0,0 1 0,-1 0 0,0 0 0,-1 2 0,1 0 0,12 13 0,-21-19 0,-1 0 0,1 1 0,-1-1 0,0 1 0,0 0 0,-1 0 0,0 0 0,1 0 0,-1 0 0,1 8 0,-2-9 0,-1 0 0,0-1 0,1 1 0,-2 0 0,1 0 0,0 0 0,-1 0 0,0-1 0,0 1 0,0 0 0,0-1 0,0 1 0,-1-1 0,1 1 0,-1-1 0,-4 6 0,1-3 0,0-1 0,-1 1 0,1-1 0,-1 0 0,0-1 0,-1 1 0,1-1 0,-1 0 0,0-1 0,0 0 0,0 0 0,0 0 0,-1-1 0,1 0 0,0 0 0,-15 1 0,4-1 0,-1-1 0,-1-1 0,1 0 0,0-2 0,-31-5 0,39 5-151,1-1-1,0-1 0,-1 1 0,1-2 1,0 1-1,1-1 0,-1-1 1,-13-10-1,1-3-6674</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29.611"/>
    </inkml:context>
    <inkml:brush xml:id="br0">
      <inkml:brushProperty name="width" value="0.05" units="cm"/>
      <inkml:brushProperty name="height" value="0.05" units="cm"/>
    </inkml:brush>
  </inkml:definitions>
  <inkml:trace contextRef="#ctx0" brushRef="#br0">0 2 24575,'30'0'0,"-19"-1"0,1 0 0,-1 2 0,1-1 0,20 5 0,-31-5 0,1 1 0,-1-1 0,0 1 0,0 0 0,1-1 0,-1 1 0,0 0 0,0 0 0,0-1 0,0 1 0,0 0 0,0 0 0,0 1 0,0-1 0,0 0 0,0 0 0,0 0 0,-1 0 0,1 1 0,0-1 0,-1 0 0,0 1 0,1-1 0,-1 0 0,0 1 0,1-1 0,-1 1 0,0-1 0,0 0 0,0 1 0,0-1 0,0 1 0,-1 1 0,0 6 0,-1 0 0,0 0 0,-1 0 0,-3 9 0,1-6 0,0 4 0,1 1 0,0-1 0,1 0 0,1 1 0,0 0 0,2 0 0,0-1 0,2 22 0,-1-32 0,0 0 0,0 0 0,0 0 0,1 0 0,0 0 0,0 0 0,0-1 0,1 1 0,0-1 0,0 0 0,0 0 0,1 0 0,-1 0 0,1 0 0,0-1 0,1 1 0,-1-1 0,1 0 0,0-1 0,0 1 0,0-1 0,0 0 0,1 0 0,-1-1 0,12 4 0,-10-4 0,1-1 0,-1-1 0,1 1 0,0-1 0,-1 0 0,1-1 0,-1 0 0,1 0 0,-1-1 0,0 0 0,1 0 0,-1 0 0,0-1 0,0 0 0,-1-1 0,1 1 0,-1-1 0,11-9 0,-8 6 0,0 0 0,0-1 0,-1 0 0,0-1 0,-1 1 0,0-1 0,-1-1 0,1 1 0,-2-1 0,1 0 0,6-21 0,-10 25 0,0-1 0,-1 1 0,0-1 0,-1 0 0,1 0 0,-1 0 0,-1 1 0,1-1 0,-1 0 0,0 0 0,-1 1 0,1-1 0,-1 1 0,-1-1 0,1 1 0,-1 0 0,0 0 0,-1 0 0,1 0 0,-1 1 0,0-1 0,-9-8 0,7 8 0,1 1 0,-1 0 0,0 0 0,-1 1 0,1 0 0,-1 0 0,0 0 0,0 1 0,0 0 0,0 0 0,-1 1 0,1 0 0,-1 0 0,1 1 0,-1 0 0,0 0 0,1 1 0,-1 0 0,-13 1 0,20-1 17,0 0 0,1 0 0,-1 0 1,0 1-1,0-1 0,1 0 0,-1 0 0,0 0 0,0 0 0,1 1 0,-1-1 0,0 0 0,1 1 0,-1-1 0,1 1 0,-1-1 0,0 1 0,1-1 1,-2 2-1,3-2-81,-1 1 1,0-1 0,0 0 0,1 1 0,-1-1-1,0 1 1,1-1 0,-1 0 0,0 1 0,1-1-1,-1 0 1,1 1 0,-1-1 0,0 0-1,1 0 1,-1 1 0,1-1 0,-1 0 0,1 0-1,-1 0 1,1 0 0,-1 0 0,1 1 0,-1-1-1,1 0 1,0 0 0,16 3-6763</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29.938"/>
    </inkml:context>
    <inkml:brush xml:id="br0">
      <inkml:brushProperty name="width" value="0.05" units="cm"/>
      <inkml:brushProperty name="height" value="0.05" units="cm"/>
    </inkml:brush>
  </inkml:definitions>
  <inkml:trace contextRef="#ctx0" brushRef="#br0">0 79 24575,'0'-6'0,"0"-5"0,0-3 0,0-2 0,0-2 0,3 6 0,4 10 0,0 12 0,3 12 0,2 12 0,1 11 0,3 10 0,0 7 0,-1 1 0,-2 3 0,1-2 0,-3-12-8191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pixabay.com/photos/san-francisco-transamerica-pyramid-1633203/"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Google Shape;49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93" name="Google Shape;493;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94" name="Google Shape;494;p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8"/>
        <p:cNvGrpSpPr/>
        <p:nvPr/>
      </p:nvGrpSpPr>
      <p:grpSpPr>
        <a:xfrm>
          <a:off x="0" y="0"/>
          <a:ext cx="0" cy="0"/>
          <a:chOff x="0" y="0"/>
          <a:chExt cx="0" cy="0"/>
        </a:xfrm>
      </p:grpSpPr>
      <p:sp>
        <p:nvSpPr>
          <p:cNvPr id="1149" name="Google Shape;1149;p4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50" name="Google Shape;1150;p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7"/>
        <p:cNvGrpSpPr/>
        <p:nvPr/>
      </p:nvGrpSpPr>
      <p:grpSpPr>
        <a:xfrm>
          <a:off x="0" y="0"/>
          <a:ext cx="0" cy="0"/>
          <a:chOff x="0" y="0"/>
          <a:chExt cx="0" cy="0"/>
        </a:xfrm>
      </p:grpSpPr>
      <p:sp>
        <p:nvSpPr>
          <p:cNvPr id="1158" name="Google Shape;1158;p4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59" name="Google Shape;1159;p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4"/>
        <p:cNvGrpSpPr/>
        <p:nvPr/>
      </p:nvGrpSpPr>
      <p:grpSpPr>
        <a:xfrm>
          <a:off x="0" y="0"/>
          <a:ext cx="0" cy="0"/>
          <a:chOff x="0" y="0"/>
          <a:chExt cx="0" cy="0"/>
        </a:xfrm>
      </p:grpSpPr>
      <p:sp>
        <p:nvSpPr>
          <p:cNvPr id="1175" name="Google Shape;1175;p4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76" name="Google Shape;1176;p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0"/>
        <p:cNvGrpSpPr/>
        <p:nvPr/>
      </p:nvGrpSpPr>
      <p:grpSpPr>
        <a:xfrm>
          <a:off x="0" y="0"/>
          <a:ext cx="0" cy="0"/>
          <a:chOff x="0" y="0"/>
          <a:chExt cx="0" cy="0"/>
        </a:xfrm>
      </p:grpSpPr>
      <p:sp>
        <p:nvSpPr>
          <p:cNvPr id="1191" name="Google Shape;1191;p4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92" name="Google Shape;1192;p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2"/>
        <p:cNvGrpSpPr/>
        <p:nvPr/>
      </p:nvGrpSpPr>
      <p:grpSpPr>
        <a:xfrm>
          <a:off x="0" y="0"/>
          <a:ext cx="0" cy="0"/>
          <a:chOff x="0" y="0"/>
          <a:chExt cx="0" cy="0"/>
        </a:xfrm>
      </p:grpSpPr>
      <p:sp>
        <p:nvSpPr>
          <p:cNvPr id="1203" name="Google Shape;1203;p5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04" name="Google Shape;1204;p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1"/>
        <p:cNvGrpSpPr/>
        <p:nvPr/>
      </p:nvGrpSpPr>
      <p:grpSpPr>
        <a:xfrm>
          <a:off x="0" y="0"/>
          <a:ext cx="0" cy="0"/>
          <a:chOff x="0" y="0"/>
          <a:chExt cx="0" cy="0"/>
        </a:xfrm>
      </p:grpSpPr>
      <p:sp>
        <p:nvSpPr>
          <p:cNvPr id="1222" name="Google Shape;1222;p5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23" name="Google Shape;1223;p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9"/>
        <p:cNvGrpSpPr/>
        <p:nvPr/>
      </p:nvGrpSpPr>
      <p:grpSpPr>
        <a:xfrm>
          <a:off x="0" y="0"/>
          <a:ext cx="0" cy="0"/>
          <a:chOff x="0" y="0"/>
          <a:chExt cx="0" cy="0"/>
        </a:xfrm>
      </p:grpSpPr>
      <p:sp>
        <p:nvSpPr>
          <p:cNvPr id="1230" name="Google Shape;1230;p5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31" name="Google Shape;1231;p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2"/>
        <p:cNvGrpSpPr/>
        <p:nvPr/>
      </p:nvGrpSpPr>
      <p:grpSpPr>
        <a:xfrm>
          <a:off x="0" y="0"/>
          <a:ext cx="0" cy="0"/>
          <a:chOff x="0" y="0"/>
          <a:chExt cx="0" cy="0"/>
        </a:xfrm>
      </p:grpSpPr>
      <p:sp>
        <p:nvSpPr>
          <p:cNvPr id="1243" name="Google Shape;1243;p5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44" name="Google Shape;1244;p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1"/>
        <p:cNvGrpSpPr/>
        <p:nvPr/>
      </p:nvGrpSpPr>
      <p:grpSpPr>
        <a:xfrm>
          <a:off x="0" y="0"/>
          <a:ext cx="0" cy="0"/>
          <a:chOff x="0" y="0"/>
          <a:chExt cx="0" cy="0"/>
        </a:xfrm>
      </p:grpSpPr>
      <p:sp>
        <p:nvSpPr>
          <p:cNvPr id="1252" name="Google Shape;1252;p5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53" name="Google Shape;1253;p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5"/>
        <p:cNvGrpSpPr/>
        <p:nvPr/>
      </p:nvGrpSpPr>
      <p:grpSpPr>
        <a:xfrm>
          <a:off x="0" y="0"/>
          <a:ext cx="0" cy="0"/>
          <a:chOff x="0" y="0"/>
          <a:chExt cx="0" cy="0"/>
        </a:xfrm>
      </p:grpSpPr>
      <p:sp>
        <p:nvSpPr>
          <p:cNvPr id="1266" name="Google Shape;1266;p5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67" name="Google Shape;1267;p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hlinkClick r:id="rId3"/>
              </a:rPr>
              <a:t>https://pixabay.com/photos/san-francisco-transamerica-pyramid-1633203/</a:t>
            </a:r>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3</a:t>
            </a:fld>
            <a:endParaRPr lang="en-US"/>
          </a:p>
        </p:txBody>
      </p:sp>
    </p:spTree>
    <p:extLst>
      <p:ext uri="{BB962C8B-B14F-4D97-AF65-F5344CB8AC3E}">
        <p14:creationId xmlns:p14="http://schemas.microsoft.com/office/powerpoint/2010/main" val="1245662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4"/>
        <p:cNvGrpSpPr/>
        <p:nvPr/>
      </p:nvGrpSpPr>
      <p:grpSpPr>
        <a:xfrm>
          <a:off x="0" y="0"/>
          <a:ext cx="0" cy="0"/>
          <a:chOff x="0" y="0"/>
          <a:chExt cx="0" cy="0"/>
        </a:xfrm>
      </p:grpSpPr>
      <p:sp>
        <p:nvSpPr>
          <p:cNvPr id="1275" name="Google Shape;1275;p5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76" name="Google Shape;1276;p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2"/>
        <p:cNvGrpSpPr/>
        <p:nvPr/>
      </p:nvGrpSpPr>
      <p:grpSpPr>
        <a:xfrm>
          <a:off x="0" y="0"/>
          <a:ext cx="0" cy="0"/>
          <a:chOff x="0" y="0"/>
          <a:chExt cx="0" cy="0"/>
        </a:xfrm>
      </p:grpSpPr>
      <p:sp>
        <p:nvSpPr>
          <p:cNvPr id="1203" name="Google Shape;1203;p5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04" name="Google Shape;1204;p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2"/>
        <p:cNvGrpSpPr/>
        <p:nvPr/>
      </p:nvGrpSpPr>
      <p:grpSpPr>
        <a:xfrm>
          <a:off x="0" y="0"/>
          <a:ext cx="0" cy="0"/>
          <a:chOff x="0" y="0"/>
          <a:chExt cx="0" cy="0"/>
        </a:xfrm>
      </p:grpSpPr>
      <p:sp>
        <p:nvSpPr>
          <p:cNvPr id="1243" name="Google Shape;1243;p5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44" name="Google Shape;1244;p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1"/>
        <p:cNvGrpSpPr/>
        <p:nvPr/>
      </p:nvGrpSpPr>
      <p:grpSpPr>
        <a:xfrm>
          <a:off x="0" y="0"/>
          <a:ext cx="0" cy="0"/>
          <a:chOff x="0" y="0"/>
          <a:chExt cx="0" cy="0"/>
        </a:xfrm>
      </p:grpSpPr>
      <p:sp>
        <p:nvSpPr>
          <p:cNvPr id="1252" name="Google Shape;1252;p5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53" name="Google Shape;1253;p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5"/>
        <p:cNvGrpSpPr/>
        <p:nvPr/>
      </p:nvGrpSpPr>
      <p:grpSpPr>
        <a:xfrm>
          <a:off x="0" y="0"/>
          <a:ext cx="0" cy="0"/>
          <a:chOff x="0" y="0"/>
          <a:chExt cx="0" cy="0"/>
        </a:xfrm>
      </p:grpSpPr>
      <p:sp>
        <p:nvSpPr>
          <p:cNvPr id="1266" name="Google Shape;1266;p5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67" name="Google Shape;1267;p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4"/>
        <p:cNvGrpSpPr/>
        <p:nvPr/>
      </p:nvGrpSpPr>
      <p:grpSpPr>
        <a:xfrm>
          <a:off x="0" y="0"/>
          <a:ext cx="0" cy="0"/>
          <a:chOff x="0" y="0"/>
          <a:chExt cx="0" cy="0"/>
        </a:xfrm>
      </p:grpSpPr>
      <p:sp>
        <p:nvSpPr>
          <p:cNvPr id="1275" name="Google Shape;1275;p5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76" name="Google Shape;1276;p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8"/>
        <p:cNvGrpSpPr/>
        <p:nvPr/>
      </p:nvGrpSpPr>
      <p:grpSpPr>
        <a:xfrm>
          <a:off x="0" y="0"/>
          <a:ext cx="0" cy="0"/>
          <a:chOff x="0" y="0"/>
          <a:chExt cx="0" cy="0"/>
        </a:xfrm>
      </p:grpSpPr>
      <p:sp>
        <p:nvSpPr>
          <p:cNvPr id="1309" name="Google Shape;1309;p5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310" name="Google Shape;1310;p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8"/>
        <p:cNvGrpSpPr/>
        <p:nvPr/>
      </p:nvGrpSpPr>
      <p:grpSpPr>
        <a:xfrm>
          <a:off x="0" y="0"/>
          <a:ext cx="0" cy="0"/>
          <a:chOff x="0" y="0"/>
          <a:chExt cx="0" cy="0"/>
        </a:xfrm>
      </p:grpSpPr>
      <p:sp>
        <p:nvSpPr>
          <p:cNvPr id="1349" name="Google Shape;1349;p6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50" name="Google Shape;1350;p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6"/>
        <p:cNvGrpSpPr/>
        <p:nvPr/>
      </p:nvGrpSpPr>
      <p:grpSpPr>
        <a:xfrm>
          <a:off x="0" y="0"/>
          <a:ext cx="0" cy="0"/>
          <a:chOff x="0" y="0"/>
          <a:chExt cx="0" cy="0"/>
        </a:xfrm>
      </p:grpSpPr>
      <p:sp>
        <p:nvSpPr>
          <p:cNvPr id="1357" name="Google Shape;1357;p6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58" name="Google Shape;1358;p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4"/>
        <p:cNvGrpSpPr/>
        <p:nvPr/>
      </p:nvGrpSpPr>
      <p:grpSpPr>
        <a:xfrm>
          <a:off x="0" y="0"/>
          <a:ext cx="0" cy="0"/>
          <a:chOff x="0" y="0"/>
          <a:chExt cx="0" cy="0"/>
        </a:xfrm>
      </p:grpSpPr>
      <p:sp>
        <p:nvSpPr>
          <p:cNvPr id="1365" name="Google Shape;1365;p6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66" name="Google Shape;1366;p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2"/>
        <p:cNvGrpSpPr/>
        <p:nvPr/>
      </p:nvGrpSpPr>
      <p:grpSpPr>
        <a:xfrm>
          <a:off x="0" y="0"/>
          <a:ext cx="0" cy="0"/>
          <a:chOff x="0" y="0"/>
          <a:chExt cx="0" cy="0"/>
        </a:xfrm>
      </p:grpSpPr>
      <p:sp>
        <p:nvSpPr>
          <p:cNvPr id="1053" name="Google Shape;1053;p3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54" name="Google Shape;1054;p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2"/>
        <p:cNvGrpSpPr/>
        <p:nvPr/>
      </p:nvGrpSpPr>
      <p:grpSpPr>
        <a:xfrm>
          <a:off x="0" y="0"/>
          <a:ext cx="0" cy="0"/>
          <a:chOff x="0" y="0"/>
          <a:chExt cx="0" cy="0"/>
        </a:xfrm>
      </p:grpSpPr>
      <p:sp>
        <p:nvSpPr>
          <p:cNvPr id="1403" name="Google Shape;1403;p6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04" name="Google Shape;1404;p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0"/>
        <p:cNvGrpSpPr/>
        <p:nvPr/>
      </p:nvGrpSpPr>
      <p:grpSpPr>
        <a:xfrm>
          <a:off x="0" y="0"/>
          <a:ext cx="0" cy="0"/>
          <a:chOff x="0" y="0"/>
          <a:chExt cx="0" cy="0"/>
        </a:xfrm>
      </p:grpSpPr>
      <p:sp>
        <p:nvSpPr>
          <p:cNvPr id="1411" name="Google Shape;1411;p6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12" name="Google Shape;1412;p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2"/>
        <p:cNvGrpSpPr/>
        <p:nvPr/>
      </p:nvGrpSpPr>
      <p:grpSpPr>
        <a:xfrm>
          <a:off x="0" y="0"/>
          <a:ext cx="0" cy="0"/>
          <a:chOff x="0" y="0"/>
          <a:chExt cx="0" cy="0"/>
        </a:xfrm>
      </p:grpSpPr>
      <p:sp>
        <p:nvSpPr>
          <p:cNvPr id="1433" name="Google Shape;1433;p6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34" name="Google Shape;1434;p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1218987"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218987"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2538230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1"/>
        <p:cNvGrpSpPr/>
        <p:nvPr/>
      </p:nvGrpSpPr>
      <p:grpSpPr>
        <a:xfrm>
          <a:off x="0" y="0"/>
          <a:ext cx="0" cy="0"/>
          <a:chOff x="0" y="0"/>
          <a:chExt cx="0" cy="0"/>
        </a:xfrm>
      </p:grpSpPr>
      <p:sp>
        <p:nvSpPr>
          <p:cNvPr id="1062" name="Google Shape;1062;p3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63" name="Google Shape;1063;p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0"/>
        <p:cNvGrpSpPr/>
        <p:nvPr/>
      </p:nvGrpSpPr>
      <p:grpSpPr>
        <a:xfrm>
          <a:off x="0" y="0"/>
          <a:ext cx="0" cy="0"/>
          <a:chOff x="0" y="0"/>
          <a:chExt cx="0" cy="0"/>
        </a:xfrm>
      </p:grpSpPr>
      <p:sp>
        <p:nvSpPr>
          <p:cNvPr id="1071" name="Google Shape;1071;p3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72" name="Google Shape;1072;p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8"/>
        <p:cNvGrpSpPr/>
        <p:nvPr/>
      </p:nvGrpSpPr>
      <p:grpSpPr>
        <a:xfrm>
          <a:off x="0" y="0"/>
          <a:ext cx="0" cy="0"/>
          <a:chOff x="0" y="0"/>
          <a:chExt cx="0" cy="0"/>
        </a:xfrm>
      </p:grpSpPr>
      <p:sp>
        <p:nvSpPr>
          <p:cNvPr id="1089" name="Google Shape;1089;p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90" name="Google Shape;1090;p4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91" name="Google Shape;1091;p4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fld id="{00000000-1234-1234-1234-123412341234}" type="slidenum">
              <a:rPr kumimoji="0" lang="en-US" sz="12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t>7</a:t>
            </a:fld>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4"/>
        <p:cNvGrpSpPr/>
        <p:nvPr/>
      </p:nvGrpSpPr>
      <p:grpSpPr>
        <a:xfrm>
          <a:off x="0" y="0"/>
          <a:ext cx="0" cy="0"/>
          <a:chOff x="0" y="0"/>
          <a:chExt cx="0" cy="0"/>
        </a:xfrm>
      </p:grpSpPr>
      <p:sp>
        <p:nvSpPr>
          <p:cNvPr id="1125" name="Google Shape;1125;p4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26" name="Google Shape;1126;p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2"/>
        <p:cNvGrpSpPr/>
        <p:nvPr/>
      </p:nvGrpSpPr>
      <p:grpSpPr>
        <a:xfrm>
          <a:off x="0" y="0"/>
          <a:ext cx="0" cy="0"/>
          <a:chOff x="0" y="0"/>
          <a:chExt cx="0" cy="0"/>
        </a:xfrm>
      </p:grpSpPr>
      <p:sp>
        <p:nvSpPr>
          <p:cNvPr id="1133" name="Google Shape;1133;p4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34" name="Google Shape;1134;p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0"/>
        <p:cNvGrpSpPr/>
        <p:nvPr/>
      </p:nvGrpSpPr>
      <p:grpSpPr>
        <a:xfrm>
          <a:off x="0" y="0"/>
          <a:ext cx="0" cy="0"/>
          <a:chOff x="0" y="0"/>
          <a:chExt cx="0" cy="0"/>
        </a:xfrm>
      </p:grpSpPr>
      <p:sp>
        <p:nvSpPr>
          <p:cNvPr id="1141" name="Google Shape;1141;p4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142" name="Google Shape;1142;p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15"/>
        <p:cNvGrpSpPr/>
        <p:nvPr/>
      </p:nvGrpSpPr>
      <p:grpSpPr>
        <a:xfrm>
          <a:off x="0" y="0"/>
          <a:ext cx="0" cy="0"/>
          <a:chOff x="0" y="0"/>
          <a:chExt cx="0" cy="0"/>
        </a:xfrm>
      </p:grpSpPr>
      <p:sp>
        <p:nvSpPr>
          <p:cNvPr id="16" name="Google Shape;16;p146"/>
          <p:cNvSpPr/>
          <p:nvPr/>
        </p:nvSpPr>
        <p:spPr>
          <a:xfrm flipH="1">
            <a:off x="-2" y="3058359"/>
            <a:ext cx="7462565" cy="3799641"/>
          </a:xfrm>
          <a:custGeom>
            <a:avLst/>
            <a:gdLst/>
            <a:ahLst/>
            <a:cxnLst/>
            <a:rect l="l" t="t" r="r" b="b"/>
            <a:pathLst>
              <a:path w="12188831" h="5733256" extrusionOk="0">
                <a:moveTo>
                  <a:pt x="12188831" y="0"/>
                </a:moveTo>
                <a:lnTo>
                  <a:pt x="12188831" y="5733256"/>
                </a:lnTo>
                <a:lnTo>
                  <a:pt x="10983154" y="5733256"/>
                </a:lnTo>
                <a:lnTo>
                  <a:pt x="10983152" y="5733255"/>
                </a:lnTo>
                <a:lnTo>
                  <a:pt x="0" y="5733255"/>
                </a:lnTo>
                <a:lnTo>
                  <a:pt x="0" y="3901689"/>
                </a:lnTo>
                <a:lnTo>
                  <a:pt x="116738" y="3818114"/>
                </a:lnTo>
                <a:cubicBezTo>
                  <a:pt x="956202" y="3277659"/>
                  <a:pt x="1857795" y="3898914"/>
                  <a:pt x="3353729" y="5019020"/>
                </a:cubicBezTo>
                <a:cubicBezTo>
                  <a:pt x="5767244" y="6817560"/>
                  <a:pt x="6911508" y="2885526"/>
                  <a:pt x="10993000" y="491571"/>
                </a:cubicBezTo>
                <a:lnTo>
                  <a:pt x="11125235" y="417447"/>
                </a:lnTo>
                <a:lnTo>
                  <a:pt x="11145184" y="404008"/>
                </a:lnTo>
                <a:cubicBezTo>
                  <a:pt x="11220887" y="357537"/>
                  <a:pt x="11298685" y="314203"/>
                  <a:pt x="11378400" y="274182"/>
                </a:cubicBezTo>
                <a:lnTo>
                  <a:pt x="11390552" y="268723"/>
                </a:lnTo>
                <a:lnTo>
                  <a:pt x="11397294" y="264943"/>
                </a:lnTo>
                <a:lnTo>
                  <a:pt x="11495015" y="216024"/>
                </a:lnTo>
                <a:lnTo>
                  <a:pt x="11495015" y="221793"/>
                </a:lnTo>
                <a:lnTo>
                  <a:pt x="11623123" y="164241"/>
                </a:lnTo>
                <a:cubicBezTo>
                  <a:pt x="11789872" y="97813"/>
                  <a:pt x="11963585" y="45356"/>
                  <a:pt x="12142851" y="8296"/>
                </a:cubicBezTo>
                <a:close/>
              </a:path>
            </a:pathLst>
          </a:custGeom>
          <a:solidFill>
            <a:srgbClr val="C7E6B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lt1"/>
              </a:solidFill>
              <a:latin typeface="Quattrocento Sans"/>
              <a:ea typeface="Quattrocento Sans"/>
              <a:cs typeface="Quattrocento Sans"/>
              <a:sym typeface="Quattrocento Sans"/>
            </a:endParaRPr>
          </a:p>
        </p:txBody>
      </p:sp>
      <p:sp>
        <p:nvSpPr>
          <p:cNvPr id="17" name="Google Shape;17;p146"/>
          <p:cNvSpPr/>
          <p:nvPr/>
        </p:nvSpPr>
        <p:spPr>
          <a:xfrm>
            <a:off x="-6" y="1124744"/>
            <a:ext cx="12188831" cy="5733256"/>
          </a:xfrm>
          <a:custGeom>
            <a:avLst/>
            <a:gdLst/>
            <a:ahLst/>
            <a:cxnLst/>
            <a:rect l="l" t="t" r="r" b="b"/>
            <a:pathLst>
              <a:path w="12188831" h="5733256" extrusionOk="0">
                <a:moveTo>
                  <a:pt x="12188831" y="0"/>
                </a:moveTo>
                <a:lnTo>
                  <a:pt x="12188831" y="5733256"/>
                </a:lnTo>
                <a:lnTo>
                  <a:pt x="10983154" y="5733256"/>
                </a:lnTo>
                <a:lnTo>
                  <a:pt x="10983152" y="5733255"/>
                </a:lnTo>
                <a:lnTo>
                  <a:pt x="0" y="5733255"/>
                </a:lnTo>
                <a:lnTo>
                  <a:pt x="0" y="3901689"/>
                </a:lnTo>
                <a:lnTo>
                  <a:pt x="116738" y="3818114"/>
                </a:lnTo>
                <a:cubicBezTo>
                  <a:pt x="956202" y="3277659"/>
                  <a:pt x="1857795" y="3898914"/>
                  <a:pt x="3353729" y="5019020"/>
                </a:cubicBezTo>
                <a:cubicBezTo>
                  <a:pt x="5767244" y="6817560"/>
                  <a:pt x="6911508" y="2885526"/>
                  <a:pt x="10993000" y="491571"/>
                </a:cubicBezTo>
                <a:lnTo>
                  <a:pt x="11125235" y="417447"/>
                </a:lnTo>
                <a:lnTo>
                  <a:pt x="11145184" y="404008"/>
                </a:lnTo>
                <a:cubicBezTo>
                  <a:pt x="11220887" y="357537"/>
                  <a:pt x="11298685" y="314203"/>
                  <a:pt x="11378400" y="274182"/>
                </a:cubicBezTo>
                <a:lnTo>
                  <a:pt x="11390552" y="268723"/>
                </a:lnTo>
                <a:lnTo>
                  <a:pt x="11397294" y="264943"/>
                </a:lnTo>
                <a:lnTo>
                  <a:pt x="11495015" y="216024"/>
                </a:lnTo>
                <a:lnTo>
                  <a:pt x="11495015" y="221793"/>
                </a:lnTo>
                <a:lnTo>
                  <a:pt x="11623123" y="164241"/>
                </a:lnTo>
                <a:cubicBezTo>
                  <a:pt x="11789872" y="97813"/>
                  <a:pt x="11963585" y="45356"/>
                  <a:pt x="12142851" y="8296"/>
                </a:cubicBezTo>
                <a:close/>
              </a:path>
            </a:pathLst>
          </a:custGeom>
          <a:solidFill>
            <a:srgbClr val="ABD98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lt1"/>
              </a:solidFill>
              <a:latin typeface="Quattrocento Sans"/>
              <a:ea typeface="Quattrocento Sans"/>
              <a:cs typeface="Quattrocento Sans"/>
              <a:sym typeface="Quattrocento Sans"/>
            </a:endParaRPr>
          </a:p>
        </p:txBody>
      </p:sp>
      <p:sp>
        <p:nvSpPr>
          <p:cNvPr id="18" name="Google Shape;18;p146"/>
          <p:cNvSpPr/>
          <p:nvPr/>
        </p:nvSpPr>
        <p:spPr>
          <a:xfrm flipH="1">
            <a:off x="-2" y="1995614"/>
            <a:ext cx="12188827" cy="4862387"/>
          </a:xfrm>
          <a:custGeom>
            <a:avLst/>
            <a:gdLst/>
            <a:ahLst/>
            <a:cxnLst/>
            <a:rect l="l" t="t" r="r" b="b"/>
            <a:pathLst>
              <a:path w="12188827" h="4862387" extrusionOk="0">
                <a:moveTo>
                  <a:pt x="0" y="0"/>
                </a:moveTo>
                <a:lnTo>
                  <a:pt x="0" y="4862387"/>
                </a:lnTo>
                <a:lnTo>
                  <a:pt x="12188827" y="4862387"/>
                </a:lnTo>
                <a:lnTo>
                  <a:pt x="12188827" y="3248211"/>
                </a:lnTo>
                <a:lnTo>
                  <a:pt x="12065043" y="3174555"/>
                </a:lnTo>
                <a:cubicBezTo>
                  <a:pt x="11174911" y="2698247"/>
                  <a:pt x="10218900" y="3245765"/>
                  <a:pt x="8632675" y="4232925"/>
                </a:cubicBezTo>
                <a:cubicBezTo>
                  <a:pt x="5990931" y="5869126"/>
                  <a:pt x="4783278" y="2123831"/>
                  <a:pt x="103619" y="43113"/>
                </a:cubicBezTo>
                <a:close/>
              </a:path>
            </a:pathLst>
          </a:custGeom>
          <a:gradFill>
            <a:gsLst>
              <a:gs pos="0">
                <a:schemeClr val="accent1"/>
              </a:gs>
              <a:gs pos="100000">
                <a:schemeClr val="accent3"/>
              </a:gs>
            </a:gsLst>
            <a:lin ang="24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b="0" i="0" u="none" strike="noStrike" cap="none">
              <a:solidFill>
                <a:schemeClr val="dk1"/>
              </a:solidFill>
              <a:latin typeface="Quattrocento Sans"/>
              <a:ea typeface="Quattrocento Sans"/>
              <a:cs typeface="Quattrocento Sans"/>
              <a:sym typeface="Quattrocento Sans"/>
            </a:endParaRPr>
          </a:p>
        </p:txBody>
      </p:sp>
      <p:sp>
        <p:nvSpPr>
          <p:cNvPr id="19" name="Google Shape;19;p146"/>
          <p:cNvSpPr txBox="1">
            <a:spLocks noGrp="1"/>
          </p:cNvSpPr>
          <p:nvPr>
            <p:ph type="ctrTitle"/>
          </p:nvPr>
        </p:nvSpPr>
        <p:spPr>
          <a:xfrm>
            <a:off x="914162" y="1257197"/>
            <a:ext cx="6548402" cy="1470025"/>
          </a:xfrm>
          <a:prstGeom prst="rect">
            <a:avLst/>
          </a:prstGeom>
          <a:noFill/>
          <a:ln>
            <a:noFill/>
          </a:ln>
        </p:spPr>
        <p:txBody>
          <a:bodyPr spcFirstLastPara="1" wrap="square" lIns="0" tIns="60925" rIns="0" bIns="60925" anchor="ctr" anchorCtr="0">
            <a:noAutofit/>
          </a:bodyPr>
          <a:lstStyle>
            <a:lvl1pPr lvl="0" algn="l">
              <a:lnSpc>
                <a:spcPct val="90000"/>
              </a:lnSpc>
              <a:spcBef>
                <a:spcPts val="0"/>
              </a:spcBef>
              <a:spcAft>
                <a:spcPts val="0"/>
              </a:spcAft>
              <a:buClr>
                <a:schemeClr val="accent1"/>
              </a:buClr>
              <a:buSzPts val="4800"/>
              <a:buFont typeface="Quattrocento Sans"/>
              <a:buNone/>
              <a:defRPr sz="48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 name="Google Shape;20;p146"/>
          <p:cNvSpPr txBox="1">
            <a:spLocks noGrp="1"/>
          </p:cNvSpPr>
          <p:nvPr>
            <p:ph type="subTitle" idx="1"/>
          </p:nvPr>
        </p:nvSpPr>
        <p:spPr>
          <a:xfrm>
            <a:off x="914163" y="2765323"/>
            <a:ext cx="6980449" cy="612775"/>
          </a:xfrm>
          <a:prstGeom prst="rect">
            <a:avLst/>
          </a:prstGeom>
          <a:noFill/>
          <a:ln>
            <a:noFill/>
          </a:ln>
        </p:spPr>
        <p:txBody>
          <a:bodyPr spcFirstLastPara="1" wrap="square" lIns="0" tIns="60925" rIns="0" bIns="60925" anchor="t" anchorCtr="0">
            <a:noAutofit/>
          </a:bodyPr>
          <a:lstStyle>
            <a:lvl1pPr lvl="0" algn="l">
              <a:spcBef>
                <a:spcPts val="560"/>
              </a:spcBef>
              <a:spcAft>
                <a:spcPts val="0"/>
              </a:spcAft>
              <a:buClr>
                <a:srgbClr val="7F7F7F"/>
              </a:buClr>
              <a:buSzPts val="2800"/>
              <a:buNone/>
              <a:defRPr sz="2800">
                <a:solidFill>
                  <a:srgbClr val="7F7F7F"/>
                </a:solidFill>
              </a:defRPr>
            </a:lvl1pPr>
            <a:lvl2pPr lvl="1" algn="ctr">
              <a:spcBef>
                <a:spcPts val="640"/>
              </a:spcBef>
              <a:spcAft>
                <a:spcPts val="0"/>
              </a:spcAft>
              <a:buClr>
                <a:srgbClr val="918E8D"/>
              </a:buClr>
              <a:buSzPts val="3200"/>
              <a:buNone/>
              <a:defRPr>
                <a:solidFill>
                  <a:srgbClr val="918E8D"/>
                </a:solidFill>
              </a:defRPr>
            </a:lvl2pPr>
            <a:lvl3pPr lvl="2" algn="ctr">
              <a:spcBef>
                <a:spcPts val="480"/>
              </a:spcBef>
              <a:spcAft>
                <a:spcPts val="0"/>
              </a:spcAft>
              <a:buClr>
                <a:srgbClr val="918E8D"/>
              </a:buClr>
              <a:buSzPts val="2400"/>
              <a:buNone/>
              <a:defRPr>
                <a:solidFill>
                  <a:srgbClr val="918E8D"/>
                </a:solidFill>
              </a:defRPr>
            </a:lvl3pPr>
            <a:lvl4pPr lvl="3" algn="ctr">
              <a:spcBef>
                <a:spcPts val="400"/>
              </a:spcBef>
              <a:spcAft>
                <a:spcPts val="0"/>
              </a:spcAft>
              <a:buClr>
                <a:srgbClr val="918E8D"/>
              </a:buClr>
              <a:buSzPts val="2000"/>
              <a:buNone/>
              <a:defRPr>
                <a:solidFill>
                  <a:srgbClr val="918E8D"/>
                </a:solidFill>
              </a:defRPr>
            </a:lvl4pPr>
            <a:lvl5pPr lvl="4" algn="ctr">
              <a:spcBef>
                <a:spcPts val="400"/>
              </a:spcBef>
              <a:spcAft>
                <a:spcPts val="0"/>
              </a:spcAft>
              <a:buClr>
                <a:srgbClr val="918E8D"/>
              </a:buClr>
              <a:buSzPts val="2000"/>
              <a:buNone/>
              <a:defRPr>
                <a:solidFill>
                  <a:srgbClr val="918E8D"/>
                </a:solidFill>
              </a:defRPr>
            </a:lvl5pPr>
            <a:lvl6pPr lvl="5" algn="ctr">
              <a:spcBef>
                <a:spcPts val="540"/>
              </a:spcBef>
              <a:spcAft>
                <a:spcPts val="0"/>
              </a:spcAft>
              <a:buClr>
                <a:srgbClr val="918E8D"/>
              </a:buClr>
              <a:buSzPts val="2700"/>
              <a:buNone/>
              <a:defRPr>
                <a:solidFill>
                  <a:srgbClr val="918E8D"/>
                </a:solidFill>
              </a:defRPr>
            </a:lvl6pPr>
            <a:lvl7pPr lvl="6" algn="ctr">
              <a:spcBef>
                <a:spcPts val="540"/>
              </a:spcBef>
              <a:spcAft>
                <a:spcPts val="0"/>
              </a:spcAft>
              <a:buClr>
                <a:srgbClr val="918E8D"/>
              </a:buClr>
              <a:buSzPts val="2700"/>
              <a:buNone/>
              <a:defRPr>
                <a:solidFill>
                  <a:srgbClr val="918E8D"/>
                </a:solidFill>
              </a:defRPr>
            </a:lvl7pPr>
            <a:lvl8pPr lvl="7" algn="ctr">
              <a:spcBef>
                <a:spcPts val="540"/>
              </a:spcBef>
              <a:spcAft>
                <a:spcPts val="0"/>
              </a:spcAft>
              <a:buClr>
                <a:srgbClr val="918E8D"/>
              </a:buClr>
              <a:buSzPts val="2700"/>
              <a:buNone/>
              <a:defRPr>
                <a:solidFill>
                  <a:srgbClr val="918E8D"/>
                </a:solidFill>
              </a:defRPr>
            </a:lvl8pPr>
            <a:lvl9pPr lvl="8" algn="ctr">
              <a:spcBef>
                <a:spcPts val="540"/>
              </a:spcBef>
              <a:spcAft>
                <a:spcPts val="0"/>
              </a:spcAft>
              <a:buClr>
                <a:srgbClr val="918E8D"/>
              </a:buClr>
              <a:buSzPts val="2700"/>
              <a:buNone/>
              <a:defRPr>
                <a:solidFill>
                  <a:srgbClr val="918E8D"/>
                </a:solidFill>
              </a:defRPr>
            </a:lvl9pPr>
          </a:lstStyle>
          <a:p>
            <a:endParaRPr/>
          </a:p>
        </p:txBody>
      </p:sp>
      <p:sp>
        <p:nvSpPr>
          <p:cNvPr id="21" name="Google Shape;21;p146"/>
          <p:cNvSpPr txBox="1">
            <a:spLocks noGrp="1"/>
          </p:cNvSpPr>
          <p:nvPr>
            <p:ph type="dt" idx="10"/>
          </p:nvPr>
        </p:nvSpPr>
        <p:spPr>
          <a:xfrm>
            <a:off x="609441" y="6356351"/>
            <a:ext cx="2844059" cy="365125"/>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146"/>
          <p:cNvSpPr txBox="1">
            <a:spLocks noGrp="1"/>
          </p:cNvSpPr>
          <p:nvPr>
            <p:ph type="ftr" idx="11"/>
          </p:nvPr>
        </p:nvSpPr>
        <p:spPr>
          <a:xfrm>
            <a:off x="4164515" y="6356351"/>
            <a:ext cx="3859795" cy="365125"/>
          </a:xfrm>
          <a:prstGeom prst="rect">
            <a:avLst/>
          </a:prstGeom>
          <a:noFill/>
          <a:ln>
            <a:noFill/>
          </a:ln>
        </p:spPr>
        <p:txBody>
          <a:bodyPr spcFirstLastPara="1" wrap="square" lIns="0" tIns="60925" rIns="0"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146"/>
          <p:cNvSpPr txBox="1">
            <a:spLocks noGrp="1"/>
          </p:cNvSpPr>
          <p:nvPr>
            <p:ph type="sldNum" idx="12"/>
          </p:nvPr>
        </p:nvSpPr>
        <p:spPr>
          <a:xfrm>
            <a:off x="8735325" y="6356351"/>
            <a:ext cx="2844059" cy="365125"/>
          </a:xfrm>
          <a:prstGeom prst="rect">
            <a:avLst/>
          </a:prstGeom>
          <a:noFill/>
          <a:ln>
            <a:noFill/>
          </a:ln>
        </p:spPr>
        <p:txBody>
          <a:bodyPr spcFirstLastPara="1" wrap="square" lIns="0" tIns="60925" rIns="0"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4" name="Google Shape;24;p146"/>
          <p:cNvSpPr txBox="1">
            <a:spLocks noGrp="1"/>
          </p:cNvSpPr>
          <p:nvPr>
            <p:ph type="body" idx="2"/>
          </p:nvPr>
        </p:nvSpPr>
        <p:spPr>
          <a:xfrm>
            <a:off x="7462563" y="5085184"/>
            <a:ext cx="4141693" cy="1156343"/>
          </a:xfrm>
          <a:prstGeom prst="rect">
            <a:avLst/>
          </a:prstGeom>
          <a:noFill/>
          <a:ln>
            <a:noFill/>
          </a:ln>
        </p:spPr>
        <p:txBody>
          <a:bodyPr spcFirstLastPara="1" wrap="square" lIns="0" tIns="60925" rIns="0" bIns="60925" anchor="b" anchorCtr="0">
            <a:noAutofit/>
          </a:bodyPr>
          <a:lstStyle>
            <a:lvl1pPr marL="457200" lvl="0" indent="-228600" algn="r">
              <a:spcBef>
                <a:spcPts val="400"/>
              </a:spcBef>
              <a:spcAft>
                <a:spcPts val="0"/>
              </a:spcAft>
              <a:buClr>
                <a:schemeClr val="lt1"/>
              </a:buClr>
              <a:buSzPts val="2000"/>
              <a:buNone/>
              <a:defRPr sz="2000">
                <a:solidFill>
                  <a:schemeClr val="lt1"/>
                </a:solidFill>
              </a:defRPr>
            </a:lvl1pPr>
            <a:lvl2pPr marL="914400" lvl="1" indent="-228600" algn="l">
              <a:spcBef>
                <a:spcPts val="320"/>
              </a:spcBef>
              <a:spcAft>
                <a:spcPts val="0"/>
              </a:spcAft>
              <a:buClr>
                <a:schemeClr val="dk1"/>
              </a:buClr>
              <a:buSzPts val="1600"/>
              <a:buNone/>
              <a:defRPr sz="1600"/>
            </a:lvl2pPr>
            <a:lvl3pPr marL="1371600" lvl="2" indent="-228600" algn="l">
              <a:spcBef>
                <a:spcPts val="320"/>
              </a:spcBef>
              <a:spcAft>
                <a:spcPts val="0"/>
              </a:spcAft>
              <a:buClr>
                <a:schemeClr val="dk1"/>
              </a:buClr>
              <a:buSzPts val="1600"/>
              <a:buNone/>
              <a:defRPr sz="1600"/>
            </a:lvl3pPr>
            <a:lvl4pPr marL="1828800" lvl="3" indent="-228600" algn="l">
              <a:spcBef>
                <a:spcPts val="320"/>
              </a:spcBef>
              <a:spcAft>
                <a:spcPts val="0"/>
              </a:spcAft>
              <a:buClr>
                <a:schemeClr val="dk1"/>
              </a:buClr>
              <a:buSzPts val="1600"/>
              <a:buNone/>
              <a:defRPr sz="1600"/>
            </a:lvl4pPr>
            <a:lvl5pPr marL="2286000" lvl="4" indent="-228600" algn="l">
              <a:spcBef>
                <a:spcPts val="320"/>
              </a:spcBef>
              <a:spcAft>
                <a:spcPts val="0"/>
              </a:spcAft>
              <a:buClr>
                <a:schemeClr val="dk1"/>
              </a:buClr>
              <a:buSzPts val="1600"/>
              <a:buNone/>
              <a:defRPr sz="160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5" name="Google Shape;25;p146"/>
          <p:cNvSpPr/>
          <p:nvPr/>
        </p:nvSpPr>
        <p:spPr>
          <a:xfrm>
            <a:off x="0" y="0"/>
            <a:ext cx="1125860" cy="1052736"/>
          </a:xfrm>
          <a:custGeom>
            <a:avLst/>
            <a:gdLst/>
            <a:ahLst/>
            <a:cxnLst/>
            <a:rect l="l" t="t" r="r" b="b"/>
            <a:pathLst>
              <a:path w="1125860" h="1052736" extrusionOk="0">
                <a:moveTo>
                  <a:pt x="0" y="0"/>
                </a:moveTo>
                <a:lnTo>
                  <a:pt x="1078411" y="0"/>
                </a:lnTo>
                <a:lnTo>
                  <a:pt x="1109768" y="101015"/>
                </a:lnTo>
                <a:cubicBezTo>
                  <a:pt x="1120319" y="152578"/>
                  <a:pt x="1125860" y="205966"/>
                  <a:pt x="1125860" y="260648"/>
                </a:cubicBezTo>
                <a:cubicBezTo>
                  <a:pt x="1125860" y="698106"/>
                  <a:pt x="771230" y="1052736"/>
                  <a:pt x="333772" y="1052736"/>
                </a:cubicBezTo>
                <a:cubicBezTo>
                  <a:pt x="224408" y="1052736"/>
                  <a:pt x="120220" y="1030572"/>
                  <a:pt x="25456" y="990490"/>
                </a:cubicBezTo>
                <a:lnTo>
                  <a:pt x="0" y="976673"/>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lt1"/>
              </a:solidFill>
              <a:latin typeface="Quattrocento Sans"/>
              <a:ea typeface="Quattrocento Sans"/>
              <a:cs typeface="Quattrocento Sans"/>
              <a:sym typeface="Quattrocento Sans"/>
            </a:endParaRPr>
          </a:p>
        </p:txBody>
      </p:sp>
      <p:sp>
        <p:nvSpPr>
          <p:cNvPr id="26" name="Google Shape;26;p146"/>
          <p:cNvSpPr/>
          <p:nvPr/>
        </p:nvSpPr>
        <p:spPr>
          <a:xfrm>
            <a:off x="1413892" y="398372"/>
            <a:ext cx="472244" cy="472244"/>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lt1"/>
              </a:solidFill>
              <a:latin typeface="Quattrocento Sans"/>
              <a:ea typeface="Quattrocento Sans"/>
              <a:cs typeface="Quattrocento Sans"/>
              <a:sym typeface="Quattrocento Sans"/>
            </a:endParaRPr>
          </a:p>
        </p:txBody>
      </p:sp>
      <p:sp>
        <p:nvSpPr>
          <p:cNvPr id="27" name="Google Shape;27;p146"/>
          <p:cNvSpPr/>
          <p:nvPr/>
        </p:nvSpPr>
        <p:spPr>
          <a:xfrm>
            <a:off x="9367155" y="1301823"/>
            <a:ext cx="1406894" cy="1406894"/>
          </a:xfrm>
          <a:prstGeom prst="ellipse">
            <a:avLst/>
          </a:prstGeom>
          <a:solidFill>
            <a:srgbClr val="ACD98C"/>
          </a:solidFill>
          <a:ln w="1016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lt1"/>
              </a:solidFill>
              <a:latin typeface="Quattrocento Sans"/>
              <a:ea typeface="Quattrocento Sans"/>
              <a:cs typeface="Quattrocento Sans"/>
              <a:sym typeface="Quattrocento Sans"/>
            </a:endParaRPr>
          </a:p>
        </p:txBody>
      </p:sp>
      <p:sp>
        <p:nvSpPr>
          <p:cNvPr id="28" name="Google Shape;28;p146"/>
          <p:cNvSpPr/>
          <p:nvPr/>
        </p:nvSpPr>
        <p:spPr>
          <a:xfrm>
            <a:off x="10532246" y="729678"/>
            <a:ext cx="483606" cy="483606"/>
          </a:xfrm>
          <a:prstGeom prst="ellipse">
            <a:avLst/>
          </a:prstGeom>
          <a:solidFill>
            <a:srgbClr val="C7E6B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lt1"/>
              </a:solidFill>
              <a:latin typeface="Quattrocento Sans"/>
              <a:ea typeface="Quattrocento Sans"/>
              <a:cs typeface="Quattrocento Sans"/>
              <a:sym typeface="Quattrocento Sans"/>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1_Title Only">
  <p:cSld name="1_Title Only">
    <p:spTree>
      <p:nvGrpSpPr>
        <p:cNvPr id="1" name="Shape 382"/>
        <p:cNvGrpSpPr/>
        <p:nvPr/>
      </p:nvGrpSpPr>
      <p:grpSpPr>
        <a:xfrm>
          <a:off x="0" y="0"/>
          <a:ext cx="0" cy="0"/>
          <a:chOff x="0" y="0"/>
          <a:chExt cx="0" cy="0"/>
        </a:xfrm>
      </p:grpSpPr>
      <p:sp>
        <p:nvSpPr>
          <p:cNvPr id="383" name="Google Shape;383;p161"/>
          <p:cNvSpPr txBox="1">
            <a:spLocks noGrp="1"/>
          </p:cNvSpPr>
          <p:nvPr>
            <p:ph type="title"/>
          </p:nvPr>
        </p:nvSpPr>
        <p:spPr>
          <a:xfrm>
            <a:off x="837982" y="365125"/>
            <a:ext cx="10512862"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3599"/>
              <a:buFont typeface="Calibri"/>
              <a:buNone/>
              <a:defRPr sz="3599"/>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4" name="Google Shape;384;p161"/>
          <p:cNvSpPr txBox="1">
            <a:spLocks noGrp="1"/>
          </p:cNvSpPr>
          <p:nvPr>
            <p:ph type="dt" idx="10"/>
          </p:nvPr>
        </p:nvSpPr>
        <p:spPr>
          <a:xfrm>
            <a:off x="837982" y="6356351"/>
            <a:ext cx="2742486"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200" b="0" i="0" u="none" strike="noStrike" kern="0" cap="none" spc="0" normalizeH="0" baseline="0" noProof="0">
              <a:ln>
                <a:noFill/>
              </a:ln>
              <a:solidFill>
                <a:srgbClr val="888888"/>
              </a:solidFill>
              <a:effectLst/>
              <a:uLnTx/>
              <a:uFillTx/>
              <a:latin typeface="Calibri"/>
              <a:ea typeface="Calibri"/>
              <a:cs typeface="Calibri"/>
              <a:sym typeface="Calibri"/>
            </a:endParaRPr>
          </a:p>
        </p:txBody>
      </p:sp>
      <p:sp>
        <p:nvSpPr>
          <p:cNvPr id="385" name="Google Shape;385;p161"/>
          <p:cNvSpPr txBox="1">
            <a:spLocks noGrp="1"/>
          </p:cNvSpPr>
          <p:nvPr>
            <p:ph type="ftr" idx="11"/>
          </p:nvPr>
        </p:nvSpPr>
        <p:spPr>
          <a:xfrm>
            <a:off x="4037549" y="6356351"/>
            <a:ext cx="4113728"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pPr marL="0" marR="0" lvl="0" indent="0" algn="ctr"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200" b="0" i="0" u="none" strike="noStrike" kern="0" cap="none" spc="0" normalizeH="0" baseline="0" noProof="0">
              <a:ln>
                <a:noFill/>
              </a:ln>
              <a:solidFill>
                <a:srgbClr val="888888"/>
              </a:solidFill>
              <a:effectLst/>
              <a:uLnTx/>
              <a:uFillTx/>
              <a:latin typeface="Calibri"/>
              <a:ea typeface="Calibri"/>
              <a:cs typeface="Calibri"/>
              <a:sym typeface="Calibri"/>
            </a:endParaRPr>
          </a:p>
        </p:txBody>
      </p:sp>
      <p:sp>
        <p:nvSpPr>
          <p:cNvPr id="386" name="Google Shape;386;p161"/>
          <p:cNvSpPr txBox="1">
            <a:spLocks noGrp="1"/>
          </p:cNvSpPr>
          <p:nvPr>
            <p:ph type="sldNum" idx="12"/>
          </p:nvPr>
        </p:nvSpPr>
        <p:spPr>
          <a:xfrm>
            <a:off x="8608357" y="6356351"/>
            <a:ext cx="2742486"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200" b="0" i="0" u="none" strike="noStrike" kern="0" cap="none" spc="0" normalizeH="0" baseline="0" noProof="0">
                <a:ln>
                  <a:noFill/>
                </a:ln>
                <a:solidFill>
                  <a:srgbClr val="888888"/>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a:t>
            </a:fld>
            <a:endParaRPr kumimoji="0" sz="1200" b="0" i="0" u="none" strike="noStrike" kern="0" cap="none" spc="0" normalizeH="0" baseline="0" noProof="0">
              <a:ln>
                <a:noFill/>
              </a:ln>
              <a:solidFill>
                <a:srgbClr val="888888"/>
              </a:solidFill>
              <a:effectLst/>
              <a:uLnTx/>
              <a:uFillTx/>
              <a:latin typeface="Calibri"/>
              <a:ea typeface="Calibri"/>
              <a:cs typeface="Calibri"/>
              <a:sym typeface="Calibri"/>
            </a:endParaRPr>
          </a:p>
        </p:txBody>
      </p:sp>
      <p:sp>
        <p:nvSpPr>
          <p:cNvPr id="387" name="Google Shape;387;p161"/>
          <p:cNvSpPr txBox="1">
            <a:spLocks noGrp="1"/>
          </p:cNvSpPr>
          <p:nvPr>
            <p:ph type="body" idx="1"/>
          </p:nvPr>
        </p:nvSpPr>
        <p:spPr>
          <a:xfrm>
            <a:off x="608013" y="932701"/>
            <a:ext cx="10972800" cy="484187"/>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2199"/>
              <a:buFont typeface="Calibri"/>
              <a:buNone/>
              <a:defRPr sz="2199"/>
            </a:lvl1pPr>
            <a:lvl2pPr marL="914400" lvl="1" indent="-228600" algn="l">
              <a:lnSpc>
                <a:spcPct val="90000"/>
              </a:lnSpc>
              <a:spcBef>
                <a:spcPts val="500"/>
              </a:spcBef>
              <a:spcAft>
                <a:spcPts val="0"/>
              </a:spcAft>
              <a:buClr>
                <a:schemeClr val="dk1"/>
              </a:buClr>
              <a:buSzPts val="2000"/>
              <a:buFont typeface="Calibri"/>
              <a:buNone/>
              <a:defRPr sz="2000"/>
            </a:lvl2pPr>
            <a:lvl3pPr marL="1371600" lvl="2" indent="-228600" algn="l">
              <a:lnSpc>
                <a:spcPct val="90000"/>
              </a:lnSpc>
              <a:spcBef>
                <a:spcPts val="500"/>
              </a:spcBef>
              <a:spcAft>
                <a:spcPts val="0"/>
              </a:spcAft>
              <a:buClr>
                <a:schemeClr val="dk1"/>
              </a:buClr>
              <a:buSzPts val="1600"/>
              <a:buFont typeface="Calibri"/>
              <a:buNone/>
              <a:defRPr sz="1600"/>
            </a:lvl3pPr>
            <a:lvl4pPr marL="1828800" lvl="3" indent="-228600" algn="l">
              <a:lnSpc>
                <a:spcPct val="90000"/>
              </a:lnSpc>
              <a:spcBef>
                <a:spcPts val="500"/>
              </a:spcBef>
              <a:spcAft>
                <a:spcPts val="0"/>
              </a:spcAft>
              <a:buClr>
                <a:schemeClr val="dk1"/>
              </a:buClr>
              <a:buSzPts val="1400"/>
              <a:buFont typeface="Calibri"/>
              <a:buNone/>
              <a:defRPr sz="1400"/>
            </a:lvl4pPr>
            <a:lvl5pPr marL="2286000" lvl="4" indent="-228600" algn="l">
              <a:lnSpc>
                <a:spcPct val="90000"/>
              </a:lnSpc>
              <a:spcBef>
                <a:spcPts val="500"/>
              </a:spcBef>
              <a:spcAft>
                <a:spcPts val="0"/>
              </a:spcAft>
              <a:buClr>
                <a:schemeClr val="dk1"/>
              </a:buClr>
              <a:buSzPts val="1400"/>
              <a:buFont typeface="Calibri"/>
              <a:buNone/>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2416332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32"/>
        <p:cNvGrpSpPr/>
        <p:nvPr/>
      </p:nvGrpSpPr>
      <p:grpSpPr>
        <a:xfrm>
          <a:off x="0" y="0"/>
          <a:ext cx="0" cy="0"/>
          <a:chOff x="0" y="0"/>
          <a:chExt cx="0" cy="0"/>
        </a:xfrm>
      </p:grpSpPr>
      <p:grpSp>
        <p:nvGrpSpPr>
          <p:cNvPr id="133" name="Google Shape;133;p185"/>
          <p:cNvGrpSpPr/>
          <p:nvPr/>
        </p:nvGrpSpPr>
        <p:grpSpPr>
          <a:xfrm rot="10800000">
            <a:off x="9586912" y="4027941"/>
            <a:ext cx="2601913" cy="2833688"/>
            <a:chOff x="0" y="0"/>
            <a:chExt cx="2601913" cy="2833688"/>
          </a:xfrm>
        </p:grpSpPr>
        <p:sp>
          <p:nvSpPr>
            <p:cNvPr id="134" name="Google Shape;134;p185"/>
            <p:cNvSpPr/>
            <p:nvPr/>
          </p:nvSpPr>
          <p:spPr>
            <a:xfrm>
              <a:off x="0" y="0"/>
              <a:ext cx="701675" cy="809625"/>
            </a:xfrm>
            <a:custGeom>
              <a:avLst/>
              <a:gdLst/>
              <a:ahLst/>
              <a:cxnLst/>
              <a:rect l="l" t="t" r="r" b="b"/>
              <a:pathLst>
                <a:path w="442" h="510" extrusionOk="0">
                  <a:moveTo>
                    <a:pt x="0" y="510"/>
                  </a:moveTo>
                  <a:lnTo>
                    <a:pt x="0" y="0"/>
                  </a:lnTo>
                  <a:lnTo>
                    <a:pt x="0" y="0"/>
                  </a:lnTo>
                  <a:lnTo>
                    <a:pt x="442" y="254"/>
                  </a:lnTo>
                  <a:lnTo>
                    <a:pt x="0" y="510"/>
                  </a:lnTo>
                  <a:close/>
                </a:path>
              </a:pathLst>
            </a:custGeom>
            <a:solidFill>
              <a:srgbClr val="7800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35" name="Google Shape;135;p185"/>
            <p:cNvSpPr/>
            <p:nvPr/>
          </p:nvSpPr>
          <p:spPr>
            <a:xfrm>
              <a:off x="0" y="403225"/>
              <a:ext cx="701675" cy="814388"/>
            </a:xfrm>
            <a:custGeom>
              <a:avLst/>
              <a:gdLst/>
              <a:ahLst/>
              <a:cxnLst/>
              <a:rect l="l" t="t" r="r" b="b"/>
              <a:pathLst>
                <a:path w="442" h="513" extrusionOk="0">
                  <a:moveTo>
                    <a:pt x="0" y="256"/>
                  </a:moveTo>
                  <a:lnTo>
                    <a:pt x="0" y="256"/>
                  </a:lnTo>
                  <a:lnTo>
                    <a:pt x="442" y="0"/>
                  </a:lnTo>
                  <a:lnTo>
                    <a:pt x="442" y="0"/>
                  </a:lnTo>
                  <a:lnTo>
                    <a:pt x="442" y="513"/>
                  </a:lnTo>
                  <a:lnTo>
                    <a:pt x="0" y="256"/>
                  </a:lnTo>
                  <a:close/>
                </a:path>
              </a:pathLst>
            </a:custGeom>
            <a:solidFill>
              <a:srgbClr val="F5340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36" name="Google Shape;136;p185"/>
            <p:cNvSpPr/>
            <p:nvPr/>
          </p:nvSpPr>
          <p:spPr>
            <a:xfrm>
              <a:off x="0" y="1620838"/>
              <a:ext cx="701675" cy="809625"/>
            </a:xfrm>
            <a:custGeom>
              <a:avLst/>
              <a:gdLst/>
              <a:ahLst/>
              <a:cxnLst/>
              <a:rect l="l" t="t" r="r" b="b"/>
              <a:pathLst>
                <a:path w="442" h="510" extrusionOk="0">
                  <a:moveTo>
                    <a:pt x="0" y="510"/>
                  </a:moveTo>
                  <a:lnTo>
                    <a:pt x="0" y="0"/>
                  </a:lnTo>
                  <a:lnTo>
                    <a:pt x="442" y="256"/>
                  </a:lnTo>
                  <a:lnTo>
                    <a:pt x="442" y="256"/>
                  </a:lnTo>
                  <a:lnTo>
                    <a:pt x="0" y="51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37" name="Google Shape;137;p185"/>
            <p:cNvSpPr/>
            <p:nvPr/>
          </p:nvSpPr>
          <p:spPr>
            <a:xfrm>
              <a:off x="0" y="1212850"/>
              <a:ext cx="701675" cy="814388"/>
            </a:xfrm>
            <a:custGeom>
              <a:avLst/>
              <a:gdLst/>
              <a:ahLst/>
              <a:cxnLst/>
              <a:rect l="l" t="t" r="r" b="b"/>
              <a:pathLst>
                <a:path w="442" h="513" extrusionOk="0">
                  <a:moveTo>
                    <a:pt x="0" y="257"/>
                  </a:moveTo>
                  <a:lnTo>
                    <a:pt x="0" y="257"/>
                  </a:lnTo>
                  <a:lnTo>
                    <a:pt x="442" y="0"/>
                  </a:lnTo>
                  <a:lnTo>
                    <a:pt x="442" y="3"/>
                  </a:lnTo>
                  <a:lnTo>
                    <a:pt x="442" y="513"/>
                  </a:lnTo>
                  <a:lnTo>
                    <a:pt x="0" y="257"/>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38" name="Google Shape;138;p185"/>
            <p:cNvSpPr/>
            <p:nvPr/>
          </p:nvSpPr>
          <p:spPr>
            <a:xfrm>
              <a:off x="234949" y="2359025"/>
              <a:ext cx="406465" cy="474663"/>
            </a:xfrm>
            <a:custGeom>
              <a:avLst/>
              <a:gdLst/>
              <a:ahLst/>
              <a:cxnLst/>
              <a:rect l="l" t="t" r="r" b="b"/>
              <a:pathLst>
                <a:path w="149" h="174" extrusionOk="0">
                  <a:moveTo>
                    <a:pt x="0" y="87"/>
                  </a:moveTo>
                  <a:lnTo>
                    <a:pt x="0" y="87"/>
                  </a:lnTo>
                  <a:lnTo>
                    <a:pt x="149" y="0"/>
                  </a:lnTo>
                  <a:lnTo>
                    <a:pt x="149" y="0"/>
                  </a:lnTo>
                  <a:lnTo>
                    <a:pt x="149" y="174"/>
                  </a:lnTo>
                  <a:lnTo>
                    <a:pt x="0" y="87"/>
                  </a:ln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39" name="Google Shape;139;p185"/>
            <p:cNvSpPr/>
            <p:nvPr/>
          </p:nvSpPr>
          <p:spPr>
            <a:xfrm>
              <a:off x="0" y="809625"/>
              <a:ext cx="701675" cy="811213"/>
            </a:xfrm>
            <a:custGeom>
              <a:avLst/>
              <a:gdLst/>
              <a:ahLst/>
              <a:cxnLst/>
              <a:rect l="l" t="t" r="r" b="b"/>
              <a:pathLst>
                <a:path w="442" h="511" extrusionOk="0">
                  <a:moveTo>
                    <a:pt x="0" y="511"/>
                  </a:moveTo>
                  <a:lnTo>
                    <a:pt x="0" y="0"/>
                  </a:lnTo>
                  <a:lnTo>
                    <a:pt x="442" y="254"/>
                  </a:lnTo>
                  <a:lnTo>
                    <a:pt x="0" y="511"/>
                  </a:lnTo>
                  <a:close/>
                </a:path>
              </a:pathLst>
            </a:custGeom>
            <a:solidFill>
              <a:srgbClr val="114D81"/>
            </a:solidFill>
            <a:ln w="9525" cap="flat" cmpd="sng">
              <a:solidFill>
                <a:srgbClr val="114D8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0" name="Google Shape;140;p185"/>
            <p:cNvSpPr/>
            <p:nvPr/>
          </p:nvSpPr>
          <p:spPr>
            <a:xfrm>
              <a:off x="701675" y="403225"/>
              <a:ext cx="706438" cy="814388"/>
            </a:xfrm>
            <a:custGeom>
              <a:avLst/>
              <a:gdLst/>
              <a:ahLst/>
              <a:cxnLst/>
              <a:rect l="l" t="t" r="r" b="b"/>
              <a:pathLst>
                <a:path w="445" h="513" extrusionOk="0">
                  <a:moveTo>
                    <a:pt x="0" y="513"/>
                  </a:moveTo>
                  <a:lnTo>
                    <a:pt x="0" y="0"/>
                  </a:lnTo>
                  <a:lnTo>
                    <a:pt x="445" y="256"/>
                  </a:lnTo>
                  <a:lnTo>
                    <a:pt x="445" y="256"/>
                  </a:lnTo>
                  <a:lnTo>
                    <a:pt x="0" y="513"/>
                  </a:lnTo>
                  <a:close/>
                </a:path>
              </a:pathLst>
            </a:custGeom>
            <a:solidFill>
              <a:srgbClr val="F5340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1" name="Google Shape;141;p185"/>
            <p:cNvSpPr/>
            <p:nvPr/>
          </p:nvSpPr>
          <p:spPr>
            <a:xfrm>
              <a:off x="701675" y="0"/>
              <a:ext cx="706438" cy="809625"/>
            </a:xfrm>
            <a:custGeom>
              <a:avLst/>
              <a:gdLst/>
              <a:ahLst/>
              <a:cxnLst/>
              <a:rect l="l" t="t" r="r" b="b"/>
              <a:pathLst>
                <a:path w="445" h="510" extrusionOk="0">
                  <a:moveTo>
                    <a:pt x="0" y="254"/>
                  </a:moveTo>
                  <a:lnTo>
                    <a:pt x="0" y="254"/>
                  </a:lnTo>
                  <a:lnTo>
                    <a:pt x="445" y="0"/>
                  </a:lnTo>
                  <a:lnTo>
                    <a:pt x="445" y="0"/>
                  </a:lnTo>
                  <a:lnTo>
                    <a:pt x="445" y="510"/>
                  </a:lnTo>
                  <a:lnTo>
                    <a:pt x="0" y="254"/>
                  </a:lnTo>
                  <a:close/>
                </a:path>
              </a:pathLst>
            </a:custGeom>
            <a:solidFill>
              <a:srgbClr val="E3651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2" name="Google Shape;142;p185"/>
            <p:cNvSpPr/>
            <p:nvPr/>
          </p:nvSpPr>
          <p:spPr>
            <a:xfrm>
              <a:off x="0" y="403225"/>
              <a:ext cx="701675" cy="814388"/>
            </a:xfrm>
            <a:custGeom>
              <a:avLst/>
              <a:gdLst/>
              <a:ahLst/>
              <a:cxnLst/>
              <a:rect l="l" t="t" r="r" b="b"/>
              <a:pathLst>
                <a:path w="442" h="513" extrusionOk="0">
                  <a:moveTo>
                    <a:pt x="0" y="256"/>
                  </a:moveTo>
                  <a:lnTo>
                    <a:pt x="0" y="256"/>
                  </a:lnTo>
                  <a:lnTo>
                    <a:pt x="442" y="0"/>
                  </a:lnTo>
                  <a:lnTo>
                    <a:pt x="442" y="0"/>
                  </a:lnTo>
                  <a:lnTo>
                    <a:pt x="442" y="513"/>
                  </a:lnTo>
                  <a:lnTo>
                    <a:pt x="0" y="256"/>
                  </a:lnTo>
                  <a:close/>
                </a:path>
              </a:pathLst>
            </a:custGeom>
            <a:solidFill>
              <a:srgbClr val="FFA73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3" name="Google Shape;143;p185"/>
            <p:cNvSpPr/>
            <p:nvPr/>
          </p:nvSpPr>
          <p:spPr>
            <a:xfrm>
              <a:off x="1408113" y="0"/>
              <a:ext cx="701675" cy="809625"/>
            </a:xfrm>
            <a:custGeom>
              <a:avLst/>
              <a:gdLst/>
              <a:ahLst/>
              <a:cxnLst/>
              <a:rect l="l" t="t" r="r" b="b"/>
              <a:pathLst>
                <a:path w="442" h="510" extrusionOk="0">
                  <a:moveTo>
                    <a:pt x="0" y="510"/>
                  </a:moveTo>
                  <a:lnTo>
                    <a:pt x="0" y="0"/>
                  </a:lnTo>
                  <a:lnTo>
                    <a:pt x="0" y="0"/>
                  </a:lnTo>
                  <a:lnTo>
                    <a:pt x="442" y="254"/>
                  </a:lnTo>
                  <a:lnTo>
                    <a:pt x="0" y="510"/>
                  </a:lnTo>
                  <a:close/>
                </a:path>
              </a:pathLst>
            </a:custGeom>
            <a:solidFill>
              <a:srgbClr val="C1DD84"/>
            </a:solidFill>
            <a:ln w="9525" cap="flat" cmpd="sng">
              <a:solidFill>
                <a:srgbClr val="C1DD8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4" name="Google Shape;144;p185"/>
            <p:cNvSpPr/>
            <p:nvPr/>
          </p:nvSpPr>
          <p:spPr>
            <a:xfrm>
              <a:off x="2317750" y="241300"/>
              <a:ext cx="284163" cy="328613"/>
            </a:xfrm>
            <a:custGeom>
              <a:avLst/>
              <a:gdLst/>
              <a:ahLst/>
              <a:cxnLst/>
              <a:rect l="l" t="t" r="r" b="b"/>
              <a:pathLst>
                <a:path w="179" h="207" extrusionOk="0">
                  <a:moveTo>
                    <a:pt x="0" y="207"/>
                  </a:moveTo>
                  <a:lnTo>
                    <a:pt x="0" y="0"/>
                  </a:lnTo>
                  <a:lnTo>
                    <a:pt x="0" y="0"/>
                  </a:lnTo>
                  <a:lnTo>
                    <a:pt x="179" y="102"/>
                  </a:lnTo>
                  <a:lnTo>
                    <a:pt x="0" y="207"/>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5" name="Google Shape;145;p185"/>
            <p:cNvSpPr/>
            <p:nvPr/>
          </p:nvSpPr>
          <p:spPr>
            <a:xfrm>
              <a:off x="1408113" y="1620838"/>
              <a:ext cx="701675" cy="809625"/>
            </a:xfrm>
            <a:custGeom>
              <a:avLst/>
              <a:gdLst/>
              <a:ahLst/>
              <a:cxnLst/>
              <a:rect l="l" t="t" r="r" b="b"/>
              <a:pathLst>
                <a:path w="442" h="510" extrusionOk="0">
                  <a:moveTo>
                    <a:pt x="0" y="510"/>
                  </a:moveTo>
                  <a:lnTo>
                    <a:pt x="0" y="0"/>
                  </a:lnTo>
                  <a:lnTo>
                    <a:pt x="442" y="256"/>
                  </a:lnTo>
                  <a:lnTo>
                    <a:pt x="442" y="256"/>
                  </a:lnTo>
                  <a:lnTo>
                    <a:pt x="0" y="51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6" name="Google Shape;146;p185"/>
            <p:cNvSpPr/>
            <p:nvPr/>
          </p:nvSpPr>
          <p:spPr>
            <a:xfrm>
              <a:off x="706438" y="809625"/>
              <a:ext cx="701675" cy="811213"/>
            </a:xfrm>
            <a:custGeom>
              <a:avLst/>
              <a:gdLst/>
              <a:ahLst/>
              <a:cxnLst/>
              <a:rect l="l" t="t" r="r" b="b"/>
              <a:pathLst>
                <a:path w="442" h="511" extrusionOk="0">
                  <a:moveTo>
                    <a:pt x="0" y="254"/>
                  </a:moveTo>
                  <a:lnTo>
                    <a:pt x="442" y="0"/>
                  </a:lnTo>
                  <a:lnTo>
                    <a:pt x="442" y="511"/>
                  </a:lnTo>
                  <a:lnTo>
                    <a:pt x="442" y="511"/>
                  </a:lnTo>
                  <a:lnTo>
                    <a:pt x="0" y="254"/>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7" name="Google Shape;147;p185"/>
            <p:cNvSpPr/>
            <p:nvPr/>
          </p:nvSpPr>
          <p:spPr>
            <a:xfrm>
              <a:off x="701675" y="1212850"/>
              <a:ext cx="706438" cy="811213"/>
            </a:xfrm>
            <a:custGeom>
              <a:avLst/>
              <a:gdLst/>
              <a:ahLst/>
              <a:cxnLst/>
              <a:rect l="l" t="t" r="r" b="b"/>
              <a:pathLst>
                <a:path w="445" h="511" extrusionOk="0">
                  <a:moveTo>
                    <a:pt x="0" y="511"/>
                  </a:moveTo>
                  <a:lnTo>
                    <a:pt x="0" y="3"/>
                  </a:lnTo>
                  <a:lnTo>
                    <a:pt x="3" y="0"/>
                  </a:lnTo>
                  <a:lnTo>
                    <a:pt x="445" y="257"/>
                  </a:lnTo>
                  <a:lnTo>
                    <a:pt x="0" y="511"/>
                  </a:lnTo>
                  <a:close/>
                </a:path>
              </a:pathLst>
            </a:custGeom>
            <a:solidFill>
              <a:srgbClr val="8D8D8D"/>
            </a:solidFill>
            <a:ln w="9525" cap="flat" cmpd="sng">
              <a:solidFill>
                <a:srgbClr val="8D8D8D"/>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8" name="Google Shape;148;p185"/>
            <p:cNvSpPr/>
            <p:nvPr/>
          </p:nvSpPr>
          <p:spPr>
            <a:xfrm>
              <a:off x="701675" y="1620838"/>
              <a:ext cx="706438" cy="809625"/>
            </a:xfrm>
            <a:custGeom>
              <a:avLst/>
              <a:gdLst/>
              <a:ahLst/>
              <a:cxnLst/>
              <a:rect l="l" t="t" r="r" b="b"/>
              <a:pathLst>
                <a:path w="445" h="510" extrusionOk="0">
                  <a:moveTo>
                    <a:pt x="0" y="256"/>
                  </a:moveTo>
                  <a:lnTo>
                    <a:pt x="0" y="254"/>
                  </a:lnTo>
                  <a:lnTo>
                    <a:pt x="445" y="0"/>
                  </a:lnTo>
                  <a:lnTo>
                    <a:pt x="445" y="0"/>
                  </a:lnTo>
                  <a:lnTo>
                    <a:pt x="445" y="510"/>
                  </a:lnTo>
                  <a:lnTo>
                    <a:pt x="0" y="256"/>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9" name="Google Shape;149;p185"/>
            <p:cNvSpPr/>
            <p:nvPr/>
          </p:nvSpPr>
          <p:spPr>
            <a:xfrm>
              <a:off x="701675" y="403225"/>
              <a:ext cx="706438" cy="814388"/>
            </a:xfrm>
            <a:custGeom>
              <a:avLst/>
              <a:gdLst/>
              <a:ahLst/>
              <a:cxnLst/>
              <a:rect l="l" t="t" r="r" b="b"/>
              <a:pathLst>
                <a:path w="445" h="513" extrusionOk="0">
                  <a:moveTo>
                    <a:pt x="0" y="513"/>
                  </a:moveTo>
                  <a:lnTo>
                    <a:pt x="0" y="0"/>
                  </a:lnTo>
                  <a:lnTo>
                    <a:pt x="445" y="256"/>
                  </a:lnTo>
                  <a:lnTo>
                    <a:pt x="445" y="256"/>
                  </a:lnTo>
                  <a:lnTo>
                    <a:pt x="0" y="513"/>
                  </a:lnTo>
                  <a:close/>
                </a:path>
              </a:pathLst>
            </a:custGeom>
            <a:solidFill>
              <a:srgbClr val="C1DD84"/>
            </a:solidFill>
            <a:ln w="9525" cap="flat" cmpd="sng">
              <a:solidFill>
                <a:srgbClr val="C1DD8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50" name="Google Shape;150;p185"/>
            <p:cNvSpPr/>
            <p:nvPr/>
          </p:nvSpPr>
          <p:spPr>
            <a:xfrm>
              <a:off x="701675" y="0"/>
              <a:ext cx="706438" cy="809625"/>
            </a:xfrm>
            <a:custGeom>
              <a:avLst/>
              <a:gdLst/>
              <a:ahLst/>
              <a:cxnLst/>
              <a:rect l="l" t="t" r="r" b="b"/>
              <a:pathLst>
                <a:path w="445" h="510" extrusionOk="0">
                  <a:moveTo>
                    <a:pt x="0" y="254"/>
                  </a:moveTo>
                  <a:lnTo>
                    <a:pt x="0" y="254"/>
                  </a:lnTo>
                  <a:lnTo>
                    <a:pt x="445" y="0"/>
                  </a:lnTo>
                  <a:lnTo>
                    <a:pt x="445" y="0"/>
                  </a:lnTo>
                  <a:lnTo>
                    <a:pt x="445" y="510"/>
                  </a:lnTo>
                  <a:lnTo>
                    <a:pt x="0" y="254"/>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51" name="Google Shape;151;p185"/>
            <p:cNvSpPr/>
            <p:nvPr/>
          </p:nvSpPr>
          <p:spPr>
            <a:xfrm>
              <a:off x="0" y="403225"/>
              <a:ext cx="701675" cy="814388"/>
            </a:xfrm>
            <a:custGeom>
              <a:avLst/>
              <a:gdLst/>
              <a:ahLst/>
              <a:cxnLst/>
              <a:rect l="l" t="t" r="r" b="b"/>
              <a:pathLst>
                <a:path w="442" h="513" extrusionOk="0">
                  <a:moveTo>
                    <a:pt x="0" y="256"/>
                  </a:moveTo>
                  <a:lnTo>
                    <a:pt x="0" y="256"/>
                  </a:lnTo>
                  <a:lnTo>
                    <a:pt x="442" y="0"/>
                  </a:lnTo>
                  <a:lnTo>
                    <a:pt x="442" y="0"/>
                  </a:lnTo>
                  <a:lnTo>
                    <a:pt x="442" y="513"/>
                  </a:lnTo>
                  <a:lnTo>
                    <a:pt x="0" y="256"/>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52" name="Google Shape;152;p185"/>
            <p:cNvSpPr/>
            <p:nvPr/>
          </p:nvSpPr>
          <p:spPr>
            <a:xfrm>
              <a:off x="0" y="0"/>
              <a:ext cx="701675" cy="809625"/>
            </a:xfrm>
            <a:custGeom>
              <a:avLst/>
              <a:gdLst/>
              <a:ahLst/>
              <a:cxnLst/>
              <a:rect l="l" t="t" r="r" b="b"/>
              <a:pathLst>
                <a:path w="442" h="510" extrusionOk="0">
                  <a:moveTo>
                    <a:pt x="0" y="0"/>
                  </a:moveTo>
                  <a:lnTo>
                    <a:pt x="0" y="510"/>
                  </a:lnTo>
                  <a:lnTo>
                    <a:pt x="442" y="254"/>
                  </a:lnTo>
                  <a:lnTo>
                    <a:pt x="0" y="0"/>
                  </a:lnTo>
                  <a:lnTo>
                    <a:pt x="0" y="0"/>
                  </a:lnTo>
                  <a:close/>
                </a:path>
              </a:pathLst>
            </a:custGeom>
            <a:solidFill>
              <a:srgbClr val="515151"/>
            </a:solidFill>
            <a:ln w="9525" cap="flat" cmpd="sng">
              <a:solidFill>
                <a:srgbClr val="51515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53" name="Google Shape;153;p185"/>
            <p:cNvSpPr/>
            <p:nvPr/>
          </p:nvSpPr>
          <p:spPr>
            <a:xfrm>
              <a:off x="701675" y="0"/>
              <a:ext cx="701675" cy="403225"/>
            </a:xfrm>
            <a:custGeom>
              <a:avLst/>
              <a:gdLst/>
              <a:ahLst/>
              <a:cxnLst/>
              <a:rect l="l" t="t" r="r" b="b"/>
              <a:pathLst>
                <a:path w="442" h="254" extrusionOk="0">
                  <a:moveTo>
                    <a:pt x="0" y="254"/>
                  </a:moveTo>
                  <a:lnTo>
                    <a:pt x="442" y="0"/>
                  </a:lnTo>
                  <a:lnTo>
                    <a:pt x="0" y="0"/>
                  </a:lnTo>
                  <a:lnTo>
                    <a:pt x="0" y="254"/>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54" name="Google Shape;154;p185"/>
            <p:cNvSpPr/>
            <p:nvPr/>
          </p:nvSpPr>
          <p:spPr>
            <a:xfrm>
              <a:off x="0" y="0"/>
              <a:ext cx="701675" cy="403225"/>
            </a:xfrm>
            <a:custGeom>
              <a:avLst/>
              <a:gdLst/>
              <a:ahLst/>
              <a:cxnLst/>
              <a:rect l="l" t="t" r="r" b="b"/>
              <a:pathLst>
                <a:path w="442" h="254" extrusionOk="0">
                  <a:moveTo>
                    <a:pt x="442" y="0"/>
                  </a:moveTo>
                  <a:lnTo>
                    <a:pt x="0" y="0"/>
                  </a:lnTo>
                  <a:lnTo>
                    <a:pt x="442" y="254"/>
                  </a:lnTo>
                  <a:lnTo>
                    <a:pt x="442" y="254"/>
                  </a:lnTo>
                  <a:lnTo>
                    <a:pt x="442"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grpSp>
      <p:sp>
        <p:nvSpPr>
          <p:cNvPr id="155" name="Google Shape;155;p185"/>
          <p:cNvSpPr/>
          <p:nvPr/>
        </p:nvSpPr>
        <p:spPr>
          <a:xfrm>
            <a:off x="0" y="0"/>
            <a:ext cx="6094412" cy="6858000"/>
          </a:xfrm>
          <a:custGeom>
            <a:avLst/>
            <a:gdLst/>
            <a:ahLst/>
            <a:cxnLst/>
            <a:rect l="l" t="t" r="r" b="b"/>
            <a:pathLst>
              <a:path w="6094412" h="6858000" extrusionOk="0">
                <a:moveTo>
                  <a:pt x="0" y="0"/>
                </a:moveTo>
                <a:lnTo>
                  <a:pt x="6094412" y="0"/>
                </a:lnTo>
                <a:lnTo>
                  <a:pt x="0" y="6858000"/>
                </a:lnTo>
                <a:lnTo>
                  <a:pt x="0" y="0"/>
                </a:lnTo>
                <a:close/>
              </a:path>
            </a:pathLst>
          </a:custGeom>
          <a:solidFill>
            <a:srgbClr val="E4E4E4">
              <a:alpha val="4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56" name="Google Shape;156;p185"/>
          <p:cNvSpPr/>
          <p:nvPr/>
        </p:nvSpPr>
        <p:spPr>
          <a:xfrm rot="5400000">
            <a:off x="10179373" y="-118464"/>
            <a:ext cx="1890988" cy="2127916"/>
          </a:xfrm>
          <a:custGeom>
            <a:avLst/>
            <a:gdLst/>
            <a:ahLst/>
            <a:cxnLst/>
            <a:rect l="l" t="t" r="r" b="b"/>
            <a:pathLst>
              <a:path w="6094412" h="6858000" extrusionOk="0">
                <a:moveTo>
                  <a:pt x="0" y="0"/>
                </a:moveTo>
                <a:lnTo>
                  <a:pt x="6094412" y="0"/>
                </a:lnTo>
                <a:lnTo>
                  <a:pt x="0" y="6858000"/>
                </a:lnTo>
                <a:lnTo>
                  <a:pt x="0" y="0"/>
                </a:lnTo>
                <a:close/>
              </a:path>
            </a:pathLst>
          </a:custGeom>
          <a:solidFill>
            <a:srgbClr val="E4E4E4">
              <a:alpha val="4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57" name="Google Shape;157;p185"/>
          <p:cNvSpPr txBox="1">
            <a:spLocks noGrp="1"/>
          </p:cNvSpPr>
          <p:nvPr>
            <p:ph type="ctrTitle"/>
          </p:nvPr>
        </p:nvSpPr>
        <p:spPr>
          <a:xfrm>
            <a:off x="1828323" y="2576512"/>
            <a:ext cx="8532178" cy="1392378"/>
          </a:xfrm>
          <a:prstGeom prst="rect">
            <a:avLst/>
          </a:prstGeom>
          <a:noFill/>
          <a:ln>
            <a:noFill/>
          </a:ln>
        </p:spPr>
        <p:txBody>
          <a:bodyPr spcFirstLastPara="1" wrap="square" lIns="121875" tIns="60925" rIns="121875" bIns="60925" anchor="b" anchorCtr="0">
            <a:noAutofit/>
          </a:bodyPr>
          <a:lstStyle>
            <a:lvl1pPr lvl="0" algn="ctr">
              <a:spcBef>
                <a:spcPts val="0"/>
              </a:spcBef>
              <a:spcAft>
                <a:spcPts val="0"/>
              </a:spcAft>
              <a:buClr>
                <a:schemeClr val="accent3"/>
              </a:buClr>
              <a:buSzPts val="8000"/>
              <a:buFont typeface="Open Sans"/>
              <a:buNone/>
              <a:defRPr sz="8000" b="1">
                <a:solidFill>
                  <a:schemeClr val="accent3"/>
                </a:solidFill>
                <a:latin typeface="Open Sans"/>
                <a:ea typeface="Open Sans"/>
                <a:cs typeface="Open Sans"/>
                <a:sym typeface="Open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8" name="Google Shape;158;p185"/>
          <p:cNvSpPr txBox="1">
            <a:spLocks noGrp="1"/>
          </p:cNvSpPr>
          <p:nvPr>
            <p:ph type="subTitle" idx="1"/>
          </p:nvPr>
        </p:nvSpPr>
        <p:spPr>
          <a:xfrm>
            <a:off x="1828324" y="4027941"/>
            <a:ext cx="8532178" cy="764440"/>
          </a:xfrm>
          <a:prstGeom prst="rect">
            <a:avLst/>
          </a:prstGeom>
          <a:noFill/>
          <a:ln>
            <a:noFill/>
          </a:ln>
        </p:spPr>
        <p:txBody>
          <a:bodyPr spcFirstLastPara="1" wrap="square" lIns="121875" tIns="60925" rIns="121875" bIns="60925" anchor="t" anchorCtr="0">
            <a:normAutofit/>
          </a:bodyPr>
          <a:lstStyle>
            <a:lvl1pPr lvl="0" algn="ctr">
              <a:spcBef>
                <a:spcPts val="480"/>
              </a:spcBef>
              <a:spcAft>
                <a:spcPts val="0"/>
              </a:spcAft>
              <a:buClr>
                <a:srgbClr val="595959"/>
              </a:buClr>
              <a:buSzPts val="2400"/>
              <a:buNone/>
              <a:defRPr sz="2400">
                <a:solidFill>
                  <a:srgbClr val="595959"/>
                </a:solidFill>
                <a:latin typeface="Open Sans"/>
                <a:ea typeface="Open Sans"/>
                <a:cs typeface="Open Sans"/>
                <a:sym typeface="Open Sans"/>
              </a:defRPr>
            </a:lvl1pPr>
            <a:lvl2pPr lvl="1" algn="ctr">
              <a:spcBef>
                <a:spcPts val="640"/>
              </a:spcBef>
              <a:spcAft>
                <a:spcPts val="0"/>
              </a:spcAft>
              <a:buClr>
                <a:srgbClr val="888888"/>
              </a:buClr>
              <a:buSzPts val="32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540"/>
              </a:spcBef>
              <a:spcAft>
                <a:spcPts val="0"/>
              </a:spcAft>
              <a:buClr>
                <a:srgbClr val="888888"/>
              </a:buClr>
              <a:buSzPts val="2700"/>
              <a:buNone/>
              <a:defRPr>
                <a:solidFill>
                  <a:srgbClr val="888888"/>
                </a:solidFill>
              </a:defRPr>
            </a:lvl6pPr>
            <a:lvl7pPr lvl="6" algn="ctr">
              <a:spcBef>
                <a:spcPts val="540"/>
              </a:spcBef>
              <a:spcAft>
                <a:spcPts val="0"/>
              </a:spcAft>
              <a:buClr>
                <a:srgbClr val="888888"/>
              </a:buClr>
              <a:buSzPts val="2700"/>
              <a:buNone/>
              <a:defRPr>
                <a:solidFill>
                  <a:srgbClr val="888888"/>
                </a:solidFill>
              </a:defRPr>
            </a:lvl7pPr>
            <a:lvl8pPr lvl="7" algn="ctr">
              <a:spcBef>
                <a:spcPts val="540"/>
              </a:spcBef>
              <a:spcAft>
                <a:spcPts val="0"/>
              </a:spcAft>
              <a:buClr>
                <a:srgbClr val="888888"/>
              </a:buClr>
              <a:buSzPts val="2700"/>
              <a:buNone/>
              <a:defRPr>
                <a:solidFill>
                  <a:srgbClr val="888888"/>
                </a:solidFill>
              </a:defRPr>
            </a:lvl8pPr>
            <a:lvl9pPr lvl="8" algn="ctr">
              <a:spcBef>
                <a:spcPts val="540"/>
              </a:spcBef>
              <a:spcAft>
                <a:spcPts val="0"/>
              </a:spcAft>
              <a:buClr>
                <a:srgbClr val="888888"/>
              </a:buClr>
              <a:buSzPts val="2700"/>
              <a:buNone/>
              <a:defRPr>
                <a:solidFill>
                  <a:srgbClr val="888888"/>
                </a:solidFill>
              </a:defRPr>
            </a:lvl9pPr>
          </a:lstStyle>
          <a:p>
            <a:endParaRPr/>
          </a:p>
        </p:txBody>
      </p:sp>
      <p:sp>
        <p:nvSpPr>
          <p:cNvPr id="159" name="Google Shape;159;p185"/>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0" name="Google Shape;160;p185"/>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1" name="Google Shape;161;p185"/>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grpSp>
        <p:nvGrpSpPr>
          <p:cNvPr id="162" name="Google Shape;162;p185"/>
          <p:cNvGrpSpPr/>
          <p:nvPr/>
        </p:nvGrpSpPr>
        <p:grpSpPr>
          <a:xfrm>
            <a:off x="0" y="0"/>
            <a:ext cx="3445202" cy="4727575"/>
            <a:chOff x="0" y="0"/>
            <a:chExt cx="3445202" cy="4727575"/>
          </a:xfrm>
        </p:grpSpPr>
        <p:grpSp>
          <p:nvGrpSpPr>
            <p:cNvPr id="163" name="Google Shape;163;p185"/>
            <p:cNvGrpSpPr/>
            <p:nvPr/>
          </p:nvGrpSpPr>
          <p:grpSpPr>
            <a:xfrm rot="10800000">
              <a:off x="0" y="0"/>
              <a:ext cx="2913063" cy="4727575"/>
              <a:chOff x="9275762" y="2130425"/>
              <a:chExt cx="2913063" cy="4727575"/>
            </a:xfrm>
          </p:grpSpPr>
          <p:sp>
            <p:nvSpPr>
              <p:cNvPr id="164" name="Google Shape;164;p185"/>
              <p:cNvSpPr/>
              <p:nvPr/>
            </p:nvSpPr>
            <p:spPr>
              <a:xfrm>
                <a:off x="10785475" y="5008562"/>
                <a:ext cx="701675" cy="809625"/>
              </a:xfrm>
              <a:custGeom>
                <a:avLst/>
                <a:gdLst/>
                <a:ahLst/>
                <a:cxnLst/>
                <a:rect l="l" t="t" r="r" b="b"/>
                <a:pathLst>
                  <a:path w="442" h="510" extrusionOk="0">
                    <a:moveTo>
                      <a:pt x="442" y="0"/>
                    </a:moveTo>
                    <a:lnTo>
                      <a:pt x="442" y="510"/>
                    </a:lnTo>
                    <a:lnTo>
                      <a:pt x="442" y="510"/>
                    </a:lnTo>
                    <a:lnTo>
                      <a:pt x="0" y="254"/>
                    </a:lnTo>
                    <a:lnTo>
                      <a:pt x="442" y="0"/>
                    </a:lnTo>
                    <a:close/>
                  </a:path>
                </a:pathLst>
              </a:custGeom>
              <a:solidFill>
                <a:srgbClr val="7800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65" name="Google Shape;165;p185"/>
              <p:cNvSpPr/>
              <p:nvPr/>
            </p:nvSpPr>
            <p:spPr>
              <a:xfrm>
                <a:off x="10785475" y="4602162"/>
                <a:ext cx="701675" cy="809625"/>
              </a:xfrm>
              <a:custGeom>
                <a:avLst/>
                <a:gdLst/>
                <a:ahLst/>
                <a:cxnLst/>
                <a:rect l="l" t="t" r="r" b="b"/>
                <a:pathLst>
                  <a:path w="442" h="510" extrusionOk="0">
                    <a:moveTo>
                      <a:pt x="442" y="256"/>
                    </a:moveTo>
                    <a:lnTo>
                      <a:pt x="442" y="256"/>
                    </a:lnTo>
                    <a:lnTo>
                      <a:pt x="0" y="510"/>
                    </a:lnTo>
                    <a:lnTo>
                      <a:pt x="0" y="510"/>
                    </a:lnTo>
                    <a:lnTo>
                      <a:pt x="0" y="0"/>
                    </a:lnTo>
                    <a:lnTo>
                      <a:pt x="442" y="256"/>
                    </a:lnTo>
                    <a:close/>
                  </a:path>
                </a:pathLst>
              </a:custGeom>
              <a:solidFill>
                <a:srgbClr val="F5340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66" name="Google Shape;166;p185"/>
              <p:cNvSpPr/>
              <p:nvPr/>
            </p:nvSpPr>
            <p:spPr>
              <a:xfrm>
                <a:off x="10785475" y="5818187"/>
                <a:ext cx="701675" cy="809625"/>
              </a:xfrm>
              <a:custGeom>
                <a:avLst/>
                <a:gdLst/>
                <a:ahLst/>
                <a:cxnLst/>
                <a:rect l="l" t="t" r="r" b="b"/>
                <a:pathLst>
                  <a:path w="442" h="510" extrusionOk="0">
                    <a:moveTo>
                      <a:pt x="442" y="0"/>
                    </a:moveTo>
                    <a:lnTo>
                      <a:pt x="442" y="510"/>
                    </a:lnTo>
                    <a:lnTo>
                      <a:pt x="0" y="254"/>
                    </a:lnTo>
                    <a:lnTo>
                      <a:pt x="0" y="254"/>
                    </a:lnTo>
                    <a:lnTo>
                      <a:pt x="442" y="0"/>
                    </a:lnTo>
                    <a:close/>
                  </a:path>
                </a:pathLst>
              </a:custGeom>
              <a:solidFill>
                <a:srgbClr val="114D81"/>
              </a:solidFill>
              <a:ln w="9525" cap="flat" cmpd="sng">
                <a:solidFill>
                  <a:srgbClr val="114D8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67" name="Google Shape;167;p185"/>
              <p:cNvSpPr/>
              <p:nvPr/>
            </p:nvSpPr>
            <p:spPr>
              <a:xfrm>
                <a:off x="10785475" y="5411787"/>
                <a:ext cx="701675" cy="809625"/>
              </a:xfrm>
              <a:custGeom>
                <a:avLst/>
                <a:gdLst/>
                <a:ahLst/>
                <a:cxnLst/>
                <a:rect l="l" t="t" r="r" b="b"/>
                <a:pathLst>
                  <a:path w="442" h="510" extrusionOk="0">
                    <a:moveTo>
                      <a:pt x="442" y="256"/>
                    </a:moveTo>
                    <a:lnTo>
                      <a:pt x="0" y="510"/>
                    </a:lnTo>
                    <a:lnTo>
                      <a:pt x="0" y="2"/>
                    </a:lnTo>
                    <a:lnTo>
                      <a:pt x="0" y="0"/>
                    </a:lnTo>
                    <a:lnTo>
                      <a:pt x="442" y="256"/>
                    </a:lnTo>
                    <a:close/>
                  </a:path>
                </a:pathLst>
              </a:custGeom>
              <a:solidFill>
                <a:srgbClr val="F5340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68" name="Google Shape;168;p185"/>
              <p:cNvSpPr/>
              <p:nvPr/>
            </p:nvSpPr>
            <p:spPr>
              <a:xfrm>
                <a:off x="10785475" y="5008562"/>
                <a:ext cx="701675" cy="809625"/>
              </a:xfrm>
              <a:custGeom>
                <a:avLst/>
                <a:gdLst/>
                <a:ahLst/>
                <a:cxnLst/>
                <a:rect l="l" t="t" r="r" b="b"/>
                <a:pathLst>
                  <a:path w="442" h="510" extrusionOk="0">
                    <a:moveTo>
                      <a:pt x="442" y="0"/>
                    </a:moveTo>
                    <a:lnTo>
                      <a:pt x="442" y="510"/>
                    </a:lnTo>
                    <a:lnTo>
                      <a:pt x="442" y="510"/>
                    </a:lnTo>
                    <a:lnTo>
                      <a:pt x="0" y="254"/>
                    </a:lnTo>
                    <a:lnTo>
                      <a:pt x="442" y="0"/>
                    </a:ln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69" name="Google Shape;169;p185"/>
              <p:cNvSpPr/>
              <p:nvPr/>
            </p:nvSpPr>
            <p:spPr>
              <a:xfrm>
                <a:off x="10079037" y="4602162"/>
                <a:ext cx="706438" cy="809625"/>
              </a:xfrm>
              <a:custGeom>
                <a:avLst/>
                <a:gdLst/>
                <a:ahLst/>
                <a:cxnLst/>
                <a:rect l="l" t="t" r="r" b="b"/>
                <a:pathLst>
                  <a:path w="445" h="510" extrusionOk="0">
                    <a:moveTo>
                      <a:pt x="445" y="0"/>
                    </a:moveTo>
                    <a:lnTo>
                      <a:pt x="445" y="510"/>
                    </a:lnTo>
                    <a:lnTo>
                      <a:pt x="0" y="256"/>
                    </a:lnTo>
                    <a:lnTo>
                      <a:pt x="0" y="256"/>
                    </a:lnTo>
                    <a:lnTo>
                      <a:pt x="445" y="0"/>
                    </a:lnTo>
                    <a:close/>
                  </a:path>
                </a:pathLst>
              </a:custGeom>
              <a:solidFill>
                <a:srgbClr val="F5340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0" name="Google Shape;170;p185"/>
              <p:cNvSpPr/>
              <p:nvPr/>
            </p:nvSpPr>
            <p:spPr>
              <a:xfrm>
                <a:off x="10079037" y="5008562"/>
                <a:ext cx="706438" cy="809625"/>
              </a:xfrm>
              <a:custGeom>
                <a:avLst/>
                <a:gdLst/>
                <a:ahLst/>
                <a:cxnLst/>
                <a:rect l="l" t="t" r="r" b="b"/>
                <a:pathLst>
                  <a:path w="445" h="510" extrusionOk="0">
                    <a:moveTo>
                      <a:pt x="445" y="254"/>
                    </a:moveTo>
                    <a:lnTo>
                      <a:pt x="445" y="256"/>
                    </a:lnTo>
                    <a:lnTo>
                      <a:pt x="3" y="510"/>
                    </a:lnTo>
                    <a:lnTo>
                      <a:pt x="0" y="510"/>
                    </a:lnTo>
                    <a:lnTo>
                      <a:pt x="0" y="0"/>
                    </a:lnTo>
                    <a:lnTo>
                      <a:pt x="445" y="254"/>
                    </a:lnTo>
                    <a:close/>
                  </a:path>
                </a:pathLst>
              </a:custGeom>
              <a:solidFill>
                <a:srgbClr val="E3651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1" name="Google Shape;171;p185"/>
              <p:cNvSpPr/>
              <p:nvPr/>
            </p:nvSpPr>
            <p:spPr>
              <a:xfrm>
                <a:off x="10785475" y="4602162"/>
                <a:ext cx="701675" cy="809625"/>
              </a:xfrm>
              <a:custGeom>
                <a:avLst/>
                <a:gdLst/>
                <a:ahLst/>
                <a:cxnLst/>
                <a:rect l="l" t="t" r="r" b="b"/>
                <a:pathLst>
                  <a:path w="442" h="510" extrusionOk="0">
                    <a:moveTo>
                      <a:pt x="442" y="256"/>
                    </a:moveTo>
                    <a:lnTo>
                      <a:pt x="442" y="256"/>
                    </a:lnTo>
                    <a:lnTo>
                      <a:pt x="0" y="510"/>
                    </a:lnTo>
                    <a:lnTo>
                      <a:pt x="0" y="510"/>
                    </a:lnTo>
                    <a:lnTo>
                      <a:pt x="0" y="0"/>
                    </a:lnTo>
                    <a:lnTo>
                      <a:pt x="442" y="256"/>
                    </a:lnTo>
                    <a:close/>
                  </a:path>
                </a:pathLst>
              </a:custGeom>
              <a:solidFill>
                <a:srgbClr val="FFA73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2" name="Google Shape;172;p185"/>
              <p:cNvSpPr/>
              <p:nvPr/>
            </p:nvSpPr>
            <p:spPr>
              <a:xfrm>
                <a:off x="9377362" y="3389312"/>
                <a:ext cx="701675" cy="809625"/>
              </a:xfrm>
              <a:custGeom>
                <a:avLst/>
                <a:gdLst/>
                <a:ahLst/>
                <a:cxnLst/>
                <a:rect l="l" t="t" r="r" b="b"/>
                <a:pathLst>
                  <a:path w="442" h="510" extrusionOk="0">
                    <a:moveTo>
                      <a:pt x="442" y="0"/>
                    </a:moveTo>
                    <a:lnTo>
                      <a:pt x="442" y="510"/>
                    </a:lnTo>
                    <a:lnTo>
                      <a:pt x="0" y="254"/>
                    </a:lnTo>
                    <a:lnTo>
                      <a:pt x="0" y="254"/>
                    </a:lnTo>
                    <a:lnTo>
                      <a:pt x="442" y="0"/>
                    </a:lnTo>
                    <a:close/>
                  </a:path>
                </a:pathLst>
              </a:custGeom>
              <a:solidFill>
                <a:srgbClr val="C1DD84"/>
              </a:solidFill>
              <a:ln w="9525" cap="flat" cmpd="sng">
                <a:solidFill>
                  <a:srgbClr val="C1DD8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3" name="Google Shape;173;p185"/>
              <p:cNvSpPr/>
              <p:nvPr/>
            </p:nvSpPr>
            <p:spPr>
              <a:xfrm>
                <a:off x="10079037" y="4198937"/>
                <a:ext cx="706438" cy="809625"/>
              </a:xfrm>
              <a:custGeom>
                <a:avLst/>
                <a:gdLst/>
                <a:ahLst/>
                <a:cxnLst/>
                <a:rect l="l" t="t" r="r" b="b"/>
                <a:pathLst>
                  <a:path w="445" h="510" extrusionOk="0">
                    <a:moveTo>
                      <a:pt x="445" y="254"/>
                    </a:moveTo>
                    <a:lnTo>
                      <a:pt x="0" y="510"/>
                    </a:lnTo>
                    <a:lnTo>
                      <a:pt x="0" y="0"/>
                    </a:lnTo>
                    <a:lnTo>
                      <a:pt x="0" y="0"/>
                    </a:lnTo>
                    <a:lnTo>
                      <a:pt x="445" y="254"/>
                    </a:lnTo>
                    <a:close/>
                  </a:path>
                </a:pathLst>
              </a:custGeom>
              <a:solidFill>
                <a:srgbClr val="8D8D8D"/>
              </a:solidFill>
              <a:ln w="9525" cap="flat" cmpd="sng">
                <a:solidFill>
                  <a:srgbClr val="8D8D8D"/>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4" name="Google Shape;174;p185"/>
              <p:cNvSpPr/>
              <p:nvPr/>
            </p:nvSpPr>
            <p:spPr>
              <a:xfrm>
                <a:off x="9275762" y="4414837"/>
                <a:ext cx="325438" cy="377825"/>
              </a:xfrm>
              <a:custGeom>
                <a:avLst/>
                <a:gdLst/>
                <a:ahLst/>
                <a:cxnLst/>
                <a:rect l="l" t="t" r="r" b="b"/>
                <a:pathLst>
                  <a:path w="205" h="238" extrusionOk="0">
                    <a:moveTo>
                      <a:pt x="205" y="118"/>
                    </a:moveTo>
                    <a:lnTo>
                      <a:pt x="0" y="238"/>
                    </a:lnTo>
                    <a:lnTo>
                      <a:pt x="0" y="0"/>
                    </a:lnTo>
                    <a:lnTo>
                      <a:pt x="0" y="0"/>
                    </a:lnTo>
                    <a:lnTo>
                      <a:pt x="205" y="118"/>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5" name="Google Shape;175;p185"/>
              <p:cNvSpPr/>
              <p:nvPr/>
            </p:nvSpPr>
            <p:spPr>
              <a:xfrm>
                <a:off x="9371012" y="3322637"/>
                <a:ext cx="223838" cy="257175"/>
              </a:xfrm>
              <a:custGeom>
                <a:avLst/>
                <a:gdLst/>
                <a:ahLst/>
                <a:cxnLst/>
                <a:rect l="l" t="t" r="r" b="b"/>
                <a:pathLst>
                  <a:path w="141" h="162" extrusionOk="0">
                    <a:moveTo>
                      <a:pt x="141" y="80"/>
                    </a:moveTo>
                    <a:lnTo>
                      <a:pt x="0" y="162"/>
                    </a:lnTo>
                    <a:lnTo>
                      <a:pt x="0" y="0"/>
                    </a:lnTo>
                    <a:lnTo>
                      <a:pt x="0" y="0"/>
                    </a:lnTo>
                    <a:lnTo>
                      <a:pt x="141" y="80"/>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6" name="Google Shape;176;p185"/>
              <p:cNvSpPr/>
              <p:nvPr/>
            </p:nvSpPr>
            <p:spPr>
              <a:xfrm>
                <a:off x="10079037" y="3792537"/>
                <a:ext cx="706438" cy="809625"/>
              </a:xfrm>
              <a:custGeom>
                <a:avLst/>
                <a:gdLst/>
                <a:ahLst/>
                <a:cxnLst/>
                <a:rect l="l" t="t" r="r" b="b"/>
                <a:pathLst>
                  <a:path w="445" h="510" extrusionOk="0">
                    <a:moveTo>
                      <a:pt x="445" y="0"/>
                    </a:moveTo>
                    <a:lnTo>
                      <a:pt x="445" y="510"/>
                    </a:lnTo>
                    <a:lnTo>
                      <a:pt x="445" y="510"/>
                    </a:lnTo>
                    <a:lnTo>
                      <a:pt x="0" y="256"/>
                    </a:lnTo>
                    <a:lnTo>
                      <a:pt x="44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7" name="Google Shape;177;p185"/>
              <p:cNvSpPr/>
              <p:nvPr/>
            </p:nvSpPr>
            <p:spPr>
              <a:xfrm>
                <a:off x="10079037" y="3389312"/>
                <a:ext cx="706438" cy="809625"/>
              </a:xfrm>
              <a:custGeom>
                <a:avLst/>
                <a:gdLst/>
                <a:ahLst/>
                <a:cxnLst/>
                <a:rect l="l" t="t" r="r" b="b"/>
                <a:pathLst>
                  <a:path w="445" h="510" extrusionOk="0">
                    <a:moveTo>
                      <a:pt x="445" y="254"/>
                    </a:moveTo>
                    <a:lnTo>
                      <a:pt x="445" y="254"/>
                    </a:lnTo>
                    <a:lnTo>
                      <a:pt x="0" y="510"/>
                    </a:lnTo>
                    <a:lnTo>
                      <a:pt x="0" y="510"/>
                    </a:lnTo>
                    <a:lnTo>
                      <a:pt x="0" y="0"/>
                    </a:lnTo>
                    <a:lnTo>
                      <a:pt x="445" y="254"/>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8" name="Google Shape;178;p185"/>
              <p:cNvSpPr/>
              <p:nvPr/>
            </p:nvSpPr>
            <p:spPr>
              <a:xfrm>
                <a:off x="10079037" y="4602162"/>
                <a:ext cx="706438" cy="809625"/>
              </a:xfrm>
              <a:custGeom>
                <a:avLst/>
                <a:gdLst/>
                <a:ahLst/>
                <a:cxnLst/>
                <a:rect l="l" t="t" r="r" b="b"/>
                <a:pathLst>
                  <a:path w="445" h="510" extrusionOk="0">
                    <a:moveTo>
                      <a:pt x="445" y="0"/>
                    </a:moveTo>
                    <a:lnTo>
                      <a:pt x="445" y="510"/>
                    </a:lnTo>
                    <a:lnTo>
                      <a:pt x="0" y="256"/>
                    </a:lnTo>
                    <a:lnTo>
                      <a:pt x="0" y="256"/>
                    </a:lnTo>
                    <a:lnTo>
                      <a:pt x="445" y="0"/>
                    </a:lnTo>
                    <a:close/>
                  </a:path>
                </a:pathLst>
              </a:custGeom>
              <a:solidFill>
                <a:srgbClr val="C1DD84"/>
              </a:solidFill>
              <a:ln w="9525" cap="flat" cmpd="sng">
                <a:solidFill>
                  <a:srgbClr val="C1DD8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9" name="Google Shape;179;p185"/>
              <p:cNvSpPr/>
              <p:nvPr/>
            </p:nvSpPr>
            <p:spPr>
              <a:xfrm>
                <a:off x="10079037" y="5008562"/>
                <a:ext cx="706438" cy="809625"/>
              </a:xfrm>
              <a:custGeom>
                <a:avLst/>
                <a:gdLst/>
                <a:ahLst/>
                <a:cxnLst/>
                <a:rect l="l" t="t" r="r" b="b"/>
                <a:pathLst>
                  <a:path w="445" h="510" extrusionOk="0">
                    <a:moveTo>
                      <a:pt x="445" y="254"/>
                    </a:moveTo>
                    <a:lnTo>
                      <a:pt x="445" y="256"/>
                    </a:lnTo>
                    <a:lnTo>
                      <a:pt x="3" y="510"/>
                    </a:lnTo>
                    <a:lnTo>
                      <a:pt x="0" y="510"/>
                    </a:lnTo>
                    <a:lnTo>
                      <a:pt x="0" y="0"/>
                    </a:lnTo>
                    <a:lnTo>
                      <a:pt x="445" y="254"/>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80" name="Google Shape;180;p185"/>
              <p:cNvSpPr/>
              <p:nvPr/>
            </p:nvSpPr>
            <p:spPr>
              <a:xfrm>
                <a:off x="10083800" y="5414962"/>
                <a:ext cx="701675" cy="806450"/>
              </a:xfrm>
              <a:custGeom>
                <a:avLst/>
                <a:gdLst/>
                <a:ahLst/>
                <a:cxnLst/>
                <a:rect l="l" t="t" r="r" b="b"/>
                <a:pathLst>
                  <a:path w="442" h="508" extrusionOk="0">
                    <a:moveTo>
                      <a:pt x="442" y="0"/>
                    </a:moveTo>
                    <a:lnTo>
                      <a:pt x="442" y="508"/>
                    </a:lnTo>
                    <a:lnTo>
                      <a:pt x="0" y="254"/>
                    </a:lnTo>
                    <a:lnTo>
                      <a:pt x="442" y="0"/>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81" name="Google Shape;181;p185"/>
              <p:cNvSpPr/>
              <p:nvPr/>
            </p:nvSpPr>
            <p:spPr>
              <a:xfrm>
                <a:off x="10785475" y="5411787"/>
                <a:ext cx="701675" cy="809625"/>
              </a:xfrm>
              <a:custGeom>
                <a:avLst/>
                <a:gdLst/>
                <a:ahLst/>
                <a:cxnLst/>
                <a:rect l="l" t="t" r="r" b="b"/>
                <a:pathLst>
                  <a:path w="442" h="510" extrusionOk="0">
                    <a:moveTo>
                      <a:pt x="442" y="256"/>
                    </a:moveTo>
                    <a:lnTo>
                      <a:pt x="0" y="510"/>
                    </a:lnTo>
                    <a:lnTo>
                      <a:pt x="0" y="2"/>
                    </a:lnTo>
                    <a:lnTo>
                      <a:pt x="0" y="0"/>
                    </a:lnTo>
                    <a:lnTo>
                      <a:pt x="442" y="256"/>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82" name="Google Shape;182;p185"/>
              <p:cNvSpPr/>
              <p:nvPr/>
            </p:nvSpPr>
            <p:spPr>
              <a:xfrm>
                <a:off x="10785475" y="4602162"/>
                <a:ext cx="701675" cy="809625"/>
              </a:xfrm>
              <a:custGeom>
                <a:avLst/>
                <a:gdLst/>
                <a:ahLst/>
                <a:cxnLst/>
                <a:rect l="l" t="t" r="r" b="b"/>
                <a:pathLst>
                  <a:path w="442" h="510" extrusionOk="0">
                    <a:moveTo>
                      <a:pt x="442" y="256"/>
                    </a:moveTo>
                    <a:lnTo>
                      <a:pt x="442" y="256"/>
                    </a:lnTo>
                    <a:lnTo>
                      <a:pt x="0" y="510"/>
                    </a:lnTo>
                    <a:lnTo>
                      <a:pt x="0" y="510"/>
                    </a:lnTo>
                    <a:lnTo>
                      <a:pt x="0" y="0"/>
                    </a:lnTo>
                    <a:lnTo>
                      <a:pt x="442" y="256"/>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83" name="Google Shape;183;p185"/>
              <p:cNvSpPr/>
              <p:nvPr/>
            </p:nvSpPr>
            <p:spPr>
              <a:xfrm>
                <a:off x="10785475" y="6221412"/>
                <a:ext cx="701675" cy="636588"/>
              </a:xfrm>
              <a:custGeom>
                <a:avLst/>
                <a:gdLst/>
                <a:ahLst/>
                <a:cxnLst/>
                <a:rect l="l" t="t" r="r" b="b"/>
                <a:pathLst>
                  <a:path w="442" h="401" extrusionOk="0">
                    <a:moveTo>
                      <a:pt x="442" y="256"/>
                    </a:moveTo>
                    <a:lnTo>
                      <a:pt x="0" y="0"/>
                    </a:lnTo>
                    <a:lnTo>
                      <a:pt x="0" y="2"/>
                    </a:lnTo>
                    <a:lnTo>
                      <a:pt x="0" y="401"/>
                    </a:lnTo>
                    <a:lnTo>
                      <a:pt x="192" y="401"/>
                    </a:lnTo>
                    <a:lnTo>
                      <a:pt x="442" y="256"/>
                    </a:lnTo>
                    <a:lnTo>
                      <a:pt x="442" y="256"/>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84" name="Google Shape;184;p185"/>
              <p:cNvSpPr/>
              <p:nvPr/>
            </p:nvSpPr>
            <p:spPr>
              <a:xfrm>
                <a:off x="11090275" y="6627812"/>
                <a:ext cx="396875" cy="230188"/>
              </a:xfrm>
              <a:custGeom>
                <a:avLst/>
                <a:gdLst/>
                <a:ahLst/>
                <a:cxnLst/>
                <a:rect l="l" t="t" r="r" b="b"/>
                <a:pathLst>
                  <a:path w="250" h="145" extrusionOk="0">
                    <a:moveTo>
                      <a:pt x="0" y="145"/>
                    </a:moveTo>
                    <a:lnTo>
                      <a:pt x="250" y="145"/>
                    </a:lnTo>
                    <a:lnTo>
                      <a:pt x="250" y="0"/>
                    </a:lnTo>
                    <a:lnTo>
                      <a:pt x="0" y="145"/>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85" name="Google Shape;185;p185"/>
              <p:cNvSpPr/>
              <p:nvPr/>
            </p:nvSpPr>
            <p:spPr>
              <a:xfrm>
                <a:off x="11487150" y="6627812"/>
                <a:ext cx="396875" cy="230188"/>
              </a:xfrm>
              <a:custGeom>
                <a:avLst/>
                <a:gdLst/>
                <a:ahLst/>
                <a:cxnLst/>
                <a:rect l="l" t="t" r="r" b="b"/>
                <a:pathLst>
                  <a:path w="250" h="145" extrusionOk="0">
                    <a:moveTo>
                      <a:pt x="0" y="0"/>
                    </a:moveTo>
                    <a:lnTo>
                      <a:pt x="0" y="145"/>
                    </a:lnTo>
                    <a:lnTo>
                      <a:pt x="250" y="145"/>
                    </a:lnTo>
                    <a:lnTo>
                      <a:pt x="0" y="0"/>
                    </a:lnTo>
                    <a:lnTo>
                      <a:pt x="0" y="0"/>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86" name="Google Shape;186;p185"/>
              <p:cNvSpPr/>
              <p:nvPr/>
            </p:nvSpPr>
            <p:spPr>
              <a:xfrm>
                <a:off x="11487150" y="6232525"/>
                <a:ext cx="687388" cy="625475"/>
              </a:xfrm>
              <a:custGeom>
                <a:avLst/>
                <a:gdLst/>
                <a:ahLst/>
                <a:cxnLst/>
                <a:rect l="l" t="t" r="r" b="b"/>
                <a:pathLst>
                  <a:path w="433" h="394" extrusionOk="0">
                    <a:moveTo>
                      <a:pt x="250" y="394"/>
                    </a:moveTo>
                    <a:lnTo>
                      <a:pt x="433" y="394"/>
                    </a:lnTo>
                    <a:lnTo>
                      <a:pt x="433" y="0"/>
                    </a:lnTo>
                    <a:lnTo>
                      <a:pt x="0" y="249"/>
                    </a:lnTo>
                    <a:lnTo>
                      <a:pt x="250" y="394"/>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87" name="Google Shape;187;p185"/>
              <p:cNvSpPr/>
              <p:nvPr/>
            </p:nvSpPr>
            <p:spPr>
              <a:xfrm>
                <a:off x="9377362" y="5818187"/>
                <a:ext cx="701675" cy="809625"/>
              </a:xfrm>
              <a:custGeom>
                <a:avLst/>
                <a:gdLst/>
                <a:ahLst/>
                <a:cxnLst/>
                <a:rect l="l" t="t" r="r" b="b"/>
                <a:pathLst>
                  <a:path w="442" h="510" extrusionOk="0">
                    <a:moveTo>
                      <a:pt x="0" y="254"/>
                    </a:moveTo>
                    <a:lnTo>
                      <a:pt x="0" y="254"/>
                    </a:lnTo>
                    <a:lnTo>
                      <a:pt x="442" y="510"/>
                    </a:lnTo>
                    <a:lnTo>
                      <a:pt x="442" y="0"/>
                    </a:lnTo>
                    <a:lnTo>
                      <a:pt x="0" y="254"/>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88" name="Google Shape;188;p185"/>
              <p:cNvSpPr/>
              <p:nvPr/>
            </p:nvSpPr>
            <p:spPr>
              <a:xfrm>
                <a:off x="10079037" y="6627812"/>
                <a:ext cx="396875" cy="230188"/>
              </a:xfrm>
              <a:custGeom>
                <a:avLst/>
                <a:gdLst/>
                <a:ahLst/>
                <a:cxnLst/>
                <a:rect l="l" t="t" r="r" b="b"/>
                <a:pathLst>
                  <a:path w="250" h="145" extrusionOk="0">
                    <a:moveTo>
                      <a:pt x="0" y="0"/>
                    </a:moveTo>
                    <a:lnTo>
                      <a:pt x="0" y="0"/>
                    </a:lnTo>
                    <a:lnTo>
                      <a:pt x="0" y="145"/>
                    </a:lnTo>
                    <a:lnTo>
                      <a:pt x="250" y="145"/>
                    </a:lnTo>
                    <a:lnTo>
                      <a:pt x="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89" name="Google Shape;189;p185"/>
              <p:cNvSpPr/>
              <p:nvPr/>
            </p:nvSpPr>
            <p:spPr>
              <a:xfrm>
                <a:off x="10079037" y="6224587"/>
                <a:ext cx="706438" cy="633413"/>
              </a:xfrm>
              <a:custGeom>
                <a:avLst/>
                <a:gdLst/>
                <a:ahLst/>
                <a:cxnLst/>
                <a:rect l="l" t="t" r="r" b="b"/>
                <a:pathLst>
                  <a:path w="445" h="399" extrusionOk="0">
                    <a:moveTo>
                      <a:pt x="0" y="254"/>
                    </a:moveTo>
                    <a:lnTo>
                      <a:pt x="250" y="399"/>
                    </a:lnTo>
                    <a:lnTo>
                      <a:pt x="445" y="399"/>
                    </a:lnTo>
                    <a:lnTo>
                      <a:pt x="445" y="0"/>
                    </a:lnTo>
                    <a:lnTo>
                      <a:pt x="0" y="254"/>
                    </a:lnTo>
                    <a:close/>
                  </a:path>
                </a:pathLst>
              </a:custGeom>
              <a:solidFill>
                <a:srgbClr val="515151"/>
              </a:solidFill>
              <a:ln w="9525" cap="flat" cmpd="sng">
                <a:solidFill>
                  <a:srgbClr val="51515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0" name="Google Shape;190;p185"/>
              <p:cNvSpPr/>
              <p:nvPr/>
            </p:nvSpPr>
            <p:spPr>
              <a:xfrm>
                <a:off x="10079037" y="5818187"/>
                <a:ext cx="706438" cy="809625"/>
              </a:xfrm>
              <a:custGeom>
                <a:avLst/>
                <a:gdLst/>
                <a:ahLst/>
                <a:cxnLst/>
                <a:rect l="l" t="t" r="r" b="b"/>
                <a:pathLst>
                  <a:path w="445" h="510" extrusionOk="0">
                    <a:moveTo>
                      <a:pt x="445" y="254"/>
                    </a:moveTo>
                    <a:lnTo>
                      <a:pt x="445" y="254"/>
                    </a:lnTo>
                    <a:lnTo>
                      <a:pt x="0" y="0"/>
                    </a:lnTo>
                    <a:lnTo>
                      <a:pt x="0" y="510"/>
                    </a:lnTo>
                    <a:lnTo>
                      <a:pt x="0" y="510"/>
                    </a:lnTo>
                    <a:lnTo>
                      <a:pt x="445" y="256"/>
                    </a:lnTo>
                    <a:lnTo>
                      <a:pt x="445" y="254"/>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1" name="Google Shape;191;p185"/>
              <p:cNvSpPr/>
              <p:nvPr/>
            </p:nvSpPr>
            <p:spPr>
              <a:xfrm>
                <a:off x="10785475" y="3389312"/>
                <a:ext cx="701675" cy="809625"/>
              </a:xfrm>
              <a:custGeom>
                <a:avLst/>
                <a:gdLst/>
                <a:ahLst/>
                <a:cxnLst/>
                <a:rect l="l" t="t" r="r" b="b"/>
                <a:pathLst>
                  <a:path w="442" h="510" extrusionOk="0">
                    <a:moveTo>
                      <a:pt x="442" y="0"/>
                    </a:moveTo>
                    <a:lnTo>
                      <a:pt x="0" y="254"/>
                    </a:lnTo>
                    <a:lnTo>
                      <a:pt x="0" y="254"/>
                    </a:lnTo>
                    <a:lnTo>
                      <a:pt x="442" y="510"/>
                    </a:lnTo>
                    <a:lnTo>
                      <a:pt x="44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2" name="Google Shape;192;p185"/>
              <p:cNvSpPr/>
              <p:nvPr/>
            </p:nvSpPr>
            <p:spPr>
              <a:xfrm>
                <a:off x="10785475" y="3792537"/>
                <a:ext cx="701675" cy="809625"/>
              </a:xfrm>
              <a:custGeom>
                <a:avLst/>
                <a:gdLst/>
                <a:ahLst/>
                <a:cxnLst/>
                <a:rect l="l" t="t" r="r" b="b"/>
                <a:pathLst>
                  <a:path w="442" h="510" extrusionOk="0">
                    <a:moveTo>
                      <a:pt x="442" y="256"/>
                    </a:moveTo>
                    <a:lnTo>
                      <a:pt x="0" y="0"/>
                    </a:lnTo>
                    <a:lnTo>
                      <a:pt x="0" y="510"/>
                    </a:lnTo>
                    <a:lnTo>
                      <a:pt x="0" y="510"/>
                    </a:lnTo>
                    <a:lnTo>
                      <a:pt x="442" y="256"/>
                    </a:lnTo>
                    <a:lnTo>
                      <a:pt x="442" y="256"/>
                    </a:lnTo>
                    <a:close/>
                  </a:path>
                </a:pathLst>
              </a:custGeom>
              <a:solidFill>
                <a:srgbClr val="114D81"/>
              </a:solidFill>
              <a:ln w="9525" cap="flat" cmpd="sng">
                <a:solidFill>
                  <a:srgbClr val="114D8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3" name="Google Shape;193;p185"/>
              <p:cNvSpPr/>
              <p:nvPr/>
            </p:nvSpPr>
            <p:spPr>
              <a:xfrm>
                <a:off x="10785475" y="4198937"/>
                <a:ext cx="701675" cy="809625"/>
              </a:xfrm>
              <a:custGeom>
                <a:avLst/>
                <a:gdLst/>
                <a:ahLst/>
                <a:cxnLst/>
                <a:rect l="l" t="t" r="r" b="b"/>
                <a:pathLst>
                  <a:path w="442" h="510" extrusionOk="0">
                    <a:moveTo>
                      <a:pt x="0" y="254"/>
                    </a:moveTo>
                    <a:lnTo>
                      <a:pt x="442" y="510"/>
                    </a:lnTo>
                    <a:lnTo>
                      <a:pt x="442" y="0"/>
                    </a:lnTo>
                    <a:lnTo>
                      <a:pt x="0" y="254"/>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4" name="Google Shape;194;p185"/>
              <p:cNvSpPr/>
              <p:nvPr/>
            </p:nvSpPr>
            <p:spPr>
              <a:xfrm>
                <a:off x="11487150" y="4198937"/>
                <a:ext cx="687388" cy="809625"/>
              </a:xfrm>
              <a:custGeom>
                <a:avLst/>
                <a:gdLst/>
                <a:ahLst/>
                <a:cxnLst/>
                <a:rect l="l" t="t" r="r" b="b"/>
                <a:pathLst>
                  <a:path w="433" h="510" extrusionOk="0">
                    <a:moveTo>
                      <a:pt x="0" y="0"/>
                    </a:moveTo>
                    <a:lnTo>
                      <a:pt x="0" y="0"/>
                    </a:lnTo>
                    <a:lnTo>
                      <a:pt x="0" y="510"/>
                    </a:lnTo>
                    <a:lnTo>
                      <a:pt x="433" y="261"/>
                    </a:lnTo>
                    <a:lnTo>
                      <a:pt x="433" y="249"/>
                    </a:lnTo>
                    <a:lnTo>
                      <a:pt x="0"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5" name="Google Shape;195;p185"/>
              <p:cNvSpPr/>
              <p:nvPr/>
            </p:nvSpPr>
            <p:spPr>
              <a:xfrm>
                <a:off x="11487150" y="3803650"/>
                <a:ext cx="687388" cy="790575"/>
              </a:xfrm>
              <a:custGeom>
                <a:avLst/>
                <a:gdLst/>
                <a:ahLst/>
                <a:cxnLst/>
                <a:rect l="l" t="t" r="r" b="b"/>
                <a:pathLst>
                  <a:path w="433" h="498" extrusionOk="0">
                    <a:moveTo>
                      <a:pt x="433" y="0"/>
                    </a:moveTo>
                    <a:lnTo>
                      <a:pt x="0" y="249"/>
                    </a:lnTo>
                    <a:lnTo>
                      <a:pt x="433" y="498"/>
                    </a:lnTo>
                    <a:lnTo>
                      <a:pt x="433"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6" name="Google Shape;196;p185"/>
              <p:cNvSpPr/>
              <p:nvPr/>
            </p:nvSpPr>
            <p:spPr>
              <a:xfrm>
                <a:off x="11737975" y="2130425"/>
                <a:ext cx="201613" cy="233363"/>
              </a:xfrm>
              <a:custGeom>
                <a:avLst/>
                <a:gdLst/>
                <a:ahLst/>
                <a:cxnLst/>
                <a:rect l="l" t="t" r="r" b="b"/>
                <a:pathLst>
                  <a:path w="127" h="147" extrusionOk="0">
                    <a:moveTo>
                      <a:pt x="127" y="147"/>
                    </a:moveTo>
                    <a:lnTo>
                      <a:pt x="127" y="0"/>
                    </a:lnTo>
                    <a:lnTo>
                      <a:pt x="0" y="73"/>
                    </a:lnTo>
                    <a:lnTo>
                      <a:pt x="127" y="147"/>
                    </a:lnTo>
                    <a:lnTo>
                      <a:pt x="127" y="147"/>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7" name="Google Shape;197;p185"/>
              <p:cNvSpPr/>
              <p:nvPr/>
            </p:nvSpPr>
            <p:spPr>
              <a:xfrm>
                <a:off x="11487150" y="2576512"/>
                <a:ext cx="701675" cy="812800"/>
              </a:xfrm>
              <a:custGeom>
                <a:avLst/>
                <a:gdLst/>
                <a:ahLst/>
                <a:cxnLst/>
                <a:rect l="l" t="t" r="r" b="b"/>
                <a:pathLst>
                  <a:path w="442" h="512" extrusionOk="0">
                    <a:moveTo>
                      <a:pt x="0" y="0"/>
                    </a:moveTo>
                    <a:lnTo>
                      <a:pt x="0" y="510"/>
                    </a:lnTo>
                    <a:lnTo>
                      <a:pt x="0" y="512"/>
                    </a:lnTo>
                    <a:lnTo>
                      <a:pt x="442" y="256"/>
                    </a:lnTo>
                    <a:lnTo>
                      <a:pt x="442" y="256"/>
                    </a:lnTo>
                    <a:lnTo>
                      <a:pt x="0"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8" name="Google Shape;198;p185"/>
              <p:cNvSpPr/>
              <p:nvPr/>
            </p:nvSpPr>
            <p:spPr>
              <a:xfrm>
                <a:off x="11487150" y="5818187"/>
                <a:ext cx="687388" cy="809625"/>
              </a:xfrm>
              <a:custGeom>
                <a:avLst/>
                <a:gdLst/>
                <a:ahLst/>
                <a:cxnLst/>
                <a:rect l="l" t="t" r="r" b="b"/>
                <a:pathLst>
                  <a:path w="433" h="510" extrusionOk="0">
                    <a:moveTo>
                      <a:pt x="125" y="72"/>
                    </a:moveTo>
                    <a:lnTo>
                      <a:pt x="0" y="0"/>
                    </a:lnTo>
                    <a:lnTo>
                      <a:pt x="0" y="510"/>
                    </a:lnTo>
                    <a:lnTo>
                      <a:pt x="0" y="510"/>
                    </a:lnTo>
                    <a:lnTo>
                      <a:pt x="433" y="261"/>
                    </a:lnTo>
                    <a:lnTo>
                      <a:pt x="433" y="250"/>
                    </a:lnTo>
                    <a:lnTo>
                      <a:pt x="125" y="72"/>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9" name="Google Shape;199;p185"/>
              <p:cNvSpPr/>
              <p:nvPr/>
            </p:nvSpPr>
            <p:spPr>
              <a:xfrm>
                <a:off x="11487150" y="4613275"/>
                <a:ext cx="687388" cy="792163"/>
              </a:xfrm>
              <a:custGeom>
                <a:avLst/>
                <a:gdLst/>
                <a:ahLst/>
                <a:cxnLst/>
                <a:rect l="l" t="t" r="r" b="b"/>
                <a:pathLst>
                  <a:path w="433" h="499" extrusionOk="0">
                    <a:moveTo>
                      <a:pt x="433" y="0"/>
                    </a:moveTo>
                    <a:lnTo>
                      <a:pt x="0" y="249"/>
                    </a:lnTo>
                    <a:lnTo>
                      <a:pt x="0" y="249"/>
                    </a:lnTo>
                    <a:lnTo>
                      <a:pt x="433" y="499"/>
                    </a:lnTo>
                    <a:lnTo>
                      <a:pt x="433"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00" name="Google Shape;200;p185"/>
              <p:cNvSpPr/>
              <p:nvPr/>
            </p:nvSpPr>
            <p:spPr>
              <a:xfrm>
                <a:off x="11487150" y="5008562"/>
                <a:ext cx="687388" cy="809625"/>
              </a:xfrm>
              <a:custGeom>
                <a:avLst/>
                <a:gdLst/>
                <a:ahLst/>
                <a:cxnLst/>
                <a:rect l="l" t="t" r="r" b="b"/>
                <a:pathLst>
                  <a:path w="433" h="510" extrusionOk="0">
                    <a:moveTo>
                      <a:pt x="433" y="250"/>
                    </a:moveTo>
                    <a:lnTo>
                      <a:pt x="0" y="0"/>
                    </a:lnTo>
                    <a:lnTo>
                      <a:pt x="0" y="510"/>
                    </a:lnTo>
                    <a:lnTo>
                      <a:pt x="0" y="510"/>
                    </a:lnTo>
                    <a:lnTo>
                      <a:pt x="433" y="261"/>
                    </a:lnTo>
                    <a:lnTo>
                      <a:pt x="433" y="250"/>
                    </a:lnTo>
                    <a:close/>
                  </a:path>
                </a:pathLst>
              </a:custGeom>
              <a:solidFill>
                <a:srgbClr val="515151"/>
              </a:solidFill>
              <a:ln w="9525" cap="flat" cmpd="sng">
                <a:solidFill>
                  <a:srgbClr val="51515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01" name="Google Shape;201;p185"/>
              <p:cNvSpPr/>
              <p:nvPr/>
            </p:nvSpPr>
            <p:spPr>
              <a:xfrm>
                <a:off x="11487150" y="5422900"/>
                <a:ext cx="687388" cy="792163"/>
              </a:xfrm>
              <a:custGeom>
                <a:avLst/>
                <a:gdLst/>
                <a:ahLst/>
                <a:cxnLst/>
                <a:rect l="l" t="t" r="r" b="b"/>
                <a:pathLst>
                  <a:path w="433" h="499" extrusionOk="0">
                    <a:moveTo>
                      <a:pt x="433" y="0"/>
                    </a:moveTo>
                    <a:lnTo>
                      <a:pt x="0" y="249"/>
                    </a:lnTo>
                    <a:lnTo>
                      <a:pt x="125" y="321"/>
                    </a:lnTo>
                    <a:lnTo>
                      <a:pt x="433" y="499"/>
                    </a:lnTo>
                    <a:lnTo>
                      <a:pt x="433"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02" name="Google Shape;202;p185"/>
              <p:cNvSpPr/>
              <p:nvPr/>
            </p:nvSpPr>
            <p:spPr>
              <a:xfrm>
                <a:off x="11685587" y="5932487"/>
                <a:ext cx="488950" cy="282575"/>
              </a:xfrm>
              <a:custGeom>
                <a:avLst/>
                <a:gdLst/>
                <a:ahLst/>
                <a:cxnLst/>
                <a:rect l="l" t="t" r="r" b="b"/>
                <a:pathLst>
                  <a:path w="308" h="178" extrusionOk="0">
                    <a:moveTo>
                      <a:pt x="308" y="178"/>
                    </a:moveTo>
                    <a:lnTo>
                      <a:pt x="0" y="0"/>
                    </a:lnTo>
                    <a:lnTo>
                      <a:pt x="308" y="178"/>
                    </a:lnTo>
                    <a:lnTo>
                      <a:pt x="308" y="178"/>
                    </a:lnTo>
                    <a:close/>
                  </a:path>
                </a:pathLst>
              </a:custGeom>
              <a:solidFill>
                <a:srgbClr val="00A6A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grpSp>
        <p:sp>
          <p:nvSpPr>
            <p:cNvPr id="203" name="Google Shape;203;p185"/>
            <p:cNvSpPr/>
            <p:nvPr/>
          </p:nvSpPr>
          <p:spPr>
            <a:xfrm rot="10800000">
              <a:off x="2853998" y="686979"/>
              <a:ext cx="591204" cy="690398"/>
            </a:xfrm>
            <a:custGeom>
              <a:avLst/>
              <a:gdLst/>
              <a:ahLst/>
              <a:cxnLst/>
              <a:rect l="l" t="t" r="r" b="b"/>
              <a:pathLst>
                <a:path w="149" h="174" extrusionOk="0">
                  <a:moveTo>
                    <a:pt x="0" y="87"/>
                  </a:moveTo>
                  <a:lnTo>
                    <a:pt x="0" y="87"/>
                  </a:lnTo>
                  <a:lnTo>
                    <a:pt x="149" y="0"/>
                  </a:lnTo>
                  <a:lnTo>
                    <a:pt x="149" y="0"/>
                  </a:lnTo>
                  <a:lnTo>
                    <a:pt x="149" y="174"/>
                  </a:lnTo>
                  <a:lnTo>
                    <a:pt x="0" y="87"/>
                  </a:lnTo>
                  <a:close/>
                </a:path>
              </a:pathLst>
            </a:custGeom>
            <a:solidFill>
              <a:srgbClr val="C4C4C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Our Service">
  <p:cSld name="Our Service">
    <p:spTree>
      <p:nvGrpSpPr>
        <p:cNvPr id="1" name="Shape 204"/>
        <p:cNvGrpSpPr/>
        <p:nvPr/>
      </p:nvGrpSpPr>
      <p:grpSpPr>
        <a:xfrm>
          <a:off x="0" y="0"/>
          <a:ext cx="0" cy="0"/>
          <a:chOff x="0" y="0"/>
          <a:chExt cx="0" cy="0"/>
        </a:xfrm>
      </p:grpSpPr>
      <p:sp>
        <p:nvSpPr>
          <p:cNvPr id="205" name="Google Shape;205;p186"/>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6" name="Google Shape;206;p186"/>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7" name="Google Shape;207;p186"/>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08" name="Google Shape;208;p186"/>
          <p:cNvSpPr/>
          <p:nvPr/>
        </p:nvSpPr>
        <p:spPr>
          <a:xfrm>
            <a:off x="0" y="708746"/>
            <a:ext cx="6094411" cy="821288"/>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09" name="Google Shape;209;p186"/>
          <p:cNvSpPr/>
          <p:nvPr/>
        </p:nvSpPr>
        <p:spPr>
          <a:xfrm>
            <a:off x="616764" y="1532063"/>
            <a:ext cx="10947963" cy="2880320"/>
          </a:xfrm>
          <a:prstGeom prst="rect">
            <a:avLst/>
          </a:prstGeom>
          <a:solidFill>
            <a:schemeClr val="lt1">
              <a:alpha val="4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10" name="Google Shape;210;p186"/>
          <p:cNvSpPr>
            <a:spLocks noGrp="1"/>
          </p:cNvSpPr>
          <p:nvPr>
            <p:ph type="pic" idx="2"/>
          </p:nvPr>
        </p:nvSpPr>
        <p:spPr>
          <a:xfrm>
            <a:off x="1295633" y="2078160"/>
            <a:ext cx="4458409" cy="1800225"/>
          </a:xfrm>
          <a:prstGeom prst="rect">
            <a:avLst/>
          </a:prstGeom>
          <a:solidFill>
            <a:srgbClr val="D8D8D8"/>
          </a:solidFill>
          <a:ln>
            <a:noFill/>
          </a:ln>
        </p:spPr>
      </p:sp>
      <p:sp>
        <p:nvSpPr>
          <p:cNvPr id="211" name="Google Shape;211;p186"/>
          <p:cNvSpPr>
            <a:spLocks noGrp="1"/>
          </p:cNvSpPr>
          <p:nvPr>
            <p:ph type="pic" idx="3"/>
          </p:nvPr>
        </p:nvSpPr>
        <p:spPr>
          <a:xfrm>
            <a:off x="6420125" y="2078160"/>
            <a:ext cx="4458409" cy="1800225"/>
          </a:xfrm>
          <a:prstGeom prst="rect">
            <a:avLst/>
          </a:prstGeom>
          <a:solidFill>
            <a:srgbClr val="D8D8D8"/>
          </a:solidFill>
          <a:ln>
            <a:noFill/>
          </a:ln>
        </p:spPr>
      </p:sp>
      <p:sp>
        <p:nvSpPr>
          <p:cNvPr id="212" name="Google Shape;212;p186"/>
          <p:cNvSpPr txBox="1">
            <a:spLocks noGrp="1"/>
          </p:cNvSpPr>
          <p:nvPr>
            <p:ph type="body" idx="1"/>
          </p:nvPr>
        </p:nvSpPr>
        <p:spPr>
          <a:xfrm>
            <a:off x="0" y="794684"/>
            <a:ext cx="5754688" cy="649288"/>
          </a:xfrm>
          <a:prstGeom prst="rect">
            <a:avLst/>
          </a:prstGeom>
          <a:noFill/>
          <a:ln>
            <a:noFill/>
          </a:ln>
        </p:spPr>
        <p:txBody>
          <a:bodyPr spcFirstLastPara="1" wrap="square" lIns="121875" tIns="60925" rIns="121875" bIns="60925" anchor="ctr" anchorCtr="0">
            <a:noAutofit/>
          </a:bodyPr>
          <a:lstStyle>
            <a:lvl1pPr marL="457200" lvl="0" indent="-228600" algn="r">
              <a:spcBef>
                <a:spcPts val="720"/>
              </a:spcBef>
              <a:spcAft>
                <a:spcPts val="0"/>
              </a:spcAft>
              <a:buClr>
                <a:schemeClr val="lt1"/>
              </a:buClr>
              <a:buSzPts val="3600"/>
              <a:buFont typeface="Open Sans"/>
              <a:buNone/>
              <a:defRPr sz="3600" b="0">
                <a:solidFill>
                  <a:schemeClr val="lt1"/>
                </a:solidFill>
                <a:latin typeface="Open Sans"/>
                <a:ea typeface="Open Sans"/>
                <a:cs typeface="Open Sans"/>
                <a:sym typeface="Open Sans"/>
              </a:defRPr>
            </a:lvl1pPr>
            <a:lvl2pPr marL="914400" lvl="1" indent="-228600" algn="l">
              <a:spcBef>
                <a:spcPts val="640"/>
              </a:spcBef>
              <a:spcAft>
                <a:spcPts val="0"/>
              </a:spcAft>
              <a:buClr>
                <a:schemeClr val="dk1"/>
              </a:buClr>
              <a:buSzPts val="3200"/>
              <a:buFont typeface="Open Sans"/>
              <a:buNone/>
              <a:defRPr>
                <a:latin typeface="Open Sans"/>
                <a:ea typeface="Open Sans"/>
                <a:cs typeface="Open Sans"/>
                <a:sym typeface="Open Sans"/>
              </a:defRPr>
            </a:lvl2pPr>
            <a:lvl3pPr marL="1371600" lvl="2" indent="-228600" algn="l">
              <a:spcBef>
                <a:spcPts val="480"/>
              </a:spcBef>
              <a:spcAft>
                <a:spcPts val="0"/>
              </a:spcAft>
              <a:buClr>
                <a:schemeClr val="dk1"/>
              </a:buClr>
              <a:buSzPts val="2400"/>
              <a:buFont typeface="Open Sans"/>
              <a:buNone/>
              <a:defRPr>
                <a:latin typeface="Open Sans"/>
                <a:ea typeface="Open Sans"/>
                <a:cs typeface="Open Sans"/>
                <a:sym typeface="Open Sans"/>
              </a:defRPr>
            </a:lvl3pPr>
            <a:lvl4pPr marL="1828800" lvl="3" indent="-228600" algn="l">
              <a:spcBef>
                <a:spcPts val="400"/>
              </a:spcBef>
              <a:spcAft>
                <a:spcPts val="0"/>
              </a:spcAft>
              <a:buClr>
                <a:schemeClr val="dk1"/>
              </a:buClr>
              <a:buSzPts val="2000"/>
              <a:buFont typeface="Open Sans"/>
              <a:buNone/>
              <a:defRPr>
                <a:latin typeface="Open Sans"/>
                <a:ea typeface="Open Sans"/>
                <a:cs typeface="Open Sans"/>
                <a:sym typeface="Open Sans"/>
              </a:defRPr>
            </a:lvl4pPr>
            <a:lvl5pPr marL="2286000" lvl="4" indent="-228600" algn="l">
              <a:spcBef>
                <a:spcPts val="400"/>
              </a:spcBef>
              <a:spcAft>
                <a:spcPts val="0"/>
              </a:spcAft>
              <a:buClr>
                <a:schemeClr val="dk1"/>
              </a:buClr>
              <a:buSzPts val="2000"/>
              <a:buFont typeface="Open Sans"/>
              <a:buNone/>
              <a:defRPr>
                <a:latin typeface="Open Sans"/>
                <a:ea typeface="Open Sans"/>
                <a:cs typeface="Open Sans"/>
                <a:sym typeface="Open Sans"/>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13" name="Google Shape;213;p186"/>
          <p:cNvSpPr txBox="1">
            <a:spLocks noGrp="1"/>
          </p:cNvSpPr>
          <p:nvPr>
            <p:ph type="body" idx="4"/>
          </p:nvPr>
        </p:nvSpPr>
        <p:spPr>
          <a:xfrm>
            <a:off x="1295633" y="4574194"/>
            <a:ext cx="4481513" cy="457910"/>
          </a:xfrm>
          <a:prstGeom prst="rect">
            <a:avLst/>
          </a:prstGeom>
          <a:noFill/>
          <a:ln>
            <a:noFill/>
          </a:ln>
        </p:spPr>
        <p:txBody>
          <a:bodyPr spcFirstLastPara="1" wrap="square" lIns="0" tIns="60925" rIns="0" bIns="60925" anchor="b" anchorCtr="0">
            <a:normAutofit/>
          </a:bodyPr>
          <a:lstStyle>
            <a:lvl1pPr marL="457200" lvl="0" indent="-228600" algn="l">
              <a:spcBef>
                <a:spcPts val="400"/>
              </a:spcBef>
              <a:spcAft>
                <a:spcPts val="0"/>
              </a:spcAft>
              <a:buClr>
                <a:schemeClr val="dk1"/>
              </a:buClr>
              <a:buSzPts val="2000"/>
              <a:buFont typeface="Open Sans"/>
              <a:buNone/>
              <a:defRPr sz="2000">
                <a:latin typeface="Open Sans"/>
                <a:ea typeface="Open Sans"/>
                <a:cs typeface="Open Sans"/>
                <a:sym typeface="Open Sans"/>
              </a:defRPr>
            </a:lvl1pPr>
            <a:lvl2pPr marL="914400" lvl="1" indent="-228600" algn="l">
              <a:spcBef>
                <a:spcPts val="640"/>
              </a:spcBef>
              <a:spcAft>
                <a:spcPts val="0"/>
              </a:spcAft>
              <a:buClr>
                <a:schemeClr val="dk1"/>
              </a:buClr>
              <a:buSzPts val="3200"/>
              <a:buFont typeface="Calibri"/>
              <a:buNone/>
              <a:defRPr/>
            </a:lvl2pPr>
            <a:lvl3pPr marL="1371600" lvl="2" indent="-228600" algn="l">
              <a:spcBef>
                <a:spcPts val="480"/>
              </a:spcBef>
              <a:spcAft>
                <a:spcPts val="0"/>
              </a:spcAft>
              <a:buClr>
                <a:schemeClr val="dk1"/>
              </a:buClr>
              <a:buSzPts val="2400"/>
              <a:buFont typeface="Calibri"/>
              <a:buNone/>
              <a:defRPr/>
            </a:lvl3pPr>
            <a:lvl4pPr marL="1828800" lvl="3" indent="-228600" algn="l">
              <a:spcBef>
                <a:spcPts val="400"/>
              </a:spcBef>
              <a:spcAft>
                <a:spcPts val="0"/>
              </a:spcAft>
              <a:buClr>
                <a:schemeClr val="dk1"/>
              </a:buClr>
              <a:buSzPts val="2000"/>
              <a:buFont typeface="Calibri"/>
              <a:buNone/>
              <a:defRPr/>
            </a:lvl4pPr>
            <a:lvl5pPr marL="2286000" lvl="4" indent="-228600" algn="l">
              <a:spcBef>
                <a:spcPts val="400"/>
              </a:spcBef>
              <a:spcAft>
                <a:spcPts val="0"/>
              </a:spcAft>
              <a:buClr>
                <a:schemeClr val="dk1"/>
              </a:buClr>
              <a:buSzPts val="2000"/>
              <a:buFont typeface="Calibri"/>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14" name="Google Shape;214;p186"/>
          <p:cNvSpPr txBox="1">
            <a:spLocks noGrp="1"/>
          </p:cNvSpPr>
          <p:nvPr>
            <p:ph type="body" idx="5"/>
          </p:nvPr>
        </p:nvSpPr>
        <p:spPr>
          <a:xfrm>
            <a:off x="1295633" y="5108192"/>
            <a:ext cx="4481513" cy="835585"/>
          </a:xfrm>
          <a:prstGeom prst="rect">
            <a:avLst/>
          </a:prstGeom>
          <a:noFill/>
          <a:ln>
            <a:noFill/>
          </a:ln>
        </p:spPr>
        <p:txBody>
          <a:bodyPr spcFirstLastPara="1" wrap="square" lIns="0" tIns="60925" rIns="0" bIns="60925" anchor="t" anchorCtr="0">
            <a:normAutofit/>
          </a:bodyPr>
          <a:lstStyle>
            <a:lvl1pPr marL="457200" lvl="0" indent="-228600" algn="l">
              <a:spcBef>
                <a:spcPts val="320"/>
              </a:spcBef>
              <a:spcAft>
                <a:spcPts val="0"/>
              </a:spcAft>
              <a:buClr>
                <a:schemeClr val="dk1"/>
              </a:buClr>
              <a:buSzPts val="1600"/>
              <a:buFont typeface="Open Sans"/>
              <a:buNone/>
              <a:defRPr sz="1600">
                <a:latin typeface="Open Sans"/>
                <a:ea typeface="Open Sans"/>
                <a:cs typeface="Open Sans"/>
                <a:sym typeface="Open Sans"/>
              </a:defRPr>
            </a:lvl1pPr>
            <a:lvl2pPr marL="914400" lvl="1" indent="-228600" algn="l">
              <a:spcBef>
                <a:spcPts val="640"/>
              </a:spcBef>
              <a:spcAft>
                <a:spcPts val="0"/>
              </a:spcAft>
              <a:buClr>
                <a:schemeClr val="dk1"/>
              </a:buClr>
              <a:buSzPts val="3200"/>
              <a:buFont typeface="Calibri"/>
              <a:buNone/>
              <a:defRPr/>
            </a:lvl2pPr>
            <a:lvl3pPr marL="1371600" lvl="2" indent="-228600" algn="l">
              <a:spcBef>
                <a:spcPts val="480"/>
              </a:spcBef>
              <a:spcAft>
                <a:spcPts val="0"/>
              </a:spcAft>
              <a:buClr>
                <a:schemeClr val="dk1"/>
              </a:buClr>
              <a:buSzPts val="2400"/>
              <a:buFont typeface="Calibri"/>
              <a:buNone/>
              <a:defRPr/>
            </a:lvl3pPr>
            <a:lvl4pPr marL="1828800" lvl="3" indent="-228600" algn="l">
              <a:spcBef>
                <a:spcPts val="400"/>
              </a:spcBef>
              <a:spcAft>
                <a:spcPts val="0"/>
              </a:spcAft>
              <a:buClr>
                <a:schemeClr val="dk1"/>
              </a:buClr>
              <a:buSzPts val="2000"/>
              <a:buFont typeface="Calibri"/>
              <a:buNone/>
              <a:defRPr/>
            </a:lvl4pPr>
            <a:lvl5pPr marL="2286000" lvl="4" indent="-228600" algn="l">
              <a:spcBef>
                <a:spcPts val="400"/>
              </a:spcBef>
              <a:spcAft>
                <a:spcPts val="0"/>
              </a:spcAft>
              <a:buClr>
                <a:schemeClr val="dk1"/>
              </a:buClr>
              <a:buSzPts val="2000"/>
              <a:buFont typeface="Calibri"/>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15" name="Google Shape;215;p186"/>
          <p:cNvSpPr txBox="1">
            <a:spLocks noGrp="1"/>
          </p:cNvSpPr>
          <p:nvPr>
            <p:ph type="body" idx="6"/>
          </p:nvPr>
        </p:nvSpPr>
        <p:spPr>
          <a:xfrm>
            <a:off x="6391740" y="4574194"/>
            <a:ext cx="4481513" cy="457910"/>
          </a:xfrm>
          <a:prstGeom prst="rect">
            <a:avLst/>
          </a:prstGeom>
          <a:noFill/>
          <a:ln>
            <a:noFill/>
          </a:ln>
        </p:spPr>
        <p:txBody>
          <a:bodyPr spcFirstLastPara="1" wrap="square" lIns="0" tIns="60925" rIns="0" bIns="60925" anchor="b" anchorCtr="0">
            <a:normAutofit/>
          </a:bodyPr>
          <a:lstStyle>
            <a:lvl1pPr marL="457200" lvl="0" indent="-228600" algn="l">
              <a:spcBef>
                <a:spcPts val="400"/>
              </a:spcBef>
              <a:spcAft>
                <a:spcPts val="0"/>
              </a:spcAft>
              <a:buClr>
                <a:schemeClr val="dk1"/>
              </a:buClr>
              <a:buSzPts val="2000"/>
              <a:buFont typeface="Open Sans"/>
              <a:buNone/>
              <a:defRPr sz="2000">
                <a:latin typeface="Open Sans"/>
                <a:ea typeface="Open Sans"/>
                <a:cs typeface="Open Sans"/>
                <a:sym typeface="Open Sans"/>
              </a:defRPr>
            </a:lvl1pPr>
            <a:lvl2pPr marL="914400" lvl="1" indent="-228600" algn="l">
              <a:spcBef>
                <a:spcPts val="640"/>
              </a:spcBef>
              <a:spcAft>
                <a:spcPts val="0"/>
              </a:spcAft>
              <a:buClr>
                <a:schemeClr val="dk1"/>
              </a:buClr>
              <a:buSzPts val="3200"/>
              <a:buFont typeface="Calibri"/>
              <a:buNone/>
              <a:defRPr/>
            </a:lvl2pPr>
            <a:lvl3pPr marL="1371600" lvl="2" indent="-228600" algn="l">
              <a:spcBef>
                <a:spcPts val="480"/>
              </a:spcBef>
              <a:spcAft>
                <a:spcPts val="0"/>
              </a:spcAft>
              <a:buClr>
                <a:schemeClr val="dk1"/>
              </a:buClr>
              <a:buSzPts val="2400"/>
              <a:buFont typeface="Calibri"/>
              <a:buNone/>
              <a:defRPr/>
            </a:lvl3pPr>
            <a:lvl4pPr marL="1828800" lvl="3" indent="-228600" algn="l">
              <a:spcBef>
                <a:spcPts val="400"/>
              </a:spcBef>
              <a:spcAft>
                <a:spcPts val="0"/>
              </a:spcAft>
              <a:buClr>
                <a:schemeClr val="dk1"/>
              </a:buClr>
              <a:buSzPts val="2000"/>
              <a:buFont typeface="Calibri"/>
              <a:buNone/>
              <a:defRPr/>
            </a:lvl4pPr>
            <a:lvl5pPr marL="2286000" lvl="4" indent="-228600" algn="l">
              <a:spcBef>
                <a:spcPts val="400"/>
              </a:spcBef>
              <a:spcAft>
                <a:spcPts val="0"/>
              </a:spcAft>
              <a:buClr>
                <a:schemeClr val="dk1"/>
              </a:buClr>
              <a:buSzPts val="2000"/>
              <a:buFont typeface="Calibri"/>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16" name="Google Shape;216;p186"/>
          <p:cNvSpPr txBox="1">
            <a:spLocks noGrp="1"/>
          </p:cNvSpPr>
          <p:nvPr>
            <p:ph type="body" idx="7"/>
          </p:nvPr>
        </p:nvSpPr>
        <p:spPr>
          <a:xfrm>
            <a:off x="6391740" y="5108192"/>
            <a:ext cx="4481513" cy="835585"/>
          </a:xfrm>
          <a:prstGeom prst="rect">
            <a:avLst/>
          </a:prstGeom>
          <a:noFill/>
          <a:ln>
            <a:noFill/>
          </a:ln>
        </p:spPr>
        <p:txBody>
          <a:bodyPr spcFirstLastPara="1" wrap="square" lIns="0" tIns="60925" rIns="0" bIns="60925" anchor="t" anchorCtr="0">
            <a:normAutofit/>
          </a:bodyPr>
          <a:lstStyle>
            <a:lvl1pPr marL="457200" lvl="0" indent="-228600" algn="l">
              <a:spcBef>
                <a:spcPts val="320"/>
              </a:spcBef>
              <a:spcAft>
                <a:spcPts val="0"/>
              </a:spcAft>
              <a:buClr>
                <a:schemeClr val="dk1"/>
              </a:buClr>
              <a:buSzPts val="1600"/>
              <a:buFont typeface="Open Sans"/>
              <a:buNone/>
              <a:defRPr sz="1600">
                <a:latin typeface="Open Sans"/>
                <a:ea typeface="Open Sans"/>
                <a:cs typeface="Open Sans"/>
                <a:sym typeface="Open Sans"/>
              </a:defRPr>
            </a:lvl1pPr>
            <a:lvl2pPr marL="914400" lvl="1" indent="-228600" algn="l">
              <a:spcBef>
                <a:spcPts val="640"/>
              </a:spcBef>
              <a:spcAft>
                <a:spcPts val="0"/>
              </a:spcAft>
              <a:buClr>
                <a:schemeClr val="dk1"/>
              </a:buClr>
              <a:buSzPts val="3200"/>
              <a:buFont typeface="Calibri"/>
              <a:buNone/>
              <a:defRPr/>
            </a:lvl2pPr>
            <a:lvl3pPr marL="1371600" lvl="2" indent="-228600" algn="l">
              <a:spcBef>
                <a:spcPts val="480"/>
              </a:spcBef>
              <a:spcAft>
                <a:spcPts val="0"/>
              </a:spcAft>
              <a:buClr>
                <a:schemeClr val="dk1"/>
              </a:buClr>
              <a:buSzPts val="2400"/>
              <a:buFont typeface="Calibri"/>
              <a:buNone/>
              <a:defRPr/>
            </a:lvl3pPr>
            <a:lvl4pPr marL="1828800" lvl="3" indent="-228600" algn="l">
              <a:spcBef>
                <a:spcPts val="400"/>
              </a:spcBef>
              <a:spcAft>
                <a:spcPts val="0"/>
              </a:spcAft>
              <a:buClr>
                <a:schemeClr val="dk1"/>
              </a:buClr>
              <a:buSzPts val="2000"/>
              <a:buFont typeface="Calibri"/>
              <a:buNone/>
              <a:defRPr/>
            </a:lvl4pPr>
            <a:lvl5pPr marL="2286000" lvl="4" indent="-228600" algn="l">
              <a:spcBef>
                <a:spcPts val="400"/>
              </a:spcBef>
              <a:spcAft>
                <a:spcPts val="0"/>
              </a:spcAft>
              <a:buClr>
                <a:schemeClr val="dk1"/>
              </a:buClr>
              <a:buSzPts val="2000"/>
              <a:buFont typeface="Calibri"/>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he Team">
  <p:cSld name="The Team">
    <p:spTree>
      <p:nvGrpSpPr>
        <p:cNvPr id="1" name="Shape 217"/>
        <p:cNvGrpSpPr/>
        <p:nvPr/>
      </p:nvGrpSpPr>
      <p:grpSpPr>
        <a:xfrm>
          <a:off x="0" y="0"/>
          <a:ext cx="0" cy="0"/>
          <a:chOff x="0" y="0"/>
          <a:chExt cx="0" cy="0"/>
        </a:xfrm>
      </p:grpSpPr>
      <p:sp>
        <p:nvSpPr>
          <p:cNvPr id="218" name="Google Shape;218;p187"/>
          <p:cNvSpPr/>
          <p:nvPr/>
        </p:nvSpPr>
        <p:spPr>
          <a:xfrm>
            <a:off x="-41943" y="0"/>
            <a:ext cx="4402929" cy="6858000"/>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19" name="Google Shape;219;p187"/>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0" name="Google Shape;220;p187"/>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1" name="Google Shape;221;p187"/>
          <p:cNvSpPr txBox="1">
            <a:spLocks noGrp="1"/>
          </p:cNvSpPr>
          <p:nvPr>
            <p:ph type="sldNum" idx="12"/>
          </p:nvPr>
        </p:nvSpPr>
        <p:spPr>
          <a:xfrm>
            <a:off x="8731052"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22" name="Google Shape;222;p187"/>
          <p:cNvSpPr txBox="1">
            <a:spLocks noGrp="1"/>
          </p:cNvSpPr>
          <p:nvPr>
            <p:ph type="body" idx="1"/>
          </p:nvPr>
        </p:nvSpPr>
        <p:spPr>
          <a:xfrm>
            <a:off x="602805" y="1060150"/>
            <a:ext cx="3547750" cy="649288"/>
          </a:xfrm>
          <a:prstGeom prst="rect">
            <a:avLst/>
          </a:prstGeom>
          <a:noFill/>
          <a:ln>
            <a:noFill/>
          </a:ln>
        </p:spPr>
        <p:txBody>
          <a:bodyPr spcFirstLastPara="1" wrap="square" lIns="121875" tIns="60925" rIns="121875" bIns="60925" anchor="ctr" anchorCtr="0">
            <a:noAutofit/>
          </a:bodyPr>
          <a:lstStyle>
            <a:lvl1pPr marL="457200" lvl="0" indent="-228600" algn="r">
              <a:lnSpc>
                <a:spcPct val="80000"/>
              </a:lnSpc>
              <a:spcBef>
                <a:spcPts val="720"/>
              </a:spcBef>
              <a:spcAft>
                <a:spcPts val="0"/>
              </a:spcAft>
              <a:buClr>
                <a:schemeClr val="lt1"/>
              </a:buClr>
              <a:buSzPts val="3600"/>
              <a:buFont typeface="Open Sans"/>
              <a:buNone/>
              <a:defRPr sz="3600" b="0">
                <a:solidFill>
                  <a:schemeClr val="lt1"/>
                </a:solidFill>
                <a:latin typeface="Open Sans"/>
                <a:ea typeface="Open Sans"/>
                <a:cs typeface="Open Sans"/>
                <a:sym typeface="Open Sans"/>
              </a:defRPr>
            </a:lvl1pPr>
            <a:lvl2pPr marL="914400" lvl="1" indent="-228600" algn="l">
              <a:spcBef>
                <a:spcPts val="640"/>
              </a:spcBef>
              <a:spcAft>
                <a:spcPts val="0"/>
              </a:spcAft>
              <a:buClr>
                <a:schemeClr val="dk1"/>
              </a:buClr>
              <a:buSzPts val="3200"/>
              <a:buFont typeface="Open Sans"/>
              <a:buNone/>
              <a:defRPr>
                <a:latin typeface="Open Sans"/>
                <a:ea typeface="Open Sans"/>
                <a:cs typeface="Open Sans"/>
                <a:sym typeface="Open Sans"/>
              </a:defRPr>
            </a:lvl2pPr>
            <a:lvl3pPr marL="1371600" lvl="2" indent="-228600" algn="l">
              <a:spcBef>
                <a:spcPts val="480"/>
              </a:spcBef>
              <a:spcAft>
                <a:spcPts val="0"/>
              </a:spcAft>
              <a:buClr>
                <a:schemeClr val="dk1"/>
              </a:buClr>
              <a:buSzPts val="2400"/>
              <a:buFont typeface="Open Sans"/>
              <a:buNone/>
              <a:defRPr>
                <a:latin typeface="Open Sans"/>
                <a:ea typeface="Open Sans"/>
                <a:cs typeface="Open Sans"/>
                <a:sym typeface="Open Sans"/>
              </a:defRPr>
            </a:lvl3pPr>
            <a:lvl4pPr marL="1828800" lvl="3" indent="-228600" algn="l">
              <a:spcBef>
                <a:spcPts val="400"/>
              </a:spcBef>
              <a:spcAft>
                <a:spcPts val="0"/>
              </a:spcAft>
              <a:buClr>
                <a:schemeClr val="dk1"/>
              </a:buClr>
              <a:buSzPts val="2000"/>
              <a:buFont typeface="Open Sans"/>
              <a:buNone/>
              <a:defRPr>
                <a:latin typeface="Open Sans"/>
                <a:ea typeface="Open Sans"/>
                <a:cs typeface="Open Sans"/>
                <a:sym typeface="Open Sans"/>
              </a:defRPr>
            </a:lvl4pPr>
            <a:lvl5pPr marL="2286000" lvl="4" indent="-228600" algn="l">
              <a:spcBef>
                <a:spcPts val="400"/>
              </a:spcBef>
              <a:spcAft>
                <a:spcPts val="0"/>
              </a:spcAft>
              <a:buClr>
                <a:schemeClr val="dk1"/>
              </a:buClr>
              <a:buSzPts val="2000"/>
              <a:buFont typeface="Open Sans"/>
              <a:buNone/>
              <a:defRPr>
                <a:latin typeface="Open Sans"/>
                <a:ea typeface="Open Sans"/>
                <a:cs typeface="Open Sans"/>
                <a:sym typeface="Open Sans"/>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23" name="Google Shape;223;p187"/>
          <p:cNvSpPr>
            <a:spLocks noGrp="1"/>
          </p:cNvSpPr>
          <p:nvPr>
            <p:ph type="pic" idx="2"/>
          </p:nvPr>
        </p:nvSpPr>
        <p:spPr>
          <a:xfrm>
            <a:off x="4364494" y="2060843"/>
            <a:ext cx="1352103" cy="1352103"/>
          </a:xfrm>
          <a:prstGeom prst="rect">
            <a:avLst/>
          </a:prstGeom>
          <a:noFill/>
          <a:ln>
            <a:noFill/>
          </a:ln>
        </p:spPr>
      </p:sp>
      <p:sp>
        <p:nvSpPr>
          <p:cNvPr id="224" name="Google Shape;224;p187"/>
          <p:cNvSpPr>
            <a:spLocks noGrp="1"/>
          </p:cNvSpPr>
          <p:nvPr>
            <p:ph type="pic" idx="3"/>
          </p:nvPr>
        </p:nvSpPr>
        <p:spPr>
          <a:xfrm>
            <a:off x="5720105" y="2060843"/>
            <a:ext cx="1352103" cy="1352103"/>
          </a:xfrm>
          <a:prstGeom prst="rect">
            <a:avLst/>
          </a:prstGeom>
          <a:noFill/>
          <a:ln>
            <a:noFill/>
          </a:ln>
        </p:spPr>
      </p:sp>
      <p:sp>
        <p:nvSpPr>
          <p:cNvPr id="225" name="Google Shape;225;p187"/>
          <p:cNvSpPr>
            <a:spLocks noGrp="1"/>
          </p:cNvSpPr>
          <p:nvPr>
            <p:ph type="pic" idx="4"/>
          </p:nvPr>
        </p:nvSpPr>
        <p:spPr>
          <a:xfrm>
            <a:off x="8819301" y="724645"/>
            <a:ext cx="1352103" cy="1352103"/>
          </a:xfrm>
          <a:prstGeom prst="rect">
            <a:avLst/>
          </a:prstGeom>
          <a:noFill/>
          <a:ln>
            <a:noFill/>
          </a:ln>
        </p:spPr>
      </p:sp>
      <p:sp>
        <p:nvSpPr>
          <p:cNvPr id="226" name="Google Shape;226;p187"/>
          <p:cNvSpPr>
            <a:spLocks noGrp="1"/>
          </p:cNvSpPr>
          <p:nvPr>
            <p:ph type="pic" idx="5"/>
          </p:nvPr>
        </p:nvSpPr>
        <p:spPr>
          <a:xfrm>
            <a:off x="5722876" y="4760031"/>
            <a:ext cx="1352103" cy="1352103"/>
          </a:xfrm>
          <a:prstGeom prst="rect">
            <a:avLst/>
          </a:prstGeom>
          <a:noFill/>
          <a:ln>
            <a:noFill/>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ompany Profile">
  <p:cSld name="Company Profile">
    <p:spTree>
      <p:nvGrpSpPr>
        <p:cNvPr id="1" name="Shape 227"/>
        <p:cNvGrpSpPr/>
        <p:nvPr/>
      </p:nvGrpSpPr>
      <p:grpSpPr>
        <a:xfrm>
          <a:off x="0" y="0"/>
          <a:ext cx="0" cy="0"/>
          <a:chOff x="0" y="0"/>
          <a:chExt cx="0" cy="0"/>
        </a:xfrm>
      </p:grpSpPr>
      <p:sp>
        <p:nvSpPr>
          <p:cNvPr id="228" name="Google Shape;228;p188"/>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9" name="Google Shape;229;p188"/>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0" name="Google Shape;230;p188"/>
          <p:cNvSpPr txBox="1">
            <a:spLocks noGrp="1"/>
          </p:cNvSpPr>
          <p:nvPr>
            <p:ph type="sldNum" idx="12"/>
          </p:nvPr>
        </p:nvSpPr>
        <p:spPr>
          <a:xfrm>
            <a:off x="8731052"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31" name="Google Shape;231;p188"/>
          <p:cNvSpPr/>
          <p:nvPr/>
        </p:nvSpPr>
        <p:spPr>
          <a:xfrm>
            <a:off x="1" y="708746"/>
            <a:ext cx="4942284" cy="821288"/>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32" name="Google Shape;232;p188"/>
          <p:cNvSpPr txBox="1">
            <a:spLocks noGrp="1"/>
          </p:cNvSpPr>
          <p:nvPr>
            <p:ph type="body" idx="1"/>
          </p:nvPr>
        </p:nvSpPr>
        <p:spPr>
          <a:xfrm>
            <a:off x="0" y="794684"/>
            <a:ext cx="4726260" cy="649288"/>
          </a:xfrm>
          <a:prstGeom prst="rect">
            <a:avLst/>
          </a:prstGeom>
          <a:noFill/>
          <a:ln>
            <a:noFill/>
          </a:ln>
        </p:spPr>
        <p:txBody>
          <a:bodyPr spcFirstLastPara="1" wrap="square" lIns="121875" tIns="60925" rIns="121875" bIns="60925" anchor="ctr" anchorCtr="0">
            <a:noAutofit/>
          </a:bodyPr>
          <a:lstStyle>
            <a:lvl1pPr marL="457200" lvl="0" indent="-228600" algn="r">
              <a:spcBef>
                <a:spcPts val="720"/>
              </a:spcBef>
              <a:spcAft>
                <a:spcPts val="0"/>
              </a:spcAft>
              <a:buClr>
                <a:schemeClr val="lt1"/>
              </a:buClr>
              <a:buSzPts val="3600"/>
              <a:buFont typeface="Open Sans"/>
              <a:buNone/>
              <a:defRPr sz="3600" b="0">
                <a:solidFill>
                  <a:schemeClr val="lt1"/>
                </a:solidFill>
                <a:latin typeface="Open Sans"/>
                <a:ea typeface="Open Sans"/>
                <a:cs typeface="Open Sans"/>
                <a:sym typeface="Open Sans"/>
              </a:defRPr>
            </a:lvl1pPr>
            <a:lvl2pPr marL="914400" lvl="1" indent="-228600" algn="l">
              <a:spcBef>
                <a:spcPts val="640"/>
              </a:spcBef>
              <a:spcAft>
                <a:spcPts val="0"/>
              </a:spcAft>
              <a:buClr>
                <a:schemeClr val="dk1"/>
              </a:buClr>
              <a:buSzPts val="3200"/>
              <a:buFont typeface="Open Sans"/>
              <a:buNone/>
              <a:defRPr>
                <a:latin typeface="Open Sans"/>
                <a:ea typeface="Open Sans"/>
                <a:cs typeface="Open Sans"/>
                <a:sym typeface="Open Sans"/>
              </a:defRPr>
            </a:lvl2pPr>
            <a:lvl3pPr marL="1371600" lvl="2" indent="-228600" algn="l">
              <a:spcBef>
                <a:spcPts val="480"/>
              </a:spcBef>
              <a:spcAft>
                <a:spcPts val="0"/>
              </a:spcAft>
              <a:buClr>
                <a:schemeClr val="dk1"/>
              </a:buClr>
              <a:buSzPts val="2400"/>
              <a:buFont typeface="Open Sans"/>
              <a:buNone/>
              <a:defRPr>
                <a:latin typeface="Open Sans"/>
                <a:ea typeface="Open Sans"/>
                <a:cs typeface="Open Sans"/>
                <a:sym typeface="Open Sans"/>
              </a:defRPr>
            </a:lvl3pPr>
            <a:lvl4pPr marL="1828800" lvl="3" indent="-228600" algn="l">
              <a:spcBef>
                <a:spcPts val="400"/>
              </a:spcBef>
              <a:spcAft>
                <a:spcPts val="0"/>
              </a:spcAft>
              <a:buClr>
                <a:schemeClr val="dk1"/>
              </a:buClr>
              <a:buSzPts val="2000"/>
              <a:buFont typeface="Open Sans"/>
              <a:buNone/>
              <a:defRPr>
                <a:latin typeface="Open Sans"/>
                <a:ea typeface="Open Sans"/>
                <a:cs typeface="Open Sans"/>
                <a:sym typeface="Open Sans"/>
              </a:defRPr>
            </a:lvl4pPr>
            <a:lvl5pPr marL="2286000" lvl="4" indent="-228600" algn="l">
              <a:spcBef>
                <a:spcPts val="400"/>
              </a:spcBef>
              <a:spcAft>
                <a:spcPts val="0"/>
              </a:spcAft>
              <a:buClr>
                <a:schemeClr val="dk1"/>
              </a:buClr>
              <a:buSzPts val="2000"/>
              <a:buFont typeface="Open Sans"/>
              <a:buNone/>
              <a:defRPr>
                <a:latin typeface="Open Sans"/>
                <a:ea typeface="Open Sans"/>
                <a:cs typeface="Open Sans"/>
                <a:sym typeface="Open Sans"/>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33" name="Google Shape;233;p188"/>
          <p:cNvSpPr>
            <a:spLocks noGrp="1"/>
          </p:cNvSpPr>
          <p:nvPr>
            <p:ph type="pic" idx="2"/>
          </p:nvPr>
        </p:nvSpPr>
        <p:spPr>
          <a:xfrm>
            <a:off x="0" y="1529910"/>
            <a:ext cx="4942284" cy="3411257"/>
          </a:xfrm>
          <a:prstGeom prst="rect">
            <a:avLst/>
          </a:prstGeom>
          <a:noFill/>
          <a:ln>
            <a:noFill/>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Project Two Column">
  <p:cSld name="Project Two Column">
    <p:spTree>
      <p:nvGrpSpPr>
        <p:cNvPr id="1" name="Shape 234"/>
        <p:cNvGrpSpPr/>
        <p:nvPr/>
      </p:nvGrpSpPr>
      <p:grpSpPr>
        <a:xfrm>
          <a:off x="0" y="0"/>
          <a:ext cx="0" cy="0"/>
          <a:chOff x="0" y="0"/>
          <a:chExt cx="0" cy="0"/>
        </a:xfrm>
      </p:grpSpPr>
      <p:sp>
        <p:nvSpPr>
          <p:cNvPr id="235" name="Google Shape;235;p189"/>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6" name="Google Shape;236;p189"/>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7" name="Google Shape;237;p189"/>
          <p:cNvSpPr txBox="1">
            <a:spLocks noGrp="1"/>
          </p:cNvSpPr>
          <p:nvPr>
            <p:ph type="sldNum" idx="12"/>
          </p:nvPr>
        </p:nvSpPr>
        <p:spPr>
          <a:xfrm>
            <a:off x="8731052"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38" name="Google Shape;238;p189"/>
          <p:cNvSpPr/>
          <p:nvPr/>
        </p:nvSpPr>
        <p:spPr>
          <a:xfrm>
            <a:off x="1" y="708746"/>
            <a:ext cx="4942284" cy="821288"/>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39" name="Google Shape;239;p189"/>
          <p:cNvSpPr txBox="1">
            <a:spLocks noGrp="1"/>
          </p:cNvSpPr>
          <p:nvPr>
            <p:ph type="body" idx="1"/>
          </p:nvPr>
        </p:nvSpPr>
        <p:spPr>
          <a:xfrm>
            <a:off x="0" y="794684"/>
            <a:ext cx="4726260" cy="649288"/>
          </a:xfrm>
          <a:prstGeom prst="rect">
            <a:avLst/>
          </a:prstGeom>
          <a:noFill/>
          <a:ln>
            <a:noFill/>
          </a:ln>
        </p:spPr>
        <p:txBody>
          <a:bodyPr spcFirstLastPara="1" wrap="square" lIns="121875" tIns="60925" rIns="121875" bIns="60925" anchor="ctr" anchorCtr="0">
            <a:noAutofit/>
          </a:bodyPr>
          <a:lstStyle>
            <a:lvl1pPr marL="457200" lvl="0" indent="-228600" algn="r">
              <a:spcBef>
                <a:spcPts val="720"/>
              </a:spcBef>
              <a:spcAft>
                <a:spcPts val="0"/>
              </a:spcAft>
              <a:buClr>
                <a:schemeClr val="lt1"/>
              </a:buClr>
              <a:buSzPts val="3600"/>
              <a:buFont typeface="Open Sans"/>
              <a:buNone/>
              <a:defRPr sz="3600" b="0">
                <a:solidFill>
                  <a:schemeClr val="lt1"/>
                </a:solidFill>
                <a:latin typeface="Open Sans"/>
                <a:ea typeface="Open Sans"/>
                <a:cs typeface="Open Sans"/>
                <a:sym typeface="Open Sans"/>
              </a:defRPr>
            </a:lvl1pPr>
            <a:lvl2pPr marL="914400" lvl="1" indent="-228600" algn="l">
              <a:spcBef>
                <a:spcPts val="640"/>
              </a:spcBef>
              <a:spcAft>
                <a:spcPts val="0"/>
              </a:spcAft>
              <a:buClr>
                <a:schemeClr val="dk1"/>
              </a:buClr>
              <a:buSzPts val="3200"/>
              <a:buFont typeface="Open Sans"/>
              <a:buNone/>
              <a:defRPr>
                <a:latin typeface="Open Sans"/>
                <a:ea typeface="Open Sans"/>
                <a:cs typeface="Open Sans"/>
                <a:sym typeface="Open Sans"/>
              </a:defRPr>
            </a:lvl2pPr>
            <a:lvl3pPr marL="1371600" lvl="2" indent="-228600" algn="l">
              <a:spcBef>
                <a:spcPts val="480"/>
              </a:spcBef>
              <a:spcAft>
                <a:spcPts val="0"/>
              </a:spcAft>
              <a:buClr>
                <a:schemeClr val="dk1"/>
              </a:buClr>
              <a:buSzPts val="2400"/>
              <a:buFont typeface="Open Sans"/>
              <a:buNone/>
              <a:defRPr>
                <a:latin typeface="Open Sans"/>
                <a:ea typeface="Open Sans"/>
                <a:cs typeface="Open Sans"/>
                <a:sym typeface="Open Sans"/>
              </a:defRPr>
            </a:lvl3pPr>
            <a:lvl4pPr marL="1828800" lvl="3" indent="-228600" algn="l">
              <a:spcBef>
                <a:spcPts val="400"/>
              </a:spcBef>
              <a:spcAft>
                <a:spcPts val="0"/>
              </a:spcAft>
              <a:buClr>
                <a:schemeClr val="dk1"/>
              </a:buClr>
              <a:buSzPts val="2000"/>
              <a:buFont typeface="Open Sans"/>
              <a:buNone/>
              <a:defRPr>
                <a:latin typeface="Open Sans"/>
                <a:ea typeface="Open Sans"/>
                <a:cs typeface="Open Sans"/>
                <a:sym typeface="Open Sans"/>
              </a:defRPr>
            </a:lvl4pPr>
            <a:lvl5pPr marL="2286000" lvl="4" indent="-228600" algn="l">
              <a:spcBef>
                <a:spcPts val="400"/>
              </a:spcBef>
              <a:spcAft>
                <a:spcPts val="0"/>
              </a:spcAft>
              <a:buClr>
                <a:schemeClr val="dk1"/>
              </a:buClr>
              <a:buSzPts val="2000"/>
              <a:buFont typeface="Open Sans"/>
              <a:buNone/>
              <a:defRPr>
                <a:latin typeface="Open Sans"/>
                <a:ea typeface="Open Sans"/>
                <a:cs typeface="Open Sans"/>
                <a:sym typeface="Open Sans"/>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40" name="Google Shape;240;p189"/>
          <p:cNvSpPr>
            <a:spLocks noGrp="1"/>
          </p:cNvSpPr>
          <p:nvPr>
            <p:ph type="pic" idx="2"/>
          </p:nvPr>
        </p:nvSpPr>
        <p:spPr>
          <a:xfrm>
            <a:off x="609599" y="1529909"/>
            <a:ext cx="5439509" cy="4419363"/>
          </a:xfrm>
          <a:prstGeom prst="rect">
            <a:avLst/>
          </a:prstGeom>
          <a:noFill/>
          <a:ln>
            <a:noFill/>
          </a:ln>
        </p:spPr>
      </p:sp>
      <p:sp>
        <p:nvSpPr>
          <p:cNvPr id="241" name="Google Shape;241;p189"/>
          <p:cNvSpPr>
            <a:spLocks noGrp="1"/>
          </p:cNvSpPr>
          <p:nvPr>
            <p:ph type="pic" idx="3"/>
          </p:nvPr>
        </p:nvSpPr>
        <p:spPr>
          <a:xfrm>
            <a:off x="6131169" y="1529909"/>
            <a:ext cx="5439509" cy="4419363"/>
          </a:xfrm>
          <a:prstGeom prst="rect">
            <a:avLst/>
          </a:prstGeom>
          <a:noFill/>
          <a:ln>
            <a:noFill/>
          </a:ln>
        </p:spPr>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Our Appraoch">
  <p:cSld name="Our Appraoch">
    <p:spTree>
      <p:nvGrpSpPr>
        <p:cNvPr id="1" name="Shape 242"/>
        <p:cNvGrpSpPr/>
        <p:nvPr/>
      </p:nvGrpSpPr>
      <p:grpSpPr>
        <a:xfrm>
          <a:off x="0" y="0"/>
          <a:ext cx="0" cy="0"/>
          <a:chOff x="0" y="0"/>
          <a:chExt cx="0" cy="0"/>
        </a:xfrm>
      </p:grpSpPr>
      <p:sp>
        <p:nvSpPr>
          <p:cNvPr id="243" name="Google Shape;243;p190"/>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4" name="Google Shape;244;p190"/>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5" name="Google Shape;245;p190"/>
          <p:cNvSpPr txBox="1">
            <a:spLocks noGrp="1"/>
          </p:cNvSpPr>
          <p:nvPr>
            <p:ph type="sldNum" idx="12"/>
          </p:nvPr>
        </p:nvSpPr>
        <p:spPr>
          <a:xfrm>
            <a:off x="8731052"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46" name="Google Shape;246;p190"/>
          <p:cNvSpPr/>
          <p:nvPr/>
        </p:nvSpPr>
        <p:spPr>
          <a:xfrm>
            <a:off x="1" y="708746"/>
            <a:ext cx="4942284" cy="82128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47" name="Google Shape;247;p190"/>
          <p:cNvSpPr txBox="1">
            <a:spLocks noGrp="1"/>
          </p:cNvSpPr>
          <p:nvPr>
            <p:ph type="body" idx="1"/>
          </p:nvPr>
        </p:nvSpPr>
        <p:spPr>
          <a:xfrm>
            <a:off x="0" y="794684"/>
            <a:ext cx="4726260" cy="649288"/>
          </a:xfrm>
          <a:prstGeom prst="rect">
            <a:avLst/>
          </a:prstGeom>
          <a:noFill/>
          <a:ln>
            <a:noFill/>
          </a:ln>
        </p:spPr>
        <p:txBody>
          <a:bodyPr spcFirstLastPara="1" wrap="square" lIns="121875" tIns="60925" rIns="121875" bIns="60925" anchor="ctr" anchorCtr="0">
            <a:noAutofit/>
          </a:bodyPr>
          <a:lstStyle>
            <a:lvl1pPr marL="457200" lvl="0" indent="-228600" algn="r">
              <a:spcBef>
                <a:spcPts val="720"/>
              </a:spcBef>
              <a:spcAft>
                <a:spcPts val="0"/>
              </a:spcAft>
              <a:buClr>
                <a:schemeClr val="lt1"/>
              </a:buClr>
              <a:buSzPts val="3600"/>
              <a:buFont typeface="Open Sans"/>
              <a:buNone/>
              <a:defRPr sz="3600" b="0">
                <a:solidFill>
                  <a:schemeClr val="lt1"/>
                </a:solidFill>
                <a:latin typeface="Open Sans"/>
                <a:ea typeface="Open Sans"/>
                <a:cs typeface="Open Sans"/>
                <a:sym typeface="Open Sans"/>
              </a:defRPr>
            </a:lvl1pPr>
            <a:lvl2pPr marL="914400" lvl="1" indent="-228600" algn="l">
              <a:spcBef>
                <a:spcPts val="640"/>
              </a:spcBef>
              <a:spcAft>
                <a:spcPts val="0"/>
              </a:spcAft>
              <a:buClr>
                <a:schemeClr val="dk1"/>
              </a:buClr>
              <a:buSzPts val="3200"/>
              <a:buFont typeface="Open Sans"/>
              <a:buNone/>
              <a:defRPr>
                <a:latin typeface="Open Sans"/>
                <a:ea typeface="Open Sans"/>
                <a:cs typeface="Open Sans"/>
                <a:sym typeface="Open Sans"/>
              </a:defRPr>
            </a:lvl2pPr>
            <a:lvl3pPr marL="1371600" lvl="2" indent="-228600" algn="l">
              <a:spcBef>
                <a:spcPts val="480"/>
              </a:spcBef>
              <a:spcAft>
                <a:spcPts val="0"/>
              </a:spcAft>
              <a:buClr>
                <a:schemeClr val="dk1"/>
              </a:buClr>
              <a:buSzPts val="2400"/>
              <a:buFont typeface="Open Sans"/>
              <a:buNone/>
              <a:defRPr>
                <a:latin typeface="Open Sans"/>
                <a:ea typeface="Open Sans"/>
                <a:cs typeface="Open Sans"/>
                <a:sym typeface="Open Sans"/>
              </a:defRPr>
            </a:lvl3pPr>
            <a:lvl4pPr marL="1828800" lvl="3" indent="-228600" algn="l">
              <a:spcBef>
                <a:spcPts val="400"/>
              </a:spcBef>
              <a:spcAft>
                <a:spcPts val="0"/>
              </a:spcAft>
              <a:buClr>
                <a:schemeClr val="dk1"/>
              </a:buClr>
              <a:buSzPts val="2000"/>
              <a:buFont typeface="Open Sans"/>
              <a:buNone/>
              <a:defRPr>
                <a:latin typeface="Open Sans"/>
                <a:ea typeface="Open Sans"/>
                <a:cs typeface="Open Sans"/>
                <a:sym typeface="Open Sans"/>
              </a:defRPr>
            </a:lvl4pPr>
            <a:lvl5pPr marL="2286000" lvl="4" indent="-228600" algn="l">
              <a:spcBef>
                <a:spcPts val="400"/>
              </a:spcBef>
              <a:spcAft>
                <a:spcPts val="0"/>
              </a:spcAft>
              <a:buClr>
                <a:schemeClr val="dk1"/>
              </a:buClr>
              <a:buSzPts val="2000"/>
              <a:buFont typeface="Open Sans"/>
              <a:buNone/>
              <a:defRPr>
                <a:latin typeface="Open Sans"/>
                <a:ea typeface="Open Sans"/>
                <a:cs typeface="Open Sans"/>
                <a:sym typeface="Open Sans"/>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48" name="Google Shape;248;p190"/>
          <p:cNvSpPr>
            <a:spLocks noGrp="1"/>
          </p:cNvSpPr>
          <p:nvPr>
            <p:ph type="pic" idx="2"/>
          </p:nvPr>
        </p:nvSpPr>
        <p:spPr>
          <a:xfrm>
            <a:off x="609599" y="1529909"/>
            <a:ext cx="10961079" cy="2475155"/>
          </a:xfrm>
          <a:prstGeom prst="rect">
            <a:avLst/>
          </a:prstGeom>
          <a:noFill/>
          <a:ln>
            <a:noFill/>
          </a:ln>
        </p:spPr>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Project Tree Column">
  <p:cSld name="Project Tree Column">
    <p:spTree>
      <p:nvGrpSpPr>
        <p:cNvPr id="1" name="Shape 249"/>
        <p:cNvGrpSpPr/>
        <p:nvPr/>
      </p:nvGrpSpPr>
      <p:grpSpPr>
        <a:xfrm>
          <a:off x="0" y="0"/>
          <a:ext cx="0" cy="0"/>
          <a:chOff x="0" y="0"/>
          <a:chExt cx="0" cy="0"/>
        </a:xfrm>
      </p:grpSpPr>
      <p:sp>
        <p:nvSpPr>
          <p:cNvPr id="250" name="Google Shape;250;p191"/>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1" name="Google Shape;251;p191"/>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2" name="Google Shape;252;p191"/>
          <p:cNvSpPr txBox="1">
            <a:spLocks noGrp="1"/>
          </p:cNvSpPr>
          <p:nvPr>
            <p:ph type="sldNum" idx="12"/>
          </p:nvPr>
        </p:nvSpPr>
        <p:spPr>
          <a:xfrm>
            <a:off x="8731052"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53" name="Google Shape;253;p191"/>
          <p:cNvSpPr/>
          <p:nvPr/>
        </p:nvSpPr>
        <p:spPr>
          <a:xfrm>
            <a:off x="1" y="708746"/>
            <a:ext cx="4942284" cy="821288"/>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54" name="Google Shape;254;p191"/>
          <p:cNvSpPr txBox="1">
            <a:spLocks noGrp="1"/>
          </p:cNvSpPr>
          <p:nvPr>
            <p:ph type="body" idx="1"/>
          </p:nvPr>
        </p:nvSpPr>
        <p:spPr>
          <a:xfrm>
            <a:off x="0" y="794684"/>
            <a:ext cx="4726260" cy="649288"/>
          </a:xfrm>
          <a:prstGeom prst="rect">
            <a:avLst/>
          </a:prstGeom>
          <a:noFill/>
          <a:ln>
            <a:noFill/>
          </a:ln>
        </p:spPr>
        <p:txBody>
          <a:bodyPr spcFirstLastPara="1" wrap="square" lIns="121875" tIns="60925" rIns="121875" bIns="60925" anchor="ctr" anchorCtr="0">
            <a:noAutofit/>
          </a:bodyPr>
          <a:lstStyle>
            <a:lvl1pPr marL="457200" lvl="0" indent="-228600" algn="r">
              <a:spcBef>
                <a:spcPts val="720"/>
              </a:spcBef>
              <a:spcAft>
                <a:spcPts val="0"/>
              </a:spcAft>
              <a:buClr>
                <a:schemeClr val="lt1"/>
              </a:buClr>
              <a:buSzPts val="3600"/>
              <a:buFont typeface="Open Sans"/>
              <a:buNone/>
              <a:defRPr sz="3600" b="0">
                <a:solidFill>
                  <a:schemeClr val="lt1"/>
                </a:solidFill>
                <a:latin typeface="Open Sans"/>
                <a:ea typeface="Open Sans"/>
                <a:cs typeface="Open Sans"/>
                <a:sym typeface="Open Sans"/>
              </a:defRPr>
            </a:lvl1pPr>
            <a:lvl2pPr marL="914400" lvl="1" indent="-228600" algn="l">
              <a:spcBef>
                <a:spcPts val="640"/>
              </a:spcBef>
              <a:spcAft>
                <a:spcPts val="0"/>
              </a:spcAft>
              <a:buClr>
                <a:schemeClr val="dk1"/>
              </a:buClr>
              <a:buSzPts val="3200"/>
              <a:buFont typeface="Open Sans"/>
              <a:buNone/>
              <a:defRPr>
                <a:latin typeface="Open Sans"/>
                <a:ea typeface="Open Sans"/>
                <a:cs typeface="Open Sans"/>
                <a:sym typeface="Open Sans"/>
              </a:defRPr>
            </a:lvl2pPr>
            <a:lvl3pPr marL="1371600" lvl="2" indent="-228600" algn="l">
              <a:spcBef>
                <a:spcPts val="480"/>
              </a:spcBef>
              <a:spcAft>
                <a:spcPts val="0"/>
              </a:spcAft>
              <a:buClr>
                <a:schemeClr val="dk1"/>
              </a:buClr>
              <a:buSzPts val="2400"/>
              <a:buFont typeface="Open Sans"/>
              <a:buNone/>
              <a:defRPr>
                <a:latin typeface="Open Sans"/>
                <a:ea typeface="Open Sans"/>
                <a:cs typeface="Open Sans"/>
                <a:sym typeface="Open Sans"/>
              </a:defRPr>
            </a:lvl3pPr>
            <a:lvl4pPr marL="1828800" lvl="3" indent="-228600" algn="l">
              <a:spcBef>
                <a:spcPts val="400"/>
              </a:spcBef>
              <a:spcAft>
                <a:spcPts val="0"/>
              </a:spcAft>
              <a:buClr>
                <a:schemeClr val="dk1"/>
              </a:buClr>
              <a:buSzPts val="2000"/>
              <a:buFont typeface="Open Sans"/>
              <a:buNone/>
              <a:defRPr>
                <a:latin typeface="Open Sans"/>
                <a:ea typeface="Open Sans"/>
                <a:cs typeface="Open Sans"/>
                <a:sym typeface="Open Sans"/>
              </a:defRPr>
            </a:lvl4pPr>
            <a:lvl5pPr marL="2286000" lvl="4" indent="-228600" algn="l">
              <a:spcBef>
                <a:spcPts val="400"/>
              </a:spcBef>
              <a:spcAft>
                <a:spcPts val="0"/>
              </a:spcAft>
              <a:buClr>
                <a:schemeClr val="dk1"/>
              </a:buClr>
              <a:buSzPts val="2000"/>
              <a:buFont typeface="Open Sans"/>
              <a:buNone/>
              <a:defRPr>
                <a:latin typeface="Open Sans"/>
                <a:ea typeface="Open Sans"/>
                <a:cs typeface="Open Sans"/>
                <a:sym typeface="Open Sans"/>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55" name="Google Shape;255;p191"/>
          <p:cNvSpPr>
            <a:spLocks noGrp="1"/>
          </p:cNvSpPr>
          <p:nvPr>
            <p:ph type="pic" idx="2"/>
          </p:nvPr>
        </p:nvSpPr>
        <p:spPr>
          <a:xfrm>
            <a:off x="609441" y="1529909"/>
            <a:ext cx="3605855" cy="4419363"/>
          </a:xfrm>
          <a:prstGeom prst="rect">
            <a:avLst/>
          </a:prstGeom>
          <a:noFill/>
          <a:ln>
            <a:noFill/>
          </a:ln>
        </p:spPr>
      </p:sp>
      <p:sp>
        <p:nvSpPr>
          <p:cNvPr id="256" name="Google Shape;256;p191"/>
          <p:cNvSpPr>
            <a:spLocks noGrp="1"/>
          </p:cNvSpPr>
          <p:nvPr>
            <p:ph type="pic" idx="3"/>
          </p:nvPr>
        </p:nvSpPr>
        <p:spPr>
          <a:xfrm>
            <a:off x="4298073" y="1529909"/>
            <a:ext cx="3605855" cy="4419363"/>
          </a:xfrm>
          <a:prstGeom prst="rect">
            <a:avLst/>
          </a:prstGeom>
          <a:noFill/>
          <a:ln>
            <a:noFill/>
          </a:ln>
        </p:spPr>
      </p:sp>
      <p:sp>
        <p:nvSpPr>
          <p:cNvPr id="257" name="Google Shape;257;p191"/>
          <p:cNvSpPr>
            <a:spLocks noGrp="1"/>
          </p:cNvSpPr>
          <p:nvPr>
            <p:ph type="pic" idx="4"/>
          </p:nvPr>
        </p:nvSpPr>
        <p:spPr>
          <a:xfrm>
            <a:off x="7986705" y="1529909"/>
            <a:ext cx="3605855" cy="4419363"/>
          </a:xfrm>
          <a:prstGeom prst="rect">
            <a:avLst/>
          </a:prstGeom>
          <a:noFill/>
          <a:ln>
            <a:noFill/>
          </a:ln>
        </p:spPr>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58"/>
        <p:cNvGrpSpPr/>
        <p:nvPr/>
      </p:nvGrpSpPr>
      <p:grpSpPr>
        <a:xfrm>
          <a:off x="0" y="0"/>
          <a:ext cx="0" cy="0"/>
          <a:chOff x="0" y="0"/>
          <a:chExt cx="0" cy="0"/>
        </a:xfrm>
      </p:grpSpPr>
      <p:sp>
        <p:nvSpPr>
          <p:cNvPr id="259" name="Google Shape;259;p192"/>
          <p:cNvSpPr/>
          <p:nvPr/>
        </p:nvSpPr>
        <p:spPr>
          <a:xfrm flipH="1">
            <a:off x="4294212" y="0"/>
            <a:ext cx="7876318" cy="6858000"/>
          </a:xfrm>
          <a:custGeom>
            <a:avLst/>
            <a:gdLst/>
            <a:ahLst/>
            <a:cxnLst/>
            <a:rect l="l" t="t" r="r" b="b"/>
            <a:pathLst>
              <a:path w="6094412" h="6858000" extrusionOk="0">
                <a:moveTo>
                  <a:pt x="0" y="0"/>
                </a:moveTo>
                <a:lnTo>
                  <a:pt x="6094412" y="0"/>
                </a:lnTo>
                <a:lnTo>
                  <a:pt x="0" y="6858000"/>
                </a:lnTo>
                <a:lnTo>
                  <a:pt x="0" y="0"/>
                </a:lnTo>
                <a:close/>
              </a:path>
            </a:pathLst>
          </a:custGeom>
          <a:solidFill>
            <a:srgbClr val="E4E4E4">
              <a:alpha val="4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60" name="Google Shape;260;p192"/>
          <p:cNvSpPr/>
          <p:nvPr/>
        </p:nvSpPr>
        <p:spPr>
          <a:xfrm>
            <a:off x="-39608" y="-3"/>
            <a:ext cx="4333820" cy="4876818"/>
          </a:xfrm>
          <a:custGeom>
            <a:avLst/>
            <a:gdLst/>
            <a:ahLst/>
            <a:cxnLst/>
            <a:rect l="l" t="t" r="r" b="b"/>
            <a:pathLst>
              <a:path w="6094412" h="6858000" extrusionOk="0">
                <a:moveTo>
                  <a:pt x="0" y="0"/>
                </a:moveTo>
                <a:lnTo>
                  <a:pt x="6094412" y="0"/>
                </a:lnTo>
                <a:lnTo>
                  <a:pt x="0" y="6858000"/>
                </a:lnTo>
                <a:lnTo>
                  <a:pt x="0" y="0"/>
                </a:lnTo>
                <a:close/>
              </a:path>
            </a:pathLst>
          </a:custGeom>
          <a:solidFill>
            <a:srgbClr val="E4E4E4">
              <a:alpha val="4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grpSp>
        <p:nvGrpSpPr>
          <p:cNvPr id="261" name="Google Shape;261;p192"/>
          <p:cNvGrpSpPr/>
          <p:nvPr/>
        </p:nvGrpSpPr>
        <p:grpSpPr>
          <a:xfrm>
            <a:off x="1" y="0"/>
            <a:ext cx="2601913" cy="2833688"/>
            <a:chOff x="0" y="0"/>
            <a:chExt cx="2601913" cy="2833688"/>
          </a:xfrm>
        </p:grpSpPr>
        <p:sp>
          <p:nvSpPr>
            <p:cNvPr id="262" name="Google Shape;262;p192"/>
            <p:cNvSpPr/>
            <p:nvPr/>
          </p:nvSpPr>
          <p:spPr>
            <a:xfrm>
              <a:off x="0" y="0"/>
              <a:ext cx="701675" cy="809625"/>
            </a:xfrm>
            <a:custGeom>
              <a:avLst/>
              <a:gdLst/>
              <a:ahLst/>
              <a:cxnLst/>
              <a:rect l="l" t="t" r="r" b="b"/>
              <a:pathLst>
                <a:path w="442" h="510" extrusionOk="0">
                  <a:moveTo>
                    <a:pt x="0" y="510"/>
                  </a:moveTo>
                  <a:lnTo>
                    <a:pt x="0" y="0"/>
                  </a:lnTo>
                  <a:lnTo>
                    <a:pt x="0" y="0"/>
                  </a:lnTo>
                  <a:lnTo>
                    <a:pt x="442" y="254"/>
                  </a:lnTo>
                  <a:lnTo>
                    <a:pt x="0" y="510"/>
                  </a:lnTo>
                  <a:close/>
                </a:path>
              </a:pathLst>
            </a:custGeom>
            <a:solidFill>
              <a:srgbClr val="7800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63" name="Google Shape;263;p192"/>
            <p:cNvSpPr/>
            <p:nvPr/>
          </p:nvSpPr>
          <p:spPr>
            <a:xfrm>
              <a:off x="0" y="403225"/>
              <a:ext cx="701675" cy="814388"/>
            </a:xfrm>
            <a:custGeom>
              <a:avLst/>
              <a:gdLst/>
              <a:ahLst/>
              <a:cxnLst/>
              <a:rect l="l" t="t" r="r" b="b"/>
              <a:pathLst>
                <a:path w="442" h="513" extrusionOk="0">
                  <a:moveTo>
                    <a:pt x="0" y="256"/>
                  </a:moveTo>
                  <a:lnTo>
                    <a:pt x="0" y="256"/>
                  </a:lnTo>
                  <a:lnTo>
                    <a:pt x="442" y="0"/>
                  </a:lnTo>
                  <a:lnTo>
                    <a:pt x="442" y="0"/>
                  </a:lnTo>
                  <a:lnTo>
                    <a:pt x="442" y="513"/>
                  </a:lnTo>
                  <a:lnTo>
                    <a:pt x="0" y="256"/>
                  </a:lnTo>
                  <a:close/>
                </a:path>
              </a:pathLst>
            </a:custGeom>
            <a:solidFill>
              <a:srgbClr val="F5340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64" name="Google Shape;264;p192"/>
            <p:cNvSpPr/>
            <p:nvPr/>
          </p:nvSpPr>
          <p:spPr>
            <a:xfrm>
              <a:off x="0" y="1620838"/>
              <a:ext cx="701675" cy="809625"/>
            </a:xfrm>
            <a:custGeom>
              <a:avLst/>
              <a:gdLst/>
              <a:ahLst/>
              <a:cxnLst/>
              <a:rect l="l" t="t" r="r" b="b"/>
              <a:pathLst>
                <a:path w="442" h="510" extrusionOk="0">
                  <a:moveTo>
                    <a:pt x="0" y="510"/>
                  </a:moveTo>
                  <a:lnTo>
                    <a:pt x="0" y="0"/>
                  </a:lnTo>
                  <a:lnTo>
                    <a:pt x="442" y="256"/>
                  </a:lnTo>
                  <a:lnTo>
                    <a:pt x="442" y="256"/>
                  </a:lnTo>
                  <a:lnTo>
                    <a:pt x="0" y="51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65" name="Google Shape;265;p192"/>
            <p:cNvSpPr/>
            <p:nvPr/>
          </p:nvSpPr>
          <p:spPr>
            <a:xfrm>
              <a:off x="0" y="1212850"/>
              <a:ext cx="701675" cy="814388"/>
            </a:xfrm>
            <a:custGeom>
              <a:avLst/>
              <a:gdLst/>
              <a:ahLst/>
              <a:cxnLst/>
              <a:rect l="l" t="t" r="r" b="b"/>
              <a:pathLst>
                <a:path w="442" h="513" extrusionOk="0">
                  <a:moveTo>
                    <a:pt x="0" y="257"/>
                  </a:moveTo>
                  <a:lnTo>
                    <a:pt x="0" y="257"/>
                  </a:lnTo>
                  <a:lnTo>
                    <a:pt x="442" y="0"/>
                  </a:lnTo>
                  <a:lnTo>
                    <a:pt x="442" y="3"/>
                  </a:lnTo>
                  <a:lnTo>
                    <a:pt x="442" y="513"/>
                  </a:lnTo>
                  <a:lnTo>
                    <a:pt x="0" y="257"/>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66" name="Google Shape;266;p192"/>
            <p:cNvSpPr/>
            <p:nvPr/>
          </p:nvSpPr>
          <p:spPr>
            <a:xfrm>
              <a:off x="234949" y="2359025"/>
              <a:ext cx="406465" cy="474663"/>
            </a:xfrm>
            <a:custGeom>
              <a:avLst/>
              <a:gdLst/>
              <a:ahLst/>
              <a:cxnLst/>
              <a:rect l="l" t="t" r="r" b="b"/>
              <a:pathLst>
                <a:path w="149" h="174" extrusionOk="0">
                  <a:moveTo>
                    <a:pt x="0" y="87"/>
                  </a:moveTo>
                  <a:lnTo>
                    <a:pt x="0" y="87"/>
                  </a:lnTo>
                  <a:lnTo>
                    <a:pt x="149" y="0"/>
                  </a:lnTo>
                  <a:lnTo>
                    <a:pt x="149" y="0"/>
                  </a:lnTo>
                  <a:lnTo>
                    <a:pt x="149" y="174"/>
                  </a:lnTo>
                  <a:lnTo>
                    <a:pt x="0" y="87"/>
                  </a:ln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67" name="Google Shape;267;p192"/>
            <p:cNvSpPr/>
            <p:nvPr/>
          </p:nvSpPr>
          <p:spPr>
            <a:xfrm>
              <a:off x="0" y="809625"/>
              <a:ext cx="701675" cy="811213"/>
            </a:xfrm>
            <a:custGeom>
              <a:avLst/>
              <a:gdLst/>
              <a:ahLst/>
              <a:cxnLst/>
              <a:rect l="l" t="t" r="r" b="b"/>
              <a:pathLst>
                <a:path w="442" h="511" extrusionOk="0">
                  <a:moveTo>
                    <a:pt x="0" y="511"/>
                  </a:moveTo>
                  <a:lnTo>
                    <a:pt x="0" y="0"/>
                  </a:lnTo>
                  <a:lnTo>
                    <a:pt x="442" y="254"/>
                  </a:lnTo>
                  <a:lnTo>
                    <a:pt x="0" y="511"/>
                  </a:lnTo>
                  <a:close/>
                </a:path>
              </a:pathLst>
            </a:custGeom>
            <a:solidFill>
              <a:srgbClr val="114D81"/>
            </a:solidFill>
            <a:ln w="9525" cap="flat" cmpd="sng">
              <a:solidFill>
                <a:srgbClr val="114D8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68" name="Google Shape;268;p192"/>
            <p:cNvSpPr/>
            <p:nvPr/>
          </p:nvSpPr>
          <p:spPr>
            <a:xfrm>
              <a:off x="701675" y="403225"/>
              <a:ext cx="706438" cy="814388"/>
            </a:xfrm>
            <a:custGeom>
              <a:avLst/>
              <a:gdLst/>
              <a:ahLst/>
              <a:cxnLst/>
              <a:rect l="l" t="t" r="r" b="b"/>
              <a:pathLst>
                <a:path w="445" h="513" extrusionOk="0">
                  <a:moveTo>
                    <a:pt x="0" y="513"/>
                  </a:moveTo>
                  <a:lnTo>
                    <a:pt x="0" y="0"/>
                  </a:lnTo>
                  <a:lnTo>
                    <a:pt x="445" y="256"/>
                  </a:lnTo>
                  <a:lnTo>
                    <a:pt x="445" y="256"/>
                  </a:lnTo>
                  <a:lnTo>
                    <a:pt x="0" y="513"/>
                  </a:lnTo>
                  <a:close/>
                </a:path>
              </a:pathLst>
            </a:custGeom>
            <a:solidFill>
              <a:srgbClr val="F5340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69" name="Google Shape;269;p192"/>
            <p:cNvSpPr/>
            <p:nvPr/>
          </p:nvSpPr>
          <p:spPr>
            <a:xfrm>
              <a:off x="701675" y="0"/>
              <a:ext cx="706438" cy="809625"/>
            </a:xfrm>
            <a:custGeom>
              <a:avLst/>
              <a:gdLst/>
              <a:ahLst/>
              <a:cxnLst/>
              <a:rect l="l" t="t" r="r" b="b"/>
              <a:pathLst>
                <a:path w="445" h="510" extrusionOk="0">
                  <a:moveTo>
                    <a:pt x="0" y="254"/>
                  </a:moveTo>
                  <a:lnTo>
                    <a:pt x="0" y="254"/>
                  </a:lnTo>
                  <a:lnTo>
                    <a:pt x="445" y="0"/>
                  </a:lnTo>
                  <a:lnTo>
                    <a:pt x="445" y="0"/>
                  </a:lnTo>
                  <a:lnTo>
                    <a:pt x="445" y="510"/>
                  </a:lnTo>
                  <a:lnTo>
                    <a:pt x="0" y="254"/>
                  </a:lnTo>
                  <a:close/>
                </a:path>
              </a:pathLst>
            </a:custGeom>
            <a:solidFill>
              <a:srgbClr val="E3651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0" name="Google Shape;270;p192"/>
            <p:cNvSpPr/>
            <p:nvPr/>
          </p:nvSpPr>
          <p:spPr>
            <a:xfrm>
              <a:off x="0" y="403225"/>
              <a:ext cx="701675" cy="814388"/>
            </a:xfrm>
            <a:custGeom>
              <a:avLst/>
              <a:gdLst/>
              <a:ahLst/>
              <a:cxnLst/>
              <a:rect l="l" t="t" r="r" b="b"/>
              <a:pathLst>
                <a:path w="442" h="513" extrusionOk="0">
                  <a:moveTo>
                    <a:pt x="0" y="256"/>
                  </a:moveTo>
                  <a:lnTo>
                    <a:pt x="0" y="256"/>
                  </a:lnTo>
                  <a:lnTo>
                    <a:pt x="442" y="0"/>
                  </a:lnTo>
                  <a:lnTo>
                    <a:pt x="442" y="0"/>
                  </a:lnTo>
                  <a:lnTo>
                    <a:pt x="442" y="513"/>
                  </a:lnTo>
                  <a:lnTo>
                    <a:pt x="0" y="256"/>
                  </a:lnTo>
                  <a:close/>
                </a:path>
              </a:pathLst>
            </a:custGeom>
            <a:solidFill>
              <a:srgbClr val="FFA73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1" name="Google Shape;271;p192"/>
            <p:cNvSpPr/>
            <p:nvPr/>
          </p:nvSpPr>
          <p:spPr>
            <a:xfrm>
              <a:off x="1408113" y="0"/>
              <a:ext cx="701675" cy="809625"/>
            </a:xfrm>
            <a:custGeom>
              <a:avLst/>
              <a:gdLst/>
              <a:ahLst/>
              <a:cxnLst/>
              <a:rect l="l" t="t" r="r" b="b"/>
              <a:pathLst>
                <a:path w="442" h="510" extrusionOk="0">
                  <a:moveTo>
                    <a:pt x="0" y="510"/>
                  </a:moveTo>
                  <a:lnTo>
                    <a:pt x="0" y="0"/>
                  </a:lnTo>
                  <a:lnTo>
                    <a:pt x="0" y="0"/>
                  </a:lnTo>
                  <a:lnTo>
                    <a:pt x="442" y="254"/>
                  </a:lnTo>
                  <a:lnTo>
                    <a:pt x="0" y="510"/>
                  </a:lnTo>
                  <a:close/>
                </a:path>
              </a:pathLst>
            </a:custGeom>
            <a:solidFill>
              <a:srgbClr val="C1DD84"/>
            </a:solidFill>
            <a:ln w="9525" cap="flat" cmpd="sng">
              <a:solidFill>
                <a:srgbClr val="C1DD8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2" name="Google Shape;272;p192"/>
            <p:cNvSpPr/>
            <p:nvPr/>
          </p:nvSpPr>
          <p:spPr>
            <a:xfrm>
              <a:off x="2317750" y="241300"/>
              <a:ext cx="284163" cy="328613"/>
            </a:xfrm>
            <a:custGeom>
              <a:avLst/>
              <a:gdLst/>
              <a:ahLst/>
              <a:cxnLst/>
              <a:rect l="l" t="t" r="r" b="b"/>
              <a:pathLst>
                <a:path w="179" h="207" extrusionOk="0">
                  <a:moveTo>
                    <a:pt x="0" y="207"/>
                  </a:moveTo>
                  <a:lnTo>
                    <a:pt x="0" y="0"/>
                  </a:lnTo>
                  <a:lnTo>
                    <a:pt x="0" y="0"/>
                  </a:lnTo>
                  <a:lnTo>
                    <a:pt x="179" y="102"/>
                  </a:lnTo>
                  <a:lnTo>
                    <a:pt x="0" y="207"/>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3" name="Google Shape;273;p192"/>
            <p:cNvSpPr/>
            <p:nvPr/>
          </p:nvSpPr>
          <p:spPr>
            <a:xfrm>
              <a:off x="1408113" y="1620838"/>
              <a:ext cx="701675" cy="809625"/>
            </a:xfrm>
            <a:custGeom>
              <a:avLst/>
              <a:gdLst/>
              <a:ahLst/>
              <a:cxnLst/>
              <a:rect l="l" t="t" r="r" b="b"/>
              <a:pathLst>
                <a:path w="442" h="510" extrusionOk="0">
                  <a:moveTo>
                    <a:pt x="0" y="510"/>
                  </a:moveTo>
                  <a:lnTo>
                    <a:pt x="0" y="0"/>
                  </a:lnTo>
                  <a:lnTo>
                    <a:pt x="442" y="256"/>
                  </a:lnTo>
                  <a:lnTo>
                    <a:pt x="442" y="256"/>
                  </a:lnTo>
                  <a:lnTo>
                    <a:pt x="0" y="51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4" name="Google Shape;274;p192"/>
            <p:cNvSpPr/>
            <p:nvPr/>
          </p:nvSpPr>
          <p:spPr>
            <a:xfrm>
              <a:off x="706438" y="809625"/>
              <a:ext cx="701675" cy="811213"/>
            </a:xfrm>
            <a:custGeom>
              <a:avLst/>
              <a:gdLst/>
              <a:ahLst/>
              <a:cxnLst/>
              <a:rect l="l" t="t" r="r" b="b"/>
              <a:pathLst>
                <a:path w="442" h="511" extrusionOk="0">
                  <a:moveTo>
                    <a:pt x="0" y="254"/>
                  </a:moveTo>
                  <a:lnTo>
                    <a:pt x="442" y="0"/>
                  </a:lnTo>
                  <a:lnTo>
                    <a:pt x="442" y="511"/>
                  </a:lnTo>
                  <a:lnTo>
                    <a:pt x="442" y="511"/>
                  </a:lnTo>
                  <a:lnTo>
                    <a:pt x="0" y="254"/>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5" name="Google Shape;275;p192"/>
            <p:cNvSpPr/>
            <p:nvPr/>
          </p:nvSpPr>
          <p:spPr>
            <a:xfrm>
              <a:off x="701675" y="1212850"/>
              <a:ext cx="706438" cy="811213"/>
            </a:xfrm>
            <a:custGeom>
              <a:avLst/>
              <a:gdLst/>
              <a:ahLst/>
              <a:cxnLst/>
              <a:rect l="l" t="t" r="r" b="b"/>
              <a:pathLst>
                <a:path w="445" h="511" extrusionOk="0">
                  <a:moveTo>
                    <a:pt x="0" y="511"/>
                  </a:moveTo>
                  <a:lnTo>
                    <a:pt x="0" y="3"/>
                  </a:lnTo>
                  <a:lnTo>
                    <a:pt x="3" y="0"/>
                  </a:lnTo>
                  <a:lnTo>
                    <a:pt x="445" y="257"/>
                  </a:lnTo>
                  <a:lnTo>
                    <a:pt x="0" y="511"/>
                  </a:lnTo>
                  <a:close/>
                </a:path>
              </a:pathLst>
            </a:custGeom>
            <a:solidFill>
              <a:srgbClr val="8D8D8D"/>
            </a:solidFill>
            <a:ln w="9525" cap="flat" cmpd="sng">
              <a:solidFill>
                <a:srgbClr val="8D8D8D"/>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6" name="Google Shape;276;p192"/>
            <p:cNvSpPr/>
            <p:nvPr/>
          </p:nvSpPr>
          <p:spPr>
            <a:xfrm>
              <a:off x="701675" y="1620838"/>
              <a:ext cx="706438" cy="809625"/>
            </a:xfrm>
            <a:custGeom>
              <a:avLst/>
              <a:gdLst/>
              <a:ahLst/>
              <a:cxnLst/>
              <a:rect l="l" t="t" r="r" b="b"/>
              <a:pathLst>
                <a:path w="445" h="510" extrusionOk="0">
                  <a:moveTo>
                    <a:pt x="0" y="256"/>
                  </a:moveTo>
                  <a:lnTo>
                    <a:pt x="0" y="254"/>
                  </a:lnTo>
                  <a:lnTo>
                    <a:pt x="445" y="0"/>
                  </a:lnTo>
                  <a:lnTo>
                    <a:pt x="445" y="0"/>
                  </a:lnTo>
                  <a:lnTo>
                    <a:pt x="445" y="510"/>
                  </a:lnTo>
                  <a:lnTo>
                    <a:pt x="0" y="256"/>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7" name="Google Shape;277;p192"/>
            <p:cNvSpPr/>
            <p:nvPr/>
          </p:nvSpPr>
          <p:spPr>
            <a:xfrm>
              <a:off x="701675" y="403225"/>
              <a:ext cx="706438" cy="814388"/>
            </a:xfrm>
            <a:custGeom>
              <a:avLst/>
              <a:gdLst/>
              <a:ahLst/>
              <a:cxnLst/>
              <a:rect l="l" t="t" r="r" b="b"/>
              <a:pathLst>
                <a:path w="445" h="513" extrusionOk="0">
                  <a:moveTo>
                    <a:pt x="0" y="513"/>
                  </a:moveTo>
                  <a:lnTo>
                    <a:pt x="0" y="0"/>
                  </a:lnTo>
                  <a:lnTo>
                    <a:pt x="445" y="256"/>
                  </a:lnTo>
                  <a:lnTo>
                    <a:pt x="445" y="256"/>
                  </a:lnTo>
                  <a:lnTo>
                    <a:pt x="0" y="513"/>
                  </a:lnTo>
                  <a:close/>
                </a:path>
              </a:pathLst>
            </a:custGeom>
            <a:solidFill>
              <a:srgbClr val="C1DD84"/>
            </a:solidFill>
            <a:ln w="9525" cap="flat" cmpd="sng">
              <a:solidFill>
                <a:srgbClr val="C1DD8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8" name="Google Shape;278;p192"/>
            <p:cNvSpPr/>
            <p:nvPr/>
          </p:nvSpPr>
          <p:spPr>
            <a:xfrm>
              <a:off x="701675" y="0"/>
              <a:ext cx="706438" cy="809625"/>
            </a:xfrm>
            <a:custGeom>
              <a:avLst/>
              <a:gdLst/>
              <a:ahLst/>
              <a:cxnLst/>
              <a:rect l="l" t="t" r="r" b="b"/>
              <a:pathLst>
                <a:path w="445" h="510" extrusionOk="0">
                  <a:moveTo>
                    <a:pt x="0" y="254"/>
                  </a:moveTo>
                  <a:lnTo>
                    <a:pt x="0" y="254"/>
                  </a:lnTo>
                  <a:lnTo>
                    <a:pt x="445" y="0"/>
                  </a:lnTo>
                  <a:lnTo>
                    <a:pt x="445" y="0"/>
                  </a:lnTo>
                  <a:lnTo>
                    <a:pt x="445" y="510"/>
                  </a:lnTo>
                  <a:lnTo>
                    <a:pt x="0" y="254"/>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9" name="Google Shape;279;p192"/>
            <p:cNvSpPr/>
            <p:nvPr/>
          </p:nvSpPr>
          <p:spPr>
            <a:xfrm>
              <a:off x="0" y="403225"/>
              <a:ext cx="701675" cy="814388"/>
            </a:xfrm>
            <a:custGeom>
              <a:avLst/>
              <a:gdLst/>
              <a:ahLst/>
              <a:cxnLst/>
              <a:rect l="l" t="t" r="r" b="b"/>
              <a:pathLst>
                <a:path w="442" h="513" extrusionOk="0">
                  <a:moveTo>
                    <a:pt x="0" y="256"/>
                  </a:moveTo>
                  <a:lnTo>
                    <a:pt x="0" y="256"/>
                  </a:lnTo>
                  <a:lnTo>
                    <a:pt x="442" y="0"/>
                  </a:lnTo>
                  <a:lnTo>
                    <a:pt x="442" y="0"/>
                  </a:lnTo>
                  <a:lnTo>
                    <a:pt x="442" y="513"/>
                  </a:lnTo>
                  <a:lnTo>
                    <a:pt x="0" y="256"/>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80" name="Google Shape;280;p192"/>
            <p:cNvSpPr/>
            <p:nvPr/>
          </p:nvSpPr>
          <p:spPr>
            <a:xfrm>
              <a:off x="0" y="0"/>
              <a:ext cx="701675" cy="809625"/>
            </a:xfrm>
            <a:custGeom>
              <a:avLst/>
              <a:gdLst/>
              <a:ahLst/>
              <a:cxnLst/>
              <a:rect l="l" t="t" r="r" b="b"/>
              <a:pathLst>
                <a:path w="442" h="510" extrusionOk="0">
                  <a:moveTo>
                    <a:pt x="0" y="0"/>
                  </a:moveTo>
                  <a:lnTo>
                    <a:pt x="0" y="510"/>
                  </a:lnTo>
                  <a:lnTo>
                    <a:pt x="442" y="254"/>
                  </a:lnTo>
                  <a:lnTo>
                    <a:pt x="0" y="0"/>
                  </a:lnTo>
                  <a:lnTo>
                    <a:pt x="0" y="0"/>
                  </a:lnTo>
                  <a:close/>
                </a:path>
              </a:pathLst>
            </a:custGeom>
            <a:solidFill>
              <a:srgbClr val="515151"/>
            </a:solidFill>
            <a:ln w="9525" cap="flat" cmpd="sng">
              <a:solidFill>
                <a:srgbClr val="51515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81" name="Google Shape;281;p192"/>
            <p:cNvSpPr/>
            <p:nvPr/>
          </p:nvSpPr>
          <p:spPr>
            <a:xfrm>
              <a:off x="701675" y="0"/>
              <a:ext cx="701675" cy="403225"/>
            </a:xfrm>
            <a:custGeom>
              <a:avLst/>
              <a:gdLst/>
              <a:ahLst/>
              <a:cxnLst/>
              <a:rect l="l" t="t" r="r" b="b"/>
              <a:pathLst>
                <a:path w="442" h="254" extrusionOk="0">
                  <a:moveTo>
                    <a:pt x="0" y="254"/>
                  </a:moveTo>
                  <a:lnTo>
                    <a:pt x="442" y="0"/>
                  </a:lnTo>
                  <a:lnTo>
                    <a:pt x="0" y="0"/>
                  </a:lnTo>
                  <a:lnTo>
                    <a:pt x="0" y="254"/>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82" name="Google Shape;282;p192"/>
            <p:cNvSpPr/>
            <p:nvPr/>
          </p:nvSpPr>
          <p:spPr>
            <a:xfrm>
              <a:off x="0" y="0"/>
              <a:ext cx="701675" cy="403225"/>
            </a:xfrm>
            <a:custGeom>
              <a:avLst/>
              <a:gdLst/>
              <a:ahLst/>
              <a:cxnLst/>
              <a:rect l="l" t="t" r="r" b="b"/>
              <a:pathLst>
                <a:path w="442" h="254" extrusionOk="0">
                  <a:moveTo>
                    <a:pt x="442" y="0"/>
                  </a:moveTo>
                  <a:lnTo>
                    <a:pt x="0" y="0"/>
                  </a:lnTo>
                  <a:lnTo>
                    <a:pt x="442" y="254"/>
                  </a:lnTo>
                  <a:lnTo>
                    <a:pt x="442" y="254"/>
                  </a:lnTo>
                  <a:lnTo>
                    <a:pt x="442"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grpSp>
      <p:sp>
        <p:nvSpPr>
          <p:cNvPr id="283" name="Google Shape;283;p192"/>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4" name="Google Shape;284;p192"/>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5" name="Google Shape;285;p192"/>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86" name="Google Shape;286;p192"/>
          <p:cNvSpPr txBox="1">
            <a:spLocks noGrp="1"/>
          </p:cNvSpPr>
          <p:nvPr>
            <p:ph type="title"/>
          </p:nvPr>
        </p:nvSpPr>
        <p:spPr>
          <a:xfrm>
            <a:off x="6094412" y="3789040"/>
            <a:ext cx="5491606" cy="1362075"/>
          </a:xfrm>
          <a:prstGeom prst="rect">
            <a:avLst/>
          </a:prstGeom>
          <a:noFill/>
          <a:ln>
            <a:noFill/>
          </a:ln>
        </p:spPr>
        <p:txBody>
          <a:bodyPr spcFirstLastPara="1" wrap="square" lIns="121875" tIns="60925" rIns="121875" bIns="60925" anchor="b" anchorCtr="0">
            <a:normAutofit/>
          </a:bodyPr>
          <a:lstStyle>
            <a:lvl1pPr lvl="0" algn="l">
              <a:spcBef>
                <a:spcPts val="0"/>
              </a:spcBef>
              <a:spcAft>
                <a:spcPts val="0"/>
              </a:spcAft>
              <a:buClr>
                <a:schemeClr val="accent3"/>
              </a:buClr>
              <a:buSzPts val="5300"/>
              <a:buFont typeface="Open Sans"/>
              <a:buNone/>
              <a:defRPr sz="5300" b="1" cap="none">
                <a:solidFill>
                  <a:schemeClr val="accent3"/>
                </a:solidFill>
                <a:latin typeface="Open Sans"/>
                <a:ea typeface="Open Sans"/>
                <a:cs typeface="Open Sans"/>
                <a:sym typeface="Open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87" name="Google Shape;287;p192"/>
          <p:cNvSpPr txBox="1">
            <a:spLocks noGrp="1"/>
          </p:cNvSpPr>
          <p:nvPr>
            <p:ph type="body" idx="1"/>
          </p:nvPr>
        </p:nvSpPr>
        <p:spPr>
          <a:xfrm>
            <a:off x="6094412" y="5319823"/>
            <a:ext cx="5521484" cy="828007"/>
          </a:xfrm>
          <a:prstGeom prst="rect">
            <a:avLst/>
          </a:prstGeom>
          <a:noFill/>
          <a:ln>
            <a:noFill/>
          </a:ln>
        </p:spPr>
        <p:txBody>
          <a:bodyPr spcFirstLastPara="1" wrap="square" lIns="121875" tIns="0" rIns="121875" bIns="0" anchor="t" anchorCtr="0">
            <a:normAutofit/>
          </a:bodyPr>
          <a:lstStyle>
            <a:lvl1pPr marL="457200" lvl="0" indent="-228600" algn="l">
              <a:spcBef>
                <a:spcPts val="320"/>
              </a:spcBef>
              <a:spcAft>
                <a:spcPts val="0"/>
              </a:spcAft>
              <a:buClr>
                <a:schemeClr val="accent3"/>
              </a:buClr>
              <a:buSzPts val="1600"/>
              <a:buNone/>
              <a:defRPr sz="1600">
                <a:solidFill>
                  <a:schemeClr val="accent3"/>
                </a:solidFill>
                <a:latin typeface="Open Sans"/>
                <a:ea typeface="Open Sans"/>
                <a:cs typeface="Open Sans"/>
                <a:sym typeface="Open Sans"/>
              </a:defRPr>
            </a:lvl1pPr>
            <a:lvl2pPr marL="914400" lvl="1" indent="-228600" algn="l">
              <a:spcBef>
                <a:spcPts val="480"/>
              </a:spcBef>
              <a:spcAft>
                <a:spcPts val="0"/>
              </a:spcAft>
              <a:buClr>
                <a:srgbClr val="888888"/>
              </a:buClr>
              <a:buSzPts val="2400"/>
              <a:buNone/>
              <a:defRPr sz="2400">
                <a:solidFill>
                  <a:srgbClr val="888888"/>
                </a:solidFill>
              </a:defRPr>
            </a:lvl2pPr>
            <a:lvl3pPr marL="1371600" lvl="2" indent="-228600" algn="l">
              <a:spcBef>
                <a:spcPts val="420"/>
              </a:spcBef>
              <a:spcAft>
                <a:spcPts val="0"/>
              </a:spcAft>
              <a:buClr>
                <a:srgbClr val="888888"/>
              </a:buClr>
              <a:buSzPts val="2100"/>
              <a:buNone/>
              <a:defRPr sz="2100">
                <a:solidFill>
                  <a:srgbClr val="888888"/>
                </a:solidFill>
              </a:defRPr>
            </a:lvl3pPr>
            <a:lvl4pPr marL="1828800" lvl="3" indent="-228600" algn="l">
              <a:spcBef>
                <a:spcPts val="380"/>
              </a:spcBef>
              <a:spcAft>
                <a:spcPts val="0"/>
              </a:spcAft>
              <a:buClr>
                <a:srgbClr val="888888"/>
              </a:buClr>
              <a:buSzPts val="1900"/>
              <a:buNone/>
              <a:defRPr sz="1900">
                <a:solidFill>
                  <a:srgbClr val="888888"/>
                </a:solidFill>
              </a:defRPr>
            </a:lvl4pPr>
            <a:lvl5pPr marL="2286000" lvl="4" indent="-228600" algn="l">
              <a:spcBef>
                <a:spcPts val="380"/>
              </a:spcBef>
              <a:spcAft>
                <a:spcPts val="0"/>
              </a:spcAft>
              <a:buClr>
                <a:srgbClr val="888888"/>
              </a:buClr>
              <a:buSzPts val="1900"/>
              <a:buNone/>
              <a:defRPr sz="1900">
                <a:solidFill>
                  <a:srgbClr val="888888"/>
                </a:solidFill>
              </a:defRPr>
            </a:lvl5pPr>
            <a:lvl6pPr marL="2743200" lvl="5" indent="-228600" algn="l">
              <a:spcBef>
                <a:spcPts val="380"/>
              </a:spcBef>
              <a:spcAft>
                <a:spcPts val="0"/>
              </a:spcAft>
              <a:buClr>
                <a:srgbClr val="888888"/>
              </a:buClr>
              <a:buSzPts val="1900"/>
              <a:buNone/>
              <a:defRPr sz="1900">
                <a:solidFill>
                  <a:srgbClr val="888888"/>
                </a:solidFill>
              </a:defRPr>
            </a:lvl6pPr>
            <a:lvl7pPr marL="3200400" lvl="6" indent="-228600" algn="l">
              <a:spcBef>
                <a:spcPts val="380"/>
              </a:spcBef>
              <a:spcAft>
                <a:spcPts val="0"/>
              </a:spcAft>
              <a:buClr>
                <a:srgbClr val="888888"/>
              </a:buClr>
              <a:buSzPts val="1900"/>
              <a:buNone/>
              <a:defRPr sz="1900">
                <a:solidFill>
                  <a:srgbClr val="888888"/>
                </a:solidFill>
              </a:defRPr>
            </a:lvl7pPr>
            <a:lvl8pPr marL="3657600" lvl="7" indent="-228600" algn="l">
              <a:spcBef>
                <a:spcPts val="380"/>
              </a:spcBef>
              <a:spcAft>
                <a:spcPts val="0"/>
              </a:spcAft>
              <a:buClr>
                <a:srgbClr val="888888"/>
              </a:buClr>
              <a:buSzPts val="1900"/>
              <a:buNone/>
              <a:defRPr sz="1900">
                <a:solidFill>
                  <a:srgbClr val="888888"/>
                </a:solidFill>
              </a:defRPr>
            </a:lvl8pPr>
            <a:lvl9pPr marL="4114800" lvl="8" indent="-228600" algn="l">
              <a:spcBef>
                <a:spcPts val="380"/>
              </a:spcBef>
              <a:spcAft>
                <a:spcPts val="0"/>
              </a:spcAft>
              <a:buClr>
                <a:srgbClr val="888888"/>
              </a:buClr>
              <a:buSzPts val="1900"/>
              <a:buNone/>
              <a:defRPr sz="1900">
                <a:solidFill>
                  <a:srgbClr val="888888"/>
                </a:solidFill>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Graph">
  <p:cSld name="Graph">
    <p:spTree>
      <p:nvGrpSpPr>
        <p:cNvPr id="1" name="Shape 288"/>
        <p:cNvGrpSpPr/>
        <p:nvPr/>
      </p:nvGrpSpPr>
      <p:grpSpPr>
        <a:xfrm>
          <a:off x="0" y="0"/>
          <a:ext cx="0" cy="0"/>
          <a:chOff x="0" y="0"/>
          <a:chExt cx="0" cy="0"/>
        </a:xfrm>
      </p:grpSpPr>
      <p:sp>
        <p:nvSpPr>
          <p:cNvPr id="289" name="Google Shape;289;p193"/>
          <p:cNvSpPr txBox="1">
            <a:spLocks noGrp="1"/>
          </p:cNvSpPr>
          <p:nvPr>
            <p:ph type="title"/>
          </p:nvPr>
        </p:nvSpPr>
        <p:spPr>
          <a:xfrm>
            <a:off x="609441" y="476672"/>
            <a:ext cx="10969943" cy="711081"/>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Clr>
                <a:schemeClr val="dk1"/>
              </a:buClr>
              <a:buSzPts val="3600"/>
              <a:buFont typeface="Open Sans"/>
              <a:buNone/>
              <a:defRPr sz="3600">
                <a:latin typeface="Open Sans"/>
                <a:ea typeface="Open Sans"/>
                <a:cs typeface="Open Sans"/>
                <a:sym typeface="Open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0" name="Google Shape;290;p193"/>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1" name="Google Shape;291;p193"/>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2" name="Google Shape;292;p193"/>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2_Title Slide">
  <p:cSld name="2_Title Slide">
    <p:spTree>
      <p:nvGrpSpPr>
        <p:cNvPr id="1" name="Shape 79"/>
        <p:cNvGrpSpPr/>
        <p:nvPr/>
      </p:nvGrpSpPr>
      <p:grpSpPr>
        <a:xfrm>
          <a:off x="0" y="0"/>
          <a:ext cx="0" cy="0"/>
          <a:chOff x="0" y="0"/>
          <a:chExt cx="0" cy="0"/>
        </a:xfrm>
      </p:grpSpPr>
      <p:sp>
        <p:nvSpPr>
          <p:cNvPr id="80" name="Google Shape;80;p170"/>
          <p:cNvSpPr txBox="1">
            <a:spLocks noGrp="1"/>
          </p:cNvSpPr>
          <p:nvPr>
            <p:ph type="ctrTitle"/>
          </p:nvPr>
        </p:nvSpPr>
        <p:spPr>
          <a:xfrm>
            <a:off x="914162" y="1226215"/>
            <a:ext cx="6548402" cy="1470025"/>
          </a:xfrm>
          <a:prstGeom prst="rect">
            <a:avLst/>
          </a:prstGeom>
          <a:noFill/>
          <a:ln>
            <a:noFill/>
          </a:ln>
        </p:spPr>
        <p:txBody>
          <a:bodyPr spcFirstLastPara="1" wrap="square" lIns="0" tIns="60925" rIns="0" bIns="60925" anchor="ctr" anchorCtr="0">
            <a:noAutofit/>
          </a:bodyPr>
          <a:lstStyle>
            <a:lvl1pPr lvl="0" algn="l">
              <a:lnSpc>
                <a:spcPct val="90000"/>
              </a:lnSpc>
              <a:spcBef>
                <a:spcPts val="0"/>
              </a:spcBef>
              <a:spcAft>
                <a:spcPts val="0"/>
              </a:spcAft>
              <a:buClr>
                <a:schemeClr val="lt1"/>
              </a:buClr>
              <a:buSzPts val="4800"/>
              <a:buFont typeface="Quattrocento Sans"/>
              <a:buNone/>
              <a:defRPr sz="4800" cap="none">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1" name="Google Shape;81;p170"/>
          <p:cNvSpPr txBox="1">
            <a:spLocks noGrp="1"/>
          </p:cNvSpPr>
          <p:nvPr>
            <p:ph type="subTitle" idx="1"/>
          </p:nvPr>
        </p:nvSpPr>
        <p:spPr>
          <a:xfrm>
            <a:off x="914163" y="2734341"/>
            <a:ext cx="5396273" cy="1080120"/>
          </a:xfrm>
          <a:prstGeom prst="rect">
            <a:avLst/>
          </a:prstGeom>
          <a:noFill/>
          <a:ln>
            <a:noFill/>
          </a:ln>
        </p:spPr>
        <p:txBody>
          <a:bodyPr spcFirstLastPara="1" wrap="square" lIns="0" tIns="60925" rIns="0" bIns="60925" anchor="t" anchorCtr="0">
            <a:normAutofit/>
          </a:bodyPr>
          <a:lstStyle>
            <a:lvl1pPr lvl="0" algn="l">
              <a:spcBef>
                <a:spcPts val="720"/>
              </a:spcBef>
              <a:spcAft>
                <a:spcPts val="0"/>
              </a:spcAft>
              <a:buClr>
                <a:schemeClr val="lt1"/>
              </a:buClr>
              <a:buSzPts val="3600"/>
              <a:buNone/>
              <a:defRPr>
                <a:solidFill>
                  <a:schemeClr val="lt1"/>
                </a:solidFill>
              </a:defRPr>
            </a:lvl1pPr>
            <a:lvl2pPr lvl="1" algn="ctr">
              <a:spcBef>
                <a:spcPts val="640"/>
              </a:spcBef>
              <a:spcAft>
                <a:spcPts val="0"/>
              </a:spcAft>
              <a:buClr>
                <a:srgbClr val="918E8D"/>
              </a:buClr>
              <a:buSzPts val="3200"/>
              <a:buNone/>
              <a:defRPr>
                <a:solidFill>
                  <a:srgbClr val="918E8D"/>
                </a:solidFill>
              </a:defRPr>
            </a:lvl2pPr>
            <a:lvl3pPr lvl="2" algn="ctr">
              <a:spcBef>
                <a:spcPts val="480"/>
              </a:spcBef>
              <a:spcAft>
                <a:spcPts val="0"/>
              </a:spcAft>
              <a:buClr>
                <a:srgbClr val="918E8D"/>
              </a:buClr>
              <a:buSzPts val="2400"/>
              <a:buNone/>
              <a:defRPr>
                <a:solidFill>
                  <a:srgbClr val="918E8D"/>
                </a:solidFill>
              </a:defRPr>
            </a:lvl3pPr>
            <a:lvl4pPr lvl="3" algn="ctr">
              <a:spcBef>
                <a:spcPts val="400"/>
              </a:spcBef>
              <a:spcAft>
                <a:spcPts val="0"/>
              </a:spcAft>
              <a:buClr>
                <a:srgbClr val="918E8D"/>
              </a:buClr>
              <a:buSzPts val="2000"/>
              <a:buNone/>
              <a:defRPr>
                <a:solidFill>
                  <a:srgbClr val="918E8D"/>
                </a:solidFill>
              </a:defRPr>
            </a:lvl4pPr>
            <a:lvl5pPr lvl="4" algn="ctr">
              <a:spcBef>
                <a:spcPts val="400"/>
              </a:spcBef>
              <a:spcAft>
                <a:spcPts val="0"/>
              </a:spcAft>
              <a:buClr>
                <a:srgbClr val="918E8D"/>
              </a:buClr>
              <a:buSzPts val="2000"/>
              <a:buNone/>
              <a:defRPr>
                <a:solidFill>
                  <a:srgbClr val="918E8D"/>
                </a:solidFill>
              </a:defRPr>
            </a:lvl5pPr>
            <a:lvl6pPr lvl="5" algn="ctr">
              <a:spcBef>
                <a:spcPts val="540"/>
              </a:spcBef>
              <a:spcAft>
                <a:spcPts val="0"/>
              </a:spcAft>
              <a:buClr>
                <a:srgbClr val="918E8D"/>
              </a:buClr>
              <a:buSzPts val="2700"/>
              <a:buNone/>
              <a:defRPr>
                <a:solidFill>
                  <a:srgbClr val="918E8D"/>
                </a:solidFill>
              </a:defRPr>
            </a:lvl6pPr>
            <a:lvl7pPr lvl="6" algn="ctr">
              <a:spcBef>
                <a:spcPts val="540"/>
              </a:spcBef>
              <a:spcAft>
                <a:spcPts val="0"/>
              </a:spcAft>
              <a:buClr>
                <a:srgbClr val="918E8D"/>
              </a:buClr>
              <a:buSzPts val="2700"/>
              <a:buNone/>
              <a:defRPr>
                <a:solidFill>
                  <a:srgbClr val="918E8D"/>
                </a:solidFill>
              </a:defRPr>
            </a:lvl7pPr>
            <a:lvl8pPr lvl="7" algn="ctr">
              <a:spcBef>
                <a:spcPts val="540"/>
              </a:spcBef>
              <a:spcAft>
                <a:spcPts val="0"/>
              </a:spcAft>
              <a:buClr>
                <a:srgbClr val="918E8D"/>
              </a:buClr>
              <a:buSzPts val="2700"/>
              <a:buNone/>
              <a:defRPr>
                <a:solidFill>
                  <a:srgbClr val="918E8D"/>
                </a:solidFill>
              </a:defRPr>
            </a:lvl8pPr>
            <a:lvl9pPr lvl="8" algn="ctr">
              <a:spcBef>
                <a:spcPts val="540"/>
              </a:spcBef>
              <a:spcAft>
                <a:spcPts val="0"/>
              </a:spcAft>
              <a:buClr>
                <a:srgbClr val="918E8D"/>
              </a:buClr>
              <a:buSzPts val="2700"/>
              <a:buNone/>
              <a:defRPr>
                <a:solidFill>
                  <a:srgbClr val="918E8D"/>
                </a:solidFill>
              </a:defRPr>
            </a:lvl9pPr>
          </a:lstStyle>
          <a:p>
            <a:endParaRPr/>
          </a:p>
        </p:txBody>
      </p:sp>
      <p:sp>
        <p:nvSpPr>
          <p:cNvPr id="82" name="Google Shape;82;p170"/>
          <p:cNvSpPr txBox="1">
            <a:spLocks noGrp="1"/>
          </p:cNvSpPr>
          <p:nvPr>
            <p:ph type="dt" idx="10"/>
          </p:nvPr>
        </p:nvSpPr>
        <p:spPr>
          <a:xfrm>
            <a:off x="609441" y="6356351"/>
            <a:ext cx="2844059" cy="365125"/>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170"/>
          <p:cNvSpPr txBox="1">
            <a:spLocks noGrp="1"/>
          </p:cNvSpPr>
          <p:nvPr>
            <p:ph type="ftr" idx="11"/>
          </p:nvPr>
        </p:nvSpPr>
        <p:spPr>
          <a:xfrm>
            <a:off x="4164515" y="6356351"/>
            <a:ext cx="3859795" cy="365125"/>
          </a:xfrm>
          <a:prstGeom prst="rect">
            <a:avLst/>
          </a:prstGeom>
          <a:noFill/>
          <a:ln>
            <a:noFill/>
          </a:ln>
        </p:spPr>
        <p:txBody>
          <a:bodyPr spcFirstLastPara="1" wrap="square" lIns="0" tIns="60925" rIns="0"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4" name="Google Shape;84;p170"/>
          <p:cNvSpPr txBox="1">
            <a:spLocks noGrp="1"/>
          </p:cNvSpPr>
          <p:nvPr>
            <p:ph type="sldNum" idx="12"/>
          </p:nvPr>
        </p:nvSpPr>
        <p:spPr>
          <a:xfrm>
            <a:off x="8735325" y="6356351"/>
            <a:ext cx="2844059" cy="365125"/>
          </a:xfrm>
          <a:prstGeom prst="rect">
            <a:avLst/>
          </a:prstGeom>
          <a:noFill/>
          <a:ln>
            <a:noFill/>
          </a:ln>
        </p:spPr>
        <p:txBody>
          <a:bodyPr spcFirstLastPara="1" wrap="square" lIns="0" tIns="60925" rIns="0"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85" name="Google Shape;85;p170"/>
          <p:cNvSpPr txBox="1">
            <a:spLocks noGrp="1"/>
          </p:cNvSpPr>
          <p:nvPr>
            <p:ph type="body" idx="2"/>
          </p:nvPr>
        </p:nvSpPr>
        <p:spPr>
          <a:xfrm>
            <a:off x="914400" y="3933825"/>
            <a:ext cx="5827713" cy="612775"/>
          </a:xfrm>
          <a:prstGeom prst="rect">
            <a:avLst/>
          </a:prstGeom>
          <a:noFill/>
          <a:ln>
            <a:noFill/>
          </a:ln>
        </p:spPr>
        <p:txBody>
          <a:bodyPr spcFirstLastPara="1" wrap="square" lIns="0" tIns="60925" rIns="0" bIns="60925" anchor="ctr" anchorCtr="0">
            <a:noAutofit/>
          </a:bodyPr>
          <a:lstStyle>
            <a:lvl1pPr marL="457200" lvl="0" indent="-228600" algn="l">
              <a:spcBef>
                <a:spcPts val="400"/>
              </a:spcBef>
              <a:spcAft>
                <a:spcPts val="0"/>
              </a:spcAft>
              <a:buClr>
                <a:schemeClr val="lt1"/>
              </a:buClr>
              <a:buSzPts val="2000"/>
              <a:buNone/>
              <a:defRPr sz="2000">
                <a:solidFill>
                  <a:schemeClr val="lt1"/>
                </a:solidFill>
              </a:defRPr>
            </a:lvl1pPr>
            <a:lvl2pPr marL="914400" lvl="1" indent="-228600" algn="l">
              <a:spcBef>
                <a:spcPts val="320"/>
              </a:spcBef>
              <a:spcAft>
                <a:spcPts val="0"/>
              </a:spcAft>
              <a:buClr>
                <a:schemeClr val="dk1"/>
              </a:buClr>
              <a:buSzPts val="1600"/>
              <a:buNone/>
              <a:defRPr sz="1600"/>
            </a:lvl2pPr>
            <a:lvl3pPr marL="1371600" lvl="2" indent="-228600" algn="l">
              <a:spcBef>
                <a:spcPts val="320"/>
              </a:spcBef>
              <a:spcAft>
                <a:spcPts val="0"/>
              </a:spcAft>
              <a:buClr>
                <a:schemeClr val="dk1"/>
              </a:buClr>
              <a:buSzPts val="1600"/>
              <a:buNone/>
              <a:defRPr sz="1600"/>
            </a:lvl3pPr>
            <a:lvl4pPr marL="1828800" lvl="3" indent="-228600" algn="l">
              <a:spcBef>
                <a:spcPts val="320"/>
              </a:spcBef>
              <a:spcAft>
                <a:spcPts val="0"/>
              </a:spcAft>
              <a:buClr>
                <a:schemeClr val="dk1"/>
              </a:buClr>
              <a:buSzPts val="1600"/>
              <a:buNone/>
              <a:defRPr sz="1600"/>
            </a:lvl4pPr>
            <a:lvl5pPr marL="2286000" lvl="4" indent="-228600" algn="l">
              <a:spcBef>
                <a:spcPts val="320"/>
              </a:spcBef>
              <a:spcAft>
                <a:spcPts val="0"/>
              </a:spcAft>
              <a:buClr>
                <a:schemeClr val="dk1"/>
              </a:buClr>
              <a:buSzPts val="1600"/>
              <a:buNone/>
              <a:defRPr sz="160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86" name="Google Shape;86;p170"/>
          <p:cNvSpPr>
            <a:spLocks noGrp="1"/>
          </p:cNvSpPr>
          <p:nvPr>
            <p:ph type="pic" idx="3"/>
          </p:nvPr>
        </p:nvSpPr>
        <p:spPr>
          <a:xfrm>
            <a:off x="5208376" y="0"/>
            <a:ext cx="6980449" cy="6858000"/>
          </a:xfrm>
          <a:prstGeom prst="rect">
            <a:avLst/>
          </a:prstGeom>
          <a:noFill/>
          <a:ln>
            <a:noFill/>
          </a:ln>
        </p:spPr>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93"/>
        <p:cNvGrpSpPr/>
        <p:nvPr/>
      </p:nvGrpSpPr>
      <p:grpSpPr>
        <a:xfrm>
          <a:off x="0" y="0"/>
          <a:ext cx="0" cy="0"/>
          <a:chOff x="0" y="0"/>
          <a:chExt cx="0" cy="0"/>
        </a:xfrm>
      </p:grpSpPr>
      <p:sp>
        <p:nvSpPr>
          <p:cNvPr id="294" name="Google Shape;294;p194"/>
          <p:cNvSpPr txBox="1">
            <a:spLocks noGrp="1"/>
          </p:cNvSpPr>
          <p:nvPr>
            <p:ph type="title"/>
          </p:nvPr>
        </p:nvSpPr>
        <p:spPr>
          <a:xfrm>
            <a:off x="609441" y="274639"/>
            <a:ext cx="10969943" cy="711081"/>
          </a:xfrm>
          <a:prstGeom prst="rect">
            <a:avLst/>
          </a:prstGeom>
          <a:noFill/>
          <a:ln>
            <a:noFill/>
          </a:ln>
        </p:spPr>
        <p:txBody>
          <a:bodyPr spcFirstLastPara="1" wrap="square" lIns="121875" tIns="60925" rIns="121875" bIns="60925" anchor="ctr" anchorCtr="0">
            <a:normAutofit/>
          </a:bodyPr>
          <a:lstStyle>
            <a:lvl1pPr lvl="0" algn="l">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5" name="Google Shape;295;p194"/>
          <p:cNvSpPr txBox="1">
            <a:spLocks noGrp="1"/>
          </p:cNvSpPr>
          <p:nvPr>
            <p:ph type="body" idx="1"/>
          </p:nvPr>
        </p:nvSpPr>
        <p:spPr>
          <a:xfrm>
            <a:off x="609441" y="1138425"/>
            <a:ext cx="10969943" cy="4987739"/>
          </a:xfrm>
          <a:prstGeom prst="rect">
            <a:avLst/>
          </a:prstGeom>
          <a:noFill/>
          <a:ln>
            <a:noFill/>
          </a:ln>
        </p:spPr>
        <p:txBody>
          <a:bodyPr spcFirstLastPara="1" wrap="square" lIns="121875" tIns="60925" rIns="121875" bIns="60925"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96" name="Google Shape;296;p194"/>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7" name="Google Shape;297;p194"/>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8" name="Google Shape;298;p194"/>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99"/>
        <p:cNvGrpSpPr/>
        <p:nvPr/>
      </p:nvGrpSpPr>
      <p:grpSpPr>
        <a:xfrm>
          <a:off x="0" y="0"/>
          <a:ext cx="0" cy="0"/>
          <a:chOff x="0" y="0"/>
          <a:chExt cx="0" cy="0"/>
        </a:xfrm>
      </p:grpSpPr>
      <p:sp>
        <p:nvSpPr>
          <p:cNvPr id="300" name="Google Shape;300;p195"/>
          <p:cNvSpPr txBox="1">
            <a:spLocks noGrp="1"/>
          </p:cNvSpPr>
          <p:nvPr>
            <p:ph type="title"/>
          </p:nvPr>
        </p:nvSpPr>
        <p:spPr>
          <a:xfrm>
            <a:off x="609441" y="274639"/>
            <a:ext cx="10969943" cy="711081"/>
          </a:xfrm>
          <a:prstGeom prst="rect">
            <a:avLst/>
          </a:prstGeom>
          <a:noFill/>
          <a:ln>
            <a:noFill/>
          </a:ln>
        </p:spPr>
        <p:txBody>
          <a:bodyPr spcFirstLastPara="1" wrap="square" lIns="121875" tIns="60925" rIns="121875" bIns="60925" anchor="ctr" anchorCtr="0">
            <a:normAutofit/>
          </a:bodyPr>
          <a:lstStyle>
            <a:lvl1pPr lvl="0" algn="l">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01" name="Google Shape;301;p195"/>
          <p:cNvSpPr txBox="1">
            <a:spLocks noGrp="1"/>
          </p:cNvSpPr>
          <p:nvPr>
            <p:ph type="body" idx="1"/>
          </p:nvPr>
        </p:nvSpPr>
        <p:spPr>
          <a:xfrm>
            <a:off x="609441" y="1600201"/>
            <a:ext cx="5383398" cy="4525963"/>
          </a:xfrm>
          <a:prstGeom prst="rect">
            <a:avLst/>
          </a:prstGeom>
          <a:noFill/>
          <a:ln>
            <a:noFill/>
          </a:ln>
        </p:spPr>
        <p:txBody>
          <a:bodyPr spcFirstLastPara="1" wrap="square" lIns="121875" tIns="60925" rIns="121875" bIns="60925" anchor="t" anchorCtr="0">
            <a:normAutofit/>
          </a:bodyPr>
          <a:lstStyle>
            <a:lvl1pPr marL="457200" lvl="0" indent="-463550" algn="l">
              <a:spcBef>
                <a:spcPts val="740"/>
              </a:spcBef>
              <a:spcAft>
                <a:spcPts val="0"/>
              </a:spcAft>
              <a:buClr>
                <a:schemeClr val="dk1"/>
              </a:buClr>
              <a:buSzPts val="3700"/>
              <a:buChar char="•"/>
              <a:defRPr sz="3700"/>
            </a:lvl1pPr>
            <a:lvl2pPr marL="914400" lvl="1" indent="-431800" algn="l">
              <a:spcBef>
                <a:spcPts val="640"/>
              </a:spcBef>
              <a:spcAft>
                <a:spcPts val="0"/>
              </a:spcAft>
              <a:buClr>
                <a:schemeClr val="dk1"/>
              </a:buClr>
              <a:buSzPts val="3200"/>
              <a:buChar char="–"/>
              <a:defRPr sz="3200"/>
            </a:lvl2pPr>
            <a:lvl3pPr marL="1371600" lvl="2" indent="-400050" algn="l">
              <a:spcBef>
                <a:spcPts val="540"/>
              </a:spcBef>
              <a:spcAft>
                <a:spcPts val="0"/>
              </a:spcAft>
              <a:buClr>
                <a:schemeClr val="dk1"/>
              </a:buClr>
              <a:buSzPts val="2700"/>
              <a:buChar char="•"/>
              <a:defRPr sz="2700"/>
            </a:lvl3pPr>
            <a:lvl4pPr marL="1828800" lvl="3" indent="-381000" algn="l">
              <a:spcBef>
                <a:spcPts val="480"/>
              </a:spcBef>
              <a:spcAft>
                <a:spcPts val="0"/>
              </a:spcAft>
              <a:buClr>
                <a:schemeClr val="dk1"/>
              </a:buClr>
              <a:buSzPts val="2400"/>
              <a:buChar char="–"/>
              <a:defRPr sz="2400"/>
            </a:lvl4pPr>
            <a:lvl5pPr marL="2286000" lvl="4" indent="-381000" algn="l">
              <a:spcBef>
                <a:spcPts val="480"/>
              </a:spcBef>
              <a:spcAft>
                <a:spcPts val="0"/>
              </a:spcAft>
              <a:buClr>
                <a:schemeClr val="dk1"/>
              </a:buClr>
              <a:buSzPts val="2400"/>
              <a:buChar char="»"/>
              <a:defRPr sz="2400"/>
            </a:lvl5pPr>
            <a:lvl6pPr marL="2743200" lvl="5" indent="-381000" algn="l">
              <a:spcBef>
                <a:spcPts val="480"/>
              </a:spcBef>
              <a:spcAft>
                <a:spcPts val="0"/>
              </a:spcAft>
              <a:buClr>
                <a:schemeClr val="dk1"/>
              </a:buClr>
              <a:buSzPts val="2400"/>
              <a:buChar char="•"/>
              <a:defRPr sz="2400"/>
            </a:lvl6pPr>
            <a:lvl7pPr marL="3200400" lvl="6" indent="-381000" algn="l">
              <a:spcBef>
                <a:spcPts val="480"/>
              </a:spcBef>
              <a:spcAft>
                <a:spcPts val="0"/>
              </a:spcAft>
              <a:buClr>
                <a:schemeClr val="dk1"/>
              </a:buClr>
              <a:buSzPts val="2400"/>
              <a:buChar char="•"/>
              <a:defRPr sz="2400"/>
            </a:lvl7pPr>
            <a:lvl8pPr marL="3657600" lvl="7" indent="-381000" algn="l">
              <a:spcBef>
                <a:spcPts val="480"/>
              </a:spcBef>
              <a:spcAft>
                <a:spcPts val="0"/>
              </a:spcAft>
              <a:buClr>
                <a:schemeClr val="dk1"/>
              </a:buClr>
              <a:buSzPts val="2400"/>
              <a:buChar char="•"/>
              <a:defRPr sz="2400"/>
            </a:lvl8pPr>
            <a:lvl9pPr marL="4114800" lvl="8" indent="-381000" algn="l">
              <a:spcBef>
                <a:spcPts val="480"/>
              </a:spcBef>
              <a:spcAft>
                <a:spcPts val="0"/>
              </a:spcAft>
              <a:buClr>
                <a:schemeClr val="dk1"/>
              </a:buClr>
              <a:buSzPts val="2400"/>
              <a:buChar char="•"/>
              <a:defRPr sz="2400"/>
            </a:lvl9pPr>
          </a:lstStyle>
          <a:p>
            <a:endParaRPr/>
          </a:p>
        </p:txBody>
      </p:sp>
      <p:sp>
        <p:nvSpPr>
          <p:cNvPr id="302" name="Google Shape;302;p195"/>
          <p:cNvSpPr txBox="1">
            <a:spLocks noGrp="1"/>
          </p:cNvSpPr>
          <p:nvPr>
            <p:ph type="body" idx="2"/>
          </p:nvPr>
        </p:nvSpPr>
        <p:spPr>
          <a:xfrm>
            <a:off x="6195986" y="1600201"/>
            <a:ext cx="5383398" cy="4525963"/>
          </a:xfrm>
          <a:prstGeom prst="rect">
            <a:avLst/>
          </a:prstGeom>
          <a:noFill/>
          <a:ln>
            <a:noFill/>
          </a:ln>
        </p:spPr>
        <p:txBody>
          <a:bodyPr spcFirstLastPara="1" wrap="square" lIns="121875" tIns="60925" rIns="121875" bIns="60925" anchor="t" anchorCtr="0">
            <a:normAutofit/>
          </a:bodyPr>
          <a:lstStyle>
            <a:lvl1pPr marL="457200" lvl="0" indent="-463550" algn="l">
              <a:spcBef>
                <a:spcPts val="740"/>
              </a:spcBef>
              <a:spcAft>
                <a:spcPts val="0"/>
              </a:spcAft>
              <a:buClr>
                <a:schemeClr val="dk1"/>
              </a:buClr>
              <a:buSzPts val="3700"/>
              <a:buChar char="•"/>
              <a:defRPr sz="3700"/>
            </a:lvl1pPr>
            <a:lvl2pPr marL="914400" lvl="1" indent="-431800" algn="l">
              <a:spcBef>
                <a:spcPts val="640"/>
              </a:spcBef>
              <a:spcAft>
                <a:spcPts val="0"/>
              </a:spcAft>
              <a:buClr>
                <a:schemeClr val="dk1"/>
              </a:buClr>
              <a:buSzPts val="3200"/>
              <a:buChar char="–"/>
              <a:defRPr sz="3200"/>
            </a:lvl2pPr>
            <a:lvl3pPr marL="1371600" lvl="2" indent="-400050" algn="l">
              <a:spcBef>
                <a:spcPts val="540"/>
              </a:spcBef>
              <a:spcAft>
                <a:spcPts val="0"/>
              </a:spcAft>
              <a:buClr>
                <a:schemeClr val="dk1"/>
              </a:buClr>
              <a:buSzPts val="2700"/>
              <a:buChar char="•"/>
              <a:defRPr sz="2700"/>
            </a:lvl3pPr>
            <a:lvl4pPr marL="1828800" lvl="3" indent="-381000" algn="l">
              <a:spcBef>
                <a:spcPts val="480"/>
              </a:spcBef>
              <a:spcAft>
                <a:spcPts val="0"/>
              </a:spcAft>
              <a:buClr>
                <a:schemeClr val="dk1"/>
              </a:buClr>
              <a:buSzPts val="2400"/>
              <a:buChar char="–"/>
              <a:defRPr sz="2400"/>
            </a:lvl4pPr>
            <a:lvl5pPr marL="2286000" lvl="4" indent="-381000" algn="l">
              <a:spcBef>
                <a:spcPts val="480"/>
              </a:spcBef>
              <a:spcAft>
                <a:spcPts val="0"/>
              </a:spcAft>
              <a:buClr>
                <a:schemeClr val="dk1"/>
              </a:buClr>
              <a:buSzPts val="2400"/>
              <a:buChar char="»"/>
              <a:defRPr sz="2400"/>
            </a:lvl5pPr>
            <a:lvl6pPr marL="2743200" lvl="5" indent="-381000" algn="l">
              <a:spcBef>
                <a:spcPts val="480"/>
              </a:spcBef>
              <a:spcAft>
                <a:spcPts val="0"/>
              </a:spcAft>
              <a:buClr>
                <a:schemeClr val="dk1"/>
              </a:buClr>
              <a:buSzPts val="2400"/>
              <a:buChar char="•"/>
              <a:defRPr sz="2400"/>
            </a:lvl6pPr>
            <a:lvl7pPr marL="3200400" lvl="6" indent="-381000" algn="l">
              <a:spcBef>
                <a:spcPts val="480"/>
              </a:spcBef>
              <a:spcAft>
                <a:spcPts val="0"/>
              </a:spcAft>
              <a:buClr>
                <a:schemeClr val="dk1"/>
              </a:buClr>
              <a:buSzPts val="2400"/>
              <a:buChar char="•"/>
              <a:defRPr sz="2400"/>
            </a:lvl7pPr>
            <a:lvl8pPr marL="3657600" lvl="7" indent="-381000" algn="l">
              <a:spcBef>
                <a:spcPts val="480"/>
              </a:spcBef>
              <a:spcAft>
                <a:spcPts val="0"/>
              </a:spcAft>
              <a:buClr>
                <a:schemeClr val="dk1"/>
              </a:buClr>
              <a:buSzPts val="2400"/>
              <a:buChar char="•"/>
              <a:defRPr sz="2400"/>
            </a:lvl8pPr>
            <a:lvl9pPr marL="4114800" lvl="8" indent="-381000" algn="l">
              <a:spcBef>
                <a:spcPts val="480"/>
              </a:spcBef>
              <a:spcAft>
                <a:spcPts val="0"/>
              </a:spcAft>
              <a:buClr>
                <a:schemeClr val="dk1"/>
              </a:buClr>
              <a:buSzPts val="2400"/>
              <a:buChar char="•"/>
              <a:defRPr sz="2400"/>
            </a:lvl9pPr>
          </a:lstStyle>
          <a:p>
            <a:endParaRPr/>
          </a:p>
        </p:txBody>
      </p:sp>
      <p:sp>
        <p:nvSpPr>
          <p:cNvPr id="303" name="Google Shape;303;p195"/>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4" name="Google Shape;304;p195"/>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5" name="Google Shape;305;p195"/>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06"/>
        <p:cNvGrpSpPr/>
        <p:nvPr/>
      </p:nvGrpSpPr>
      <p:grpSpPr>
        <a:xfrm>
          <a:off x="0" y="0"/>
          <a:ext cx="0" cy="0"/>
          <a:chOff x="0" y="0"/>
          <a:chExt cx="0" cy="0"/>
        </a:xfrm>
      </p:grpSpPr>
      <p:sp>
        <p:nvSpPr>
          <p:cNvPr id="307" name="Google Shape;307;p196"/>
          <p:cNvSpPr txBox="1">
            <a:spLocks noGrp="1"/>
          </p:cNvSpPr>
          <p:nvPr>
            <p:ph type="title"/>
          </p:nvPr>
        </p:nvSpPr>
        <p:spPr>
          <a:xfrm>
            <a:off x="609441" y="274639"/>
            <a:ext cx="10969943" cy="711081"/>
          </a:xfrm>
          <a:prstGeom prst="rect">
            <a:avLst/>
          </a:prstGeom>
          <a:noFill/>
          <a:ln>
            <a:noFill/>
          </a:ln>
        </p:spPr>
        <p:txBody>
          <a:bodyPr spcFirstLastPara="1" wrap="square" lIns="121875" tIns="60925" rIns="121875" bIns="60925" anchor="ctr" anchorCtr="0">
            <a:normAutofit/>
          </a:bodyPr>
          <a:lstStyle>
            <a:lvl1pPr lvl="0" algn="l">
              <a:spcBef>
                <a:spcPts val="0"/>
              </a:spcBef>
              <a:spcAft>
                <a:spcPts val="0"/>
              </a:spcAft>
              <a:buClr>
                <a:schemeClr val="dk1"/>
              </a:buClr>
              <a:buSzPts val="36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08" name="Google Shape;308;p196"/>
          <p:cNvSpPr txBox="1">
            <a:spLocks noGrp="1"/>
          </p:cNvSpPr>
          <p:nvPr>
            <p:ph type="body" idx="1"/>
          </p:nvPr>
        </p:nvSpPr>
        <p:spPr>
          <a:xfrm>
            <a:off x="609441" y="1535113"/>
            <a:ext cx="5385514" cy="639763"/>
          </a:xfrm>
          <a:prstGeom prst="rect">
            <a:avLst/>
          </a:prstGeom>
          <a:noFill/>
          <a:ln>
            <a:noFill/>
          </a:ln>
        </p:spPr>
        <p:txBody>
          <a:bodyPr spcFirstLastPara="1" wrap="square" lIns="121875" tIns="60925" rIns="121875" bIns="60925" anchor="b" anchorCtr="0">
            <a:normAutofit/>
          </a:bodyPr>
          <a:lstStyle>
            <a:lvl1pPr marL="457200" lvl="0" indent="-228600" algn="l">
              <a:spcBef>
                <a:spcPts val="640"/>
              </a:spcBef>
              <a:spcAft>
                <a:spcPts val="0"/>
              </a:spcAft>
              <a:buClr>
                <a:schemeClr val="dk1"/>
              </a:buClr>
              <a:buSzPts val="3200"/>
              <a:buNone/>
              <a:defRPr sz="3200" b="1"/>
            </a:lvl1pPr>
            <a:lvl2pPr marL="914400" lvl="1" indent="-228600" algn="l">
              <a:spcBef>
                <a:spcPts val="540"/>
              </a:spcBef>
              <a:spcAft>
                <a:spcPts val="0"/>
              </a:spcAft>
              <a:buClr>
                <a:schemeClr val="dk1"/>
              </a:buClr>
              <a:buSzPts val="2700"/>
              <a:buNone/>
              <a:defRPr sz="2700" b="1"/>
            </a:lvl2pPr>
            <a:lvl3pPr marL="1371600" lvl="2" indent="-228600" algn="l">
              <a:spcBef>
                <a:spcPts val="480"/>
              </a:spcBef>
              <a:spcAft>
                <a:spcPts val="0"/>
              </a:spcAft>
              <a:buClr>
                <a:schemeClr val="dk1"/>
              </a:buClr>
              <a:buSzPts val="2400"/>
              <a:buNone/>
              <a:defRPr sz="2400" b="1"/>
            </a:lvl3pPr>
            <a:lvl4pPr marL="1828800" lvl="3" indent="-228600" algn="l">
              <a:spcBef>
                <a:spcPts val="420"/>
              </a:spcBef>
              <a:spcAft>
                <a:spcPts val="0"/>
              </a:spcAft>
              <a:buClr>
                <a:schemeClr val="dk1"/>
              </a:buClr>
              <a:buSzPts val="2100"/>
              <a:buNone/>
              <a:defRPr sz="2100" b="1"/>
            </a:lvl4pPr>
            <a:lvl5pPr marL="2286000" lvl="4" indent="-228600" algn="l">
              <a:spcBef>
                <a:spcPts val="420"/>
              </a:spcBef>
              <a:spcAft>
                <a:spcPts val="0"/>
              </a:spcAft>
              <a:buClr>
                <a:schemeClr val="dk1"/>
              </a:buClr>
              <a:buSzPts val="2100"/>
              <a:buNone/>
              <a:defRPr sz="2100" b="1"/>
            </a:lvl5pPr>
            <a:lvl6pPr marL="2743200" lvl="5" indent="-228600" algn="l">
              <a:spcBef>
                <a:spcPts val="420"/>
              </a:spcBef>
              <a:spcAft>
                <a:spcPts val="0"/>
              </a:spcAft>
              <a:buClr>
                <a:schemeClr val="dk1"/>
              </a:buClr>
              <a:buSzPts val="2100"/>
              <a:buNone/>
              <a:defRPr sz="2100" b="1"/>
            </a:lvl6pPr>
            <a:lvl7pPr marL="3200400" lvl="6" indent="-228600" algn="l">
              <a:spcBef>
                <a:spcPts val="420"/>
              </a:spcBef>
              <a:spcAft>
                <a:spcPts val="0"/>
              </a:spcAft>
              <a:buClr>
                <a:schemeClr val="dk1"/>
              </a:buClr>
              <a:buSzPts val="2100"/>
              <a:buNone/>
              <a:defRPr sz="2100" b="1"/>
            </a:lvl7pPr>
            <a:lvl8pPr marL="3657600" lvl="7" indent="-228600" algn="l">
              <a:spcBef>
                <a:spcPts val="420"/>
              </a:spcBef>
              <a:spcAft>
                <a:spcPts val="0"/>
              </a:spcAft>
              <a:buClr>
                <a:schemeClr val="dk1"/>
              </a:buClr>
              <a:buSzPts val="2100"/>
              <a:buNone/>
              <a:defRPr sz="2100" b="1"/>
            </a:lvl8pPr>
            <a:lvl9pPr marL="4114800" lvl="8" indent="-228600" algn="l">
              <a:spcBef>
                <a:spcPts val="420"/>
              </a:spcBef>
              <a:spcAft>
                <a:spcPts val="0"/>
              </a:spcAft>
              <a:buClr>
                <a:schemeClr val="dk1"/>
              </a:buClr>
              <a:buSzPts val="2100"/>
              <a:buNone/>
              <a:defRPr sz="2100" b="1"/>
            </a:lvl9pPr>
          </a:lstStyle>
          <a:p>
            <a:endParaRPr/>
          </a:p>
        </p:txBody>
      </p:sp>
      <p:sp>
        <p:nvSpPr>
          <p:cNvPr id="309" name="Google Shape;309;p196"/>
          <p:cNvSpPr txBox="1">
            <a:spLocks noGrp="1"/>
          </p:cNvSpPr>
          <p:nvPr>
            <p:ph type="body" idx="2"/>
          </p:nvPr>
        </p:nvSpPr>
        <p:spPr>
          <a:xfrm>
            <a:off x="609441" y="2174875"/>
            <a:ext cx="5385514" cy="3951288"/>
          </a:xfrm>
          <a:prstGeom prst="rect">
            <a:avLst/>
          </a:prstGeom>
          <a:noFill/>
          <a:ln>
            <a:noFill/>
          </a:ln>
        </p:spPr>
        <p:txBody>
          <a:bodyPr spcFirstLastPara="1" wrap="square" lIns="121875" tIns="60925" rIns="121875" bIns="60925" anchor="t" anchorCtr="0">
            <a:normAutofit/>
          </a:bodyPr>
          <a:lstStyle>
            <a:lvl1pPr marL="457200" lvl="0" indent="-431800" algn="l">
              <a:spcBef>
                <a:spcPts val="640"/>
              </a:spcBef>
              <a:spcAft>
                <a:spcPts val="0"/>
              </a:spcAft>
              <a:buClr>
                <a:schemeClr val="dk1"/>
              </a:buClr>
              <a:buSzPts val="3200"/>
              <a:buChar char="•"/>
              <a:defRPr sz="3200"/>
            </a:lvl1pPr>
            <a:lvl2pPr marL="914400" lvl="1" indent="-400050" algn="l">
              <a:spcBef>
                <a:spcPts val="540"/>
              </a:spcBef>
              <a:spcAft>
                <a:spcPts val="0"/>
              </a:spcAft>
              <a:buClr>
                <a:schemeClr val="dk1"/>
              </a:buClr>
              <a:buSzPts val="2700"/>
              <a:buChar char="–"/>
              <a:defRPr sz="2700"/>
            </a:lvl2pPr>
            <a:lvl3pPr marL="1371600" lvl="2" indent="-381000" algn="l">
              <a:spcBef>
                <a:spcPts val="480"/>
              </a:spcBef>
              <a:spcAft>
                <a:spcPts val="0"/>
              </a:spcAft>
              <a:buClr>
                <a:schemeClr val="dk1"/>
              </a:buClr>
              <a:buSzPts val="2400"/>
              <a:buChar char="•"/>
              <a:defRPr sz="2400"/>
            </a:lvl3pPr>
            <a:lvl4pPr marL="1828800" lvl="3" indent="-361950" algn="l">
              <a:spcBef>
                <a:spcPts val="420"/>
              </a:spcBef>
              <a:spcAft>
                <a:spcPts val="0"/>
              </a:spcAft>
              <a:buClr>
                <a:schemeClr val="dk1"/>
              </a:buClr>
              <a:buSzPts val="2100"/>
              <a:buChar char="–"/>
              <a:defRPr sz="2100"/>
            </a:lvl4pPr>
            <a:lvl5pPr marL="2286000" lvl="4" indent="-361950" algn="l">
              <a:spcBef>
                <a:spcPts val="420"/>
              </a:spcBef>
              <a:spcAft>
                <a:spcPts val="0"/>
              </a:spcAft>
              <a:buClr>
                <a:schemeClr val="dk1"/>
              </a:buClr>
              <a:buSzPts val="2100"/>
              <a:buChar char="»"/>
              <a:defRPr sz="2100"/>
            </a:lvl5pPr>
            <a:lvl6pPr marL="2743200" lvl="5" indent="-361950" algn="l">
              <a:spcBef>
                <a:spcPts val="420"/>
              </a:spcBef>
              <a:spcAft>
                <a:spcPts val="0"/>
              </a:spcAft>
              <a:buClr>
                <a:schemeClr val="dk1"/>
              </a:buClr>
              <a:buSzPts val="2100"/>
              <a:buChar char="•"/>
              <a:defRPr sz="2100"/>
            </a:lvl6pPr>
            <a:lvl7pPr marL="3200400" lvl="6" indent="-361950" algn="l">
              <a:spcBef>
                <a:spcPts val="420"/>
              </a:spcBef>
              <a:spcAft>
                <a:spcPts val="0"/>
              </a:spcAft>
              <a:buClr>
                <a:schemeClr val="dk1"/>
              </a:buClr>
              <a:buSzPts val="2100"/>
              <a:buChar char="•"/>
              <a:defRPr sz="2100"/>
            </a:lvl7pPr>
            <a:lvl8pPr marL="3657600" lvl="7" indent="-361950" algn="l">
              <a:spcBef>
                <a:spcPts val="420"/>
              </a:spcBef>
              <a:spcAft>
                <a:spcPts val="0"/>
              </a:spcAft>
              <a:buClr>
                <a:schemeClr val="dk1"/>
              </a:buClr>
              <a:buSzPts val="2100"/>
              <a:buChar char="•"/>
              <a:defRPr sz="2100"/>
            </a:lvl8pPr>
            <a:lvl9pPr marL="4114800" lvl="8" indent="-361950" algn="l">
              <a:spcBef>
                <a:spcPts val="420"/>
              </a:spcBef>
              <a:spcAft>
                <a:spcPts val="0"/>
              </a:spcAft>
              <a:buClr>
                <a:schemeClr val="dk1"/>
              </a:buClr>
              <a:buSzPts val="2100"/>
              <a:buChar char="•"/>
              <a:defRPr sz="2100"/>
            </a:lvl9pPr>
          </a:lstStyle>
          <a:p>
            <a:endParaRPr/>
          </a:p>
        </p:txBody>
      </p:sp>
      <p:sp>
        <p:nvSpPr>
          <p:cNvPr id="310" name="Google Shape;310;p196"/>
          <p:cNvSpPr txBox="1">
            <a:spLocks noGrp="1"/>
          </p:cNvSpPr>
          <p:nvPr>
            <p:ph type="body" idx="3"/>
          </p:nvPr>
        </p:nvSpPr>
        <p:spPr>
          <a:xfrm>
            <a:off x="6191756" y="1535113"/>
            <a:ext cx="5387630" cy="639763"/>
          </a:xfrm>
          <a:prstGeom prst="rect">
            <a:avLst/>
          </a:prstGeom>
          <a:noFill/>
          <a:ln>
            <a:noFill/>
          </a:ln>
        </p:spPr>
        <p:txBody>
          <a:bodyPr spcFirstLastPara="1" wrap="square" lIns="121875" tIns="60925" rIns="121875" bIns="60925" anchor="b" anchorCtr="0">
            <a:normAutofit/>
          </a:bodyPr>
          <a:lstStyle>
            <a:lvl1pPr marL="457200" lvl="0" indent="-228600" algn="l">
              <a:spcBef>
                <a:spcPts val="640"/>
              </a:spcBef>
              <a:spcAft>
                <a:spcPts val="0"/>
              </a:spcAft>
              <a:buClr>
                <a:schemeClr val="dk1"/>
              </a:buClr>
              <a:buSzPts val="3200"/>
              <a:buNone/>
              <a:defRPr sz="3200" b="1"/>
            </a:lvl1pPr>
            <a:lvl2pPr marL="914400" lvl="1" indent="-228600" algn="l">
              <a:spcBef>
                <a:spcPts val="540"/>
              </a:spcBef>
              <a:spcAft>
                <a:spcPts val="0"/>
              </a:spcAft>
              <a:buClr>
                <a:schemeClr val="dk1"/>
              </a:buClr>
              <a:buSzPts val="2700"/>
              <a:buNone/>
              <a:defRPr sz="2700" b="1"/>
            </a:lvl2pPr>
            <a:lvl3pPr marL="1371600" lvl="2" indent="-228600" algn="l">
              <a:spcBef>
                <a:spcPts val="480"/>
              </a:spcBef>
              <a:spcAft>
                <a:spcPts val="0"/>
              </a:spcAft>
              <a:buClr>
                <a:schemeClr val="dk1"/>
              </a:buClr>
              <a:buSzPts val="2400"/>
              <a:buNone/>
              <a:defRPr sz="2400" b="1"/>
            </a:lvl3pPr>
            <a:lvl4pPr marL="1828800" lvl="3" indent="-228600" algn="l">
              <a:spcBef>
                <a:spcPts val="420"/>
              </a:spcBef>
              <a:spcAft>
                <a:spcPts val="0"/>
              </a:spcAft>
              <a:buClr>
                <a:schemeClr val="dk1"/>
              </a:buClr>
              <a:buSzPts val="2100"/>
              <a:buNone/>
              <a:defRPr sz="2100" b="1"/>
            </a:lvl4pPr>
            <a:lvl5pPr marL="2286000" lvl="4" indent="-228600" algn="l">
              <a:spcBef>
                <a:spcPts val="420"/>
              </a:spcBef>
              <a:spcAft>
                <a:spcPts val="0"/>
              </a:spcAft>
              <a:buClr>
                <a:schemeClr val="dk1"/>
              </a:buClr>
              <a:buSzPts val="2100"/>
              <a:buNone/>
              <a:defRPr sz="2100" b="1"/>
            </a:lvl5pPr>
            <a:lvl6pPr marL="2743200" lvl="5" indent="-228600" algn="l">
              <a:spcBef>
                <a:spcPts val="420"/>
              </a:spcBef>
              <a:spcAft>
                <a:spcPts val="0"/>
              </a:spcAft>
              <a:buClr>
                <a:schemeClr val="dk1"/>
              </a:buClr>
              <a:buSzPts val="2100"/>
              <a:buNone/>
              <a:defRPr sz="2100" b="1"/>
            </a:lvl6pPr>
            <a:lvl7pPr marL="3200400" lvl="6" indent="-228600" algn="l">
              <a:spcBef>
                <a:spcPts val="420"/>
              </a:spcBef>
              <a:spcAft>
                <a:spcPts val="0"/>
              </a:spcAft>
              <a:buClr>
                <a:schemeClr val="dk1"/>
              </a:buClr>
              <a:buSzPts val="2100"/>
              <a:buNone/>
              <a:defRPr sz="2100" b="1"/>
            </a:lvl7pPr>
            <a:lvl8pPr marL="3657600" lvl="7" indent="-228600" algn="l">
              <a:spcBef>
                <a:spcPts val="420"/>
              </a:spcBef>
              <a:spcAft>
                <a:spcPts val="0"/>
              </a:spcAft>
              <a:buClr>
                <a:schemeClr val="dk1"/>
              </a:buClr>
              <a:buSzPts val="2100"/>
              <a:buNone/>
              <a:defRPr sz="2100" b="1"/>
            </a:lvl8pPr>
            <a:lvl9pPr marL="4114800" lvl="8" indent="-228600" algn="l">
              <a:spcBef>
                <a:spcPts val="420"/>
              </a:spcBef>
              <a:spcAft>
                <a:spcPts val="0"/>
              </a:spcAft>
              <a:buClr>
                <a:schemeClr val="dk1"/>
              </a:buClr>
              <a:buSzPts val="2100"/>
              <a:buNone/>
              <a:defRPr sz="2100" b="1"/>
            </a:lvl9pPr>
          </a:lstStyle>
          <a:p>
            <a:endParaRPr/>
          </a:p>
        </p:txBody>
      </p:sp>
      <p:sp>
        <p:nvSpPr>
          <p:cNvPr id="311" name="Google Shape;311;p196"/>
          <p:cNvSpPr txBox="1">
            <a:spLocks noGrp="1"/>
          </p:cNvSpPr>
          <p:nvPr>
            <p:ph type="body" idx="4"/>
          </p:nvPr>
        </p:nvSpPr>
        <p:spPr>
          <a:xfrm>
            <a:off x="6191756" y="2174875"/>
            <a:ext cx="5387630" cy="3951288"/>
          </a:xfrm>
          <a:prstGeom prst="rect">
            <a:avLst/>
          </a:prstGeom>
          <a:noFill/>
          <a:ln>
            <a:noFill/>
          </a:ln>
        </p:spPr>
        <p:txBody>
          <a:bodyPr spcFirstLastPara="1" wrap="square" lIns="121875" tIns="60925" rIns="121875" bIns="60925" anchor="t" anchorCtr="0">
            <a:normAutofit/>
          </a:bodyPr>
          <a:lstStyle>
            <a:lvl1pPr marL="457200" lvl="0" indent="-431800" algn="l">
              <a:spcBef>
                <a:spcPts val="640"/>
              </a:spcBef>
              <a:spcAft>
                <a:spcPts val="0"/>
              </a:spcAft>
              <a:buClr>
                <a:schemeClr val="dk1"/>
              </a:buClr>
              <a:buSzPts val="3200"/>
              <a:buChar char="•"/>
              <a:defRPr sz="3200"/>
            </a:lvl1pPr>
            <a:lvl2pPr marL="914400" lvl="1" indent="-400050" algn="l">
              <a:spcBef>
                <a:spcPts val="540"/>
              </a:spcBef>
              <a:spcAft>
                <a:spcPts val="0"/>
              </a:spcAft>
              <a:buClr>
                <a:schemeClr val="dk1"/>
              </a:buClr>
              <a:buSzPts val="2700"/>
              <a:buChar char="–"/>
              <a:defRPr sz="2700"/>
            </a:lvl2pPr>
            <a:lvl3pPr marL="1371600" lvl="2" indent="-381000" algn="l">
              <a:spcBef>
                <a:spcPts val="480"/>
              </a:spcBef>
              <a:spcAft>
                <a:spcPts val="0"/>
              </a:spcAft>
              <a:buClr>
                <a:schemeClr val="dk1"/>
              </a:buClr>
              <a:buSzPts val="2400"/>
              <a:buChar char="•"/>
              <a:defRPr sz="2400"/>
            </a:lvl3pPr>
            <a:lvl4pPr marL="1828800" lvl="3" indent="-361950" algn="l">
              <a:spcBef>
                <a:spcPts val="420"/>
              </a:spcBef>
              <a:spcAft>
                <a:spcPts val="0"/>
              </a:spcAft>
              <a:buClr>
                <a:schemeClr val="dk1"/>
              </a:buClr>
              <a:buSzPts val="2100"/>
              <a:buChar char="–"/>
              <a:defRPr sz="2100"/>
            </a:lvl4pPr>
            <a:lvl5pPr marL="2286000" lvl="4" indent="-361950" algn="l">
              <a:spcBef>
                <a:spcPts val="420"/>
              </a:spcBef>
              <a:spcAft>
                <a:spcPts val="0"/>
              </a:spcAft>
              <a:buClr>
                <a:schemeClr val="dk1"/>
              </a:buClr>
              <a:buSzPts val="2100"/>
              <a:buChar char="»"/>
              <a:defRPr sz="2100"/>
            </a:lvl5pPr>
            <a:lvl6pPr marL="2743200" lvl="5" indent="-361950" algn="l">
              <a:spcBef>
                <a:spcPts val="420"/>
              </a:spcBef>
              <a:spcAft>
                <a:spcPts val="0"/>
              </a:spcAft>
              <a:buClr>
                <a:schemeClr val="dk1"/>
              </a:buClr>
              <a:buSzPts val="2100"/>
              <a:buChar char="•"/>
              <a:defRPr sz="2100"/>
            </a:lvl6pPr>
            <a:lvl7pPr marL="3200400" lvl="6" indent="-361950" algn="l">
              <a:spcBef>
                <a:spcPts val="420"/>
              </a:spcBef>
              <a:spcAft>
                <a:spcPts val="0"/>
              </a:spcAft>
              <a:buClr>
                <a:schemeClr val="dk1"/>
              </a:buClr>
              <a:buSzPts val="2100"/>
              <a:buChar char="•"/>
              <a:defRPr sz="2100"/>
            </a:lvl7pPr>
            <a:lvl8pPr marL="3657600" lvl="7" indent="-361950" algn="l">
              <a:spcBef>
                <a:spcPts val="420"/>
              </a:spcBef>
              <a:spcAft>
                <a:spcPts val="0"/>
              </a:spcAft>
              <a:buClr>
                <a:schemeClr val="dk1"/>
              </a:buClr>
              <a:buSzPts val="2100"/>
              <a:buChar char="•"/>
              <a:defRPr sz="2100"/>
            </a:lvl8pPr>
            <a:lvl9pPr marL="4114800" lvl="8" indent="-361950" algn="l">
              <a:spcBef>
                <a:spcPts val="420"/>
              </a:spcBef>
              <a:spcAft>
                <a:spcPts val="0"/>
              </a:spcAft>
              <a:buClr>
                <a:schemeClr val="dk1"/>
              </a:buClr>
              <a:buSzPts val="2100"/>
              <a:buChar char="•"/>
              <a:defRPr sz="2100"/>
            </a:lvl9pPr>
          </a:lstStyle>
          <a:p>
            <a:endParaRPr/>
          </a:p>
        </p:txBody>
      </p:sp>
      <p:sp>
        <p:nvSpPr>
          <p:cNvPr id="312" name="Google Shape;312;p196"/>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3" name="Google Shape;313;p196"/>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4" name="Google Shape;314;p196"/>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15"/>
        <p:cNvGrpSpPr/>
        <p:nvPr/>
      </p:nvGrpSpPr>
      <p:grpSpPr>
        <a:xfrm>
          <a:off x="0" y="0"/>
          <a:ext cx="0" cy="0"/>
          <a:chOff x="0" y="0"/>
          <a:chExt cx="0" cy="0"/>
        </a:xfrm>
      </p:grpSpPr>
      <p:sp>
        <p:nvSpPr>
          <p:cNvPr id="316" name="Google Shape;316;p197"/>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7" name="Google Shape;317;p197"/>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8" name="Google Shape;318;p197"/>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319"/>
        <p:cNvGrpSpPr/>
        <p:nvPr/>
      </p:nvGrpSpPr>
      <p:grpSpPr>
        <a:xfrm>
          <a:off x="0" y="0"/>
          <a:ext cx="0" cy="0"/>
          <a:chOff x="0" y="0"/>
          <a:chExt cx="0" cy="0"/>
        </a:xfrm>
      </p:grpSpPr>
      <p:sp>
        <p:nvSpPr>
          <p:cNvPr id="320" name="Google Shape;320;p198"/>
          <p:cNvSpPr txBox="1">
            <a:spLocks noGrp="1"/>
          </p:cNvSpPr>
          <p:nvPr>
            <p:ph type="title"/>
          </p:nvPr>
        </p:nvSpPr>
        <p:spPr>
          <a:xfrm>
            <a:off x="609443" y="273049"/>
            <a:ext cx="4010039" cy="1162051"/>
          </a:xfrm>
          <a:prstGeom prst="rect">
            <a:avLst/>
          </a:prstGeom>
          <a:noFill/>
          <a:ln>
            <a:noFill/>
          </a:ln>
        </p:spPr>
        <p:txBody>
          <a:bodyPr spcFirstLastPara="1" wrap="square" lIns="121875" tIns="60925" rIns="121875" bIns="60925" anchor="b" anchorCtr="0">
            <a:normAutofit/>
          </a:bodyPr>
          <a:lstStyle>
            <a:lvl1pPr lvl="0" algn="l">
              <a:spcBef>
                <a:spcPts val="0"/>
              </a:spcBef>
              <a:spcAft>
                <a:spcPts val="0"/>
              </a:spcAft>
              <a:buClr>
                <a:schemeClr val="dk1"/>
              </a:buClr>
              <a:buSzPts val="2700"/>
              <a:buFont typeface="Calibri"/>
              <a:buNone/>
              <a:defRPr sz="27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21" name="Google Shape;321;p198"/>
          <p:cNvSpPr txBox="1">
            <a:spLocks noGrp="1"/>
          </p:cNvSpPr>
          <p:nvPr>
            <p:ph type="body" idx="1"/>
          </p:nvPr>
        </p:nvSpPr>
        <p:spPr>
          <a:xfrm>
            <a:off x="4765492" y="273052"/>
            <a:ext cx="6813892" cy="5853113"/>
          </a:xfrm>
          <a:prstGeom prst="rect">
            <a:avLst/>
          </a:prstGeom>
          <a:noFill/>
          <a:ln>
            <a:noFill/>
          </a:ln>
        </p:spPr>
        <p:txBody>
          <a:bodyPr spcFirstLastPara="1" wrap="square" lIns="121875" tIns="60925" rIns="121875" bIns="60925" anchor="t" anchorCtr="0">
            <a:normAutofit/>
          </a:bodyPr>
          <a:lstStyle>
            <a:lvl1pPr marL="457200" lvl="0" indent="-501650" algn="l">
              <a:spcBef>
                <a:spcPts val="860"/>
              </a:spcBef>
              <a:spcAft>
                <a:spcPts val="0"/>
              </a:spcAft>
              <a:buClr>
                <a:schemeClr val="dk1"/>
              </a:buClr>
              <a:buSzPts val="4300"/>
              <a:buChar char="•"/>
              <a:defRPr sz="4300"/>
            </a:lvl1pPr>
            <a:lvl2pPr marL="914400" lvl="1" indent="-463550" algn="l">
              <a:spcBef>
                <a:spcPts val="740"/>
              </a:spcBef>
              <a:spcAft>
                <a:spcPts val="0"/>
              </a:spcAft>
              <a:buClr>
                <a:schemeClr val="dk1"/>
              </a:buClr>
              <a:buSzPts val="3700"/>
              <a:buChar char="–"/>
              <a:defRPr sz="3700"/>
            </a:lvl2pPr>
            <a:lvl3pPr marL="1371600" lvl="2" indent="-431800" algn="l">
              <a:spcBef>
                <a:spcPts val="640"/>
              </a:spcBef>
              <a:spcAft>
                <a:spcPts val="0"/>
              </a:spcAft>
              <a:buClr>
                <a:schemeClr val="dk1"/>
              </a:buClr>
              <a:buSzPts val="3200"/>
              <a:buChar char="•"/>
              <a:defRPr sz="3200"/>
            </a:lvl3pPr>
            <a:lvl4pPr marL="1828800" lvl="3" indent="-400050" algn="l">
              <a:spcBef>
                <a:spcPts val="540"/>
              </a:spcBef>
              <a:spcAft>
                <a:spcPts val="0"/>
              </a:spcAft>
              <a:buClr>
                <a:schemeClr val="dk1"/>
              </a:buClr>
              <a:buSzPts val="2700"/>
              <a:buChar char="–"/>
              <a:defRPr sz="2700"/>
            </a:lvl4pPr>
            <a:lvl5pPr marL="2286000" lvl="4" indent="-400050" algn="l">
              <a:spcBef>
                <a:spcPts val="540"/>
              </a:spcBef>
              <a:spcAft>
                <a:spcPts val="0"/>
              </a:spcAft>
              <a:buClr>
                <a:schemeClr val="dk1"/>
              </a:buClr>
              <a:buSzPts val="2700"/>
              <a:buChar char="»"/>
              <a:defRPr sz="2700"/>
            </a:lvl5pPr>
            <a:lvl6pPr marL="2743200" lvl="5" indent="-400050" algn="l">
              <a:spcBef>
                <a:spcPts val="540"/>
              </a:spcBef>
              <a:spcAft>
                <a:spcPts val="0"/>
              </a:spcAft>
              <a:buClr>
                <a:schemeClr val="dk1"/>
              </a:buClr>
              <a:buSzPts val="2700"/>
              <a:buChar char="•"/>
              <a:defRPr sz="2700"/>
            </a:lvl6pPr>
            <a:lvl7pPr marL="3200400" lvl="6" indent="-400050" algn="l">
              <a:spcBef>
                <a:spcPts val="540"/>
              </a:spcBef>
              <a:spcAft>
                <a:spcPts val="0"/>
              </a:spcAft>
              <a:buClr>
                <a:schemeClr val="dk1"/>
              </a:buClr>
              <a:buSzPts val="2700"/>
              <a:buChar char="•"/>
              <a:defRPr sz="2700"/>
            </a:lvl7pPr>
            <a:lvl8pPr marL="3657600" lvl="7" indent="-400050" algn="l">
              <a:spcBef>
                <a:spcPts val="540"/>
              </a:spcBef>
              <a:spcAft>
                <a:spcPts val="0"/>
              </a:spcAft>
              <a:buClr>
                <a:schemeClr val="dk1"/>
              </a:buClr>
              <a:buSzPts val="2700"/>
              <a:buChar char="•"/>
              <a:defRPr sz="2700"/>
            </a:lvl8pPr>
            <a:lvl9pPr marL="4114800" lvl="8" indent="-400050" algn="l">
              <a:spcBef>
                <a:spcPts val="540"/>
              </a:spcBef>
              <a:spcAft>
                <a:spcPts val="0"/>
              </a:spcAft>
              <a:buClr>
                <a:schemeClr val="dk1"/>
              </a:buClr>
              <a:buSzPts val="2700"/>
              <a:buChar char="•"/>
              <a:defRPr sz="2700"/>
            </a:lvl9pPr>
          </a:lstStyle>
          <a:p>
            <a:endParaRPr/>
          </a:p>
        </p:txBody>
      </p:sp>
      <p:sp>
        <p:nvSpPr>
          <p:cNvPr id="322" name="Google Shape;322;p198"/>
          <p:cNvSpPr txBox="1">
            <a:spLocks noGrp="1"/>
          </p:cNvSpPr>
          <p:nvPr>
            <p:ph type="body" idx="2"/>
          </p:nvPr>
        </p:nvSpPr>
        <p:spPr>
          <a:xfrm>
            <a:off x="609443" y="1435102"/>
            <a:ext cx="4010039" cy="4691063"/>
          </a:xfrm>
          <a:prstGeom prst="rect">
            <a:avLst/>
          </a:prstGeom>
          <a:noFill/>
          <a:ln>
            <a:noFill/>
          </a:ln>
        </p:spPr>
        <p:txBody>
          <a:bodyPr spcFirstLastPara="1" wrap="square" lIns="121875" tIns="60925" rIns="121875" bIns="60925" anchor="t" anchorCtr="0">
            <a:normAutofit/>
          </a:bodyPr>
          <a:lstStyle>
            <a:lvl1pPr marL="457200" lvl="0" indent="-228600" algn="l">
              <a:spcBef>
                <a:spcPts val="380"/>
              </a:spcBef>
              <a:spcAft>
                <a:spcPts val="0"/>
              </a:spcAft>
              <a:buClr>
                <a:schemeClr val="dk1"/>
              </a:buClr>
              <a:buSzPts val="1900"/>
              <a:buNone/>
              <a:defRPr sz="1900"/>
            </a:lvl1pPr>
            <a:lvl2pPr marL="914400" lvl="1" indent="-228600" algn="l">
              <a:spcBef>
                <a:spcPts val="320"/>
              </a:spcBef>
              <a:spcAft>
                <a:spcPts val="0"/>
              </a:spcAft>
              <a:buClr>
                <a:schemeClr val="dk1"/>
              </a:buClr>
              <a:buSzPts val="1600"/>
              <a:buNone/>
              <a:defRPr sz="1600"/>
            </a:lvl2pPr>
            <a:lvl3pPr marL="1371600" lvl="2" indent="-228600" algn="l">
              <a:spcBef>
                <a:spcPts val="260"/>
              </a:spcBef>
              <a:spcAft>
                <a:spcPts val="0"/>
              </a:spcAft>
              <a:buClr>
                <a:schemeClr val="dk1"/>
              </a:buClr>
              <a:buSzPts val="1300"/>
              <a:buNone/>
              <a:defRPr sz="1300"/>
            </a:lvl3pPr>
            <a:lvl4pPr marL="1828800" lvl="3" indent="-228600" algn="l">
              <a:spcBef>
                <a:spcPts val="240"/>
              </a:spcBef>
              <a:spcAft>
                <a:spcPts val="0"/>
              </a:spcAft>
              <a:buClr>
                <a:schemeClr val="dk1"/>
              </a:buClr>
              <a:buSzPts val="1200"/>
              <a:buNone/>
              <a:defRPr sz="1200"/>
            </a:lvl4pPr>
            <a:lvl5pPr marL="2286000" lvl="4" indent="-228600" algn="l">
              <a:spcBef>
                <a:spcPts val="240"/>
              </a:spcBef>
              <a:spcAft>
                <a:spcPts val="0"/>
              </a:spcAft>
              <a:buClr>
                <a:schemeClr val="dk1"/>
              </a:buClr>
              <a:buSzPts val="1200"/>
              <a:buNone/>
              <a:defRPr sz="1200"/>
            </a:lvl5pPr>
            <a:lvl6pPr marL="2743200" lvl="5" indent="-228600" algn="l">
              <a:spcBef>
                <a:spcPts val="240"/>
              </a:spcBef>
              <a:spcAft>
                <a:spcPts val="0"/>
              </a:spcAft>
              <a:buClr>
                <a:schemeClr val="dk1"/>
              </a:buClr>
              <a:buSzPts val="1200"/>
              <a:buNone/>
              <a:defRPr sz="1200"/>
            </a:lvl6pPr>
            <a:lvl7pPr marL="3200400" lvl="6" indent="-228600" algn="l">
              <a:spcBef>
                <a:spcPts val="240"/>
              </a:spcBef>
              <a:spcAft>
                <a:spcPts val="0"/>
              </a:spcAft>
              <a:buClr>
                <a:schemeClr val="dk1"/>
              </a:buClr>
              <a:buSzPts val="1200"/>
              <a:buNone/>
              <a:defRPr sz="1200"/>
            </a:lvl7pPr>
            <a:lvl8pPr marL="3657600" lvl="7" indent="-228600" algn="l">
              <a:spcBef>
                <a:spcPts val="240"/>
              </a:spcBef>
              <a:spcAft>
                <a:spcPts val="0"/>
              </a:spcAft>
              <a:buClr>
                <a:schemeClr val="dk1"/>
              </a:buClr>
              <a:buSzPts val="1200"/>
              <a:buNone/>
              <a:defRPr sz="1200"/>
            </a:lvl8pPr>
            <a:lvl9pPr marL="4114800" lvl="8" indent="-228600" algn="l">
              <a:spcBef>
                <a:spcPts val="240"/>
              </a:spcBef>
              <a:spcAft>
                <a:spcPts val="0"/>
              </a:spcAft>
              <a:buClr>
                <a:schemeClr val="dk1"/>
              </a:buClr>
              <a:buSzPts val="1200"/>
              <a:buNone/>
              <a:defRPr sz="1200"/>
            </a:lvl9pPr>
          </a:lstStyle>
          <a:p>
            <a:endParaRPr/>
          </a:p>
        </p:txBody>
      </p:sp>
      <p:sp>
        <p:nvSpPr>
          <p:cNvPr id="323" name="Google Shape;323;p198"/>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4" name="Google Shape;324;p198"/>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5" name="Google Shape;325;p198"/>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326"/>
        <p:cNvGrpSpPr/>
        <p:nvPr/>
      </p:nvGrpSpPr>
      <p:grpSpPr>
        <a:xfrm>
          <a:off x="0" y="0"/>
          <a:ext cx="0" cy="0"/>
          <a:chOff x="0" y="0"/>
          <a:chExt cx="0" cy="0"/>
        </a:xfrm>
      </p:grpSpPr>
      <p:sp>
        <p:nvSpPr>
          <p:cNvPr id="327" name="Google Shape;327;p199"/>
          <p:cNvSpPr txBox="1">
            <a:spLocks noGrp="1"/>
          </p:cNvSpPr>
          <p:nvPr>
            <p:ph type="title"/>
          </p:nvPr>
        </p:nvSpPr>
        <p:spPr>
          <a:xfrm>
            <a:off x="2389095" y="4800600"/>
            <a:ext cx="7313295" cy="566739"/>
          </a:xfrm>
          <a:prstGeom prst="rect">
            <a:avLst/>
          </a:prstGeom>
          <a:noFill/>
          <a:ln>
            <a:noFill/>
          </a:ln>
        </p:spPr>
        <p:txBody>
          <a:bodyPr spcFirstLastPara="1" wrap="square" lIns="121875" tIns="60925" rIns="121875" bIns="60925" anchor="b" anchorCtr="0">
            <a:normAutofit/>
          </a:bodyPr>
          <a:lstStyle>
            <a:lvl1pPr lvl="0" algn="l">
              <a:spcBef>
                <a:spcPts val="0"/>
              </a:spcBef>
              <a:spcAft>
                <a:spcPts val="0"/>
              </a:spcAft>
              <a:buClr>
                <a:schemeClr val="dk1"/>
              </a:buClr>
              <a:buSzPts val="2700"/>
              <a:buFont typeface="Calibri"/>
              <a:buNone/>
              <a:defRPr sz="27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28" name="Google Shape;328;p199"/>
          <p:cNvSpPr>
            <a:spLocks noGrp="1"/>
          </p:cNvSpPr>
          <p:nvPr>
            <p:ph type="pic" idx="2"/>
          </p:nvPr>
        </p:nvSpPr>
        <p:spPr>
          <a:xfrm>
            <a:off x="2389095" y="612775"/>
            <a:ext cx="7313295" cy="4114800"/>
          </a:xfrm>
          <a:prstGeom prst="rect">
            <a:avLst/>
          </a:prstGeom>
          <a:noFill/>
          <a:ln>
            <a:noFill/>
          </a:ln>
        </p:spPr>
      </p:sp>
      <p:sp>
        <p:nvSpPr>
          <p:cNvPr id="329" name="Google Shape;329;p199"/>
          <p:cNvSpPr txBox="1">
            <a:spLocks noGrp="1"/>
          </p:cNvSpPr>
          <p:nvPr>
            <p:ph type="body" idx="1"/>
          </p:nvPr>
        </p:nvSpPr>
        <p:spPr>
          <a:xfrm>
            <a:off x="2389095" y="5367338"/>
            <a:ext cx="7313295" cy="804863"/>
          </a:xfrm>
          <a:prstGeom prst="rect">
            <a:avLst/>
          </a:prstGeom>
          <a:noFill/>
          <a:ln>
            <a:noFill/>
          </a:ln>
        </p:spPr>
        <p:txBody>
          <a:bodyPr spcFirstLastPara="1" wrap="square" lIns="121875" tIns="60925" rIns="121875" bIns="60925" anchor="t" anchorCtr="0">
            <a:normAutofit/>
          </a:bodyPr>
          <a:lstStyle>
            <a:lvl1pPr marL="457200" lvl="0" indent="-228600" algn="l">
              <a:spcBef>
                <a:spcPts val="380"/>
              </a:spcBef>
              <a:spcAft>
                <a:spcPts val="0"/>
              </a:spcAft>
              <a:buClr>
                <a:schemeClr val="dk1"/>
              </a:buClr>
              <a:buSzPts val="1900"/>
              <a:buNone/>
              <a:defRPr sz="1900"/>
            </a:lvl1pPr>
            <a:lvl2pPr marL="914400" lvl="1" indent="-228600" algn="l">
              <a:spcBef>
                <a:spcPts val="320"/>
              </a:spcBef>
              <a:spcAft>
                <a:spcPts val="0"/>
              </a:spcAft>
              <a:buClr>
                <a:schemeClr val="dk1"/>
              </a:buClr>
              <a:buSzPts val="1600"/>
              <a:buNone/>
              <a:defRPr sz="1600"/>
            </a:lvl2pPr>
            <a:lvl3pPr marL="1371600" lvl="2" indent="-228600" algn="l">
              <a:spcBef>
                <a:spcPts val="260"/>
              </a:spcBef>
              <a:spcAft>
                <a:spcPts val="0"/>
              </a:spcAft>
              <a:buClr>
                <a:schemeClr val="dk1"/>
              </a:buClr>
              <a:buSzPts val="1300"/>
              <a:buNone/>
              <a:defRPr sz="1300"/>
            </a:lvl3pPr>
            <a:lvl4pPr marL="1828800" lvl="3" indent="-228600" algn="l">
              <a:spcBef>
                <a:spcPts val="240"/>
              </a:spcBef>
              <a:spcAft>
                <a:spcPts val="0"/>
              </a:spcAft>
              <a:buClr>
                <a:schemeClr val="dk1"/>
              </a:buClr>
              <a:buSzPts val="1200"/>
              <a:buNone/>
              <a:defRPr sz="1200"/>
            </a:lvl4pPr>
            <a:lvl5pPr marL="2286000" lvl="4" indent="-228600" algn="l">
              <a:spcBef>
                <a:spcPts val="240"/>
              </a:spcBef>
              <a:spcAft>
                <a:spcPts val="0"/>
              </a:spcAft>
              <a:buClr>
                <a:schemeClr val="dk1"/>
              </a:buClr>
              <a:buSzPts val="1200"/>
              <a:buNone/>
              <a:defRPr sz="1200"/>
            </a:lvl5pPr>
            <a:lvl6pPr marL="2743200" lvl="5" indent="-228600" algn="l">
              <a:spcBef>
                <a:spcPts val="240"/>
              </a:spcBef>
              <a:spcAft>
                <a:spcPts val="0"/>
              </a:spcAft>
              <a:buClr>
                <a:schemeClr val="dk1"/>
              </a:buClr>
              <a:buSzPts val="1200"/>
              <a:buNone/>
              <a:defRPr sz="1200"/>
            </a:lvl6pPr>
            <a:lvl7pPr marL="3200400" lvl="6" indent="-228600" algn="l">
              <a:spcBef>
                <a:spcPts val="240"/>
              </a:spcBef>
              <a:spcAft>
                <a:spcPts val="0"/>
              </a:spcAft>
              <a:buClr>
                <a:schemeClr val="dk1"/>
              </a:buClr>
              <a:buSzPts val="1200"/>
              <a:buNone/>
              <a:defRPr sz="1200"/>
            </a:lvl7pPr>
            <a:lvl8pPr marL="3657600" lvl="7" indent="-228600" algn="l">
              <a:spcBef>
                <a:spcPts val="240"/>
              </a:spcBef>
              <a:spcAft>
                <a:spcPts val="0"/>
              </a:spcAft>
              <a:buClr>
                <a:schemeClr val="dk1"/>
              </a:buClr>
              <a:buSzPts val="1200"/>
              <a:buNone/>
              <a:defRPr sz="1200"/>
            </a:lvl8pPr>
            <a:lvl9pPr marL="4114800" lvl="8" indent="-228600" algn="l">
              <a:spcBef>
                <a:spcPts val="240"/>
              </a:spcBef>
              <a:spcAft>
                <a:spcPts val="0"/>
              </a:spcAft>
              <a:buClr>
                <a:schemeClr val="dk1"/>
              </a:buClr>
              <a:buSzPts val="1200"/>
              <a:buNone/>
              <a:defRPr sz="1200"/>
            </a:lvl9pPr>
          </a:lstStyle>
          <a:p>
            <a:endParaRPr/>
          </a:p>
        </p:txBody>
      </p:sp>
      <p:sp>
        <p:nvSpPr>
          <p:cNvPr id="330" name="Google Shape;330;p199"/>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1" name="Google Shape;331;p199"/>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2" name="Google Shape;332;p199"/>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333"/>
        <p:cNvGrpSpPr/>
        <p:nvPr/>
      </p:nvGrpSpPr>
      <p:grpSpPr>
        <a:xfrm>
          <a:off x="0" y="0"/>
          <a:ext cx="0" cy="0"/>
          <a:chOff x="0" y="0"/>
          <a:chExt cx="0" cy="0"/>
        </a:xfrm>
      </p:grpSpPr>
      <p:sp>
        <p:nvSpPr>
          <p:cNvPr id="334" name="Google Shape;334;p200"/>
          <p:cNvSpPr txBox="1">
            <a:spLocks noGrp="1"/>
          </p:cNvSpPr>
          <p:nvPr>
            <p:ph type="title"/>
          </p:nvPr>
        </p:nvSpPr>
        <p:spPr>
          <a:xfrm>
            <a:off x="609441" y="274639"/>
            <a:ext cx="10969943" cy="711081"/>
          </a:xfrm>
          <a:prstGeom prst="rect">
            <a:avLst/>
          </a:prstGeom>
          <a:noFill/>
          <a:ln>
            <a:noFill/>
          </a:ln>
        </p:spPr>
        <p:txBody>
          <a:bodyPr spcFirstLastPara="1" wrap="square" lIns="121875" tIns="60925" rIns="121875" bIns="60925" anchor="ctr" anchorCtr="0">
            <a:normAutofit/>
          </a:bodyPr>
          <a:lstStyle>
            <a:lvl1pPr lvl="0" algn="l">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35" name="Google Shape;335;p200"/>
          <p:cNvSpPr txBox="1">
            <a:spLocks noGrp="1"/>
          </p:cNvSpPr>
          <p:nvPr>
            <p:ph type="body" idx="1"/>
          </p:nvPr>
        </p:nvSpPr>
        <p:spPr>
          <a:xfrm rot="5400000">
            <a:off x="3600543" y="-1852677"/>
            <a:ext cx="4987739" cy="10969943"/>
          </a:xfrm>
          <a:prstGeom prst="rect">
            <a:avLst/>
          </a:prstGeom>
          <a:noFill/>
          <a:ln>
            <a:noFill/>
          </a:ln>
        </p:spPr>
        <p:txBody>
          <a:bodyPr spcFirstLastPara="1" wrap="square" lIns="121875" tIns="60925" rIns="121875" bIns="60925"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36" name="Google Shape;336;p200"/>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7" name="Google Shape;337;p200"/>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8" name="Google Shape;338;p200"/>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339"/>
        <p:cNvGrpSpPr/>
        <p:nvPr/>
      </p:nvGrpSpPr>
      <p:grpSpPr>
        <a:xfrm>
          <a:off x="0" y="0"/>
          <a:ext cx="0" cy="0"/>
          <a:chOff x="0" y="0"/>
          <a:chExt cx="0" cy="0"/>
        </a:xfrm>
      </p:grpSpPr>
      <p:sp>
        <p:nvSpPr>
          <p:cNvPr id="340" name="Google Shape;340;p201"/>
          <p:cNvSpPr txBox="1">
            <a:spLocks noGrp="1"/>
          </p:cNvSpPr>
          <p:nvPr>
            <p:ph type="title"/>
          </p:nvPr>
        </p:nvSpPr>
        <p:spPr>
          <a:xfrm rot="5400000">
            <a:off x="7282379" y="1829159"/>
            <a:ext cx="5851525" cy="2742486"/>
          </a:xfrm>
          <a:prstGeom prst="rect">
            <a:avLst/>
          </a:prstGeom>
          <a:noFill/>
          <a:ln>
            <a:noFill/>
          </a:ln>
        </p:spPr>
        <p:txBody>
          <a:bodyPr spcFirstLastPara="1" wrap="square" lIns="121875" tIns="60925" rIns="121875" bIns="60925" anchor="ctr" anchorCtr="0">
            <a:normAutofit/>
          </a:bodyPr>
          <a:lstStyle>
            <a:lvl1pPr lvl="0" algn="l">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41" name="Google Shape;341;p201"/>
          <p:cNvSpPr txBox="1">
            <a:spLocks noGrp="1"/>
          </p:cNvSpPr>
          <p:nvPr>
            <p:ph type="body" idx="1"/>
          </p:nvPr>
        </p:nvSpPr>
        <p:spPr>
          <a:xfrm rot="5400000">
            <a:off x="1695834" y="-811754"/>
            <a:ext cx="5851525" cy="8024310"/>
          </a:xfrm>
          <a:prstGeom prst="rect">
            <a:avLst/>
          </a:prstGeom>
          <a:noFill/>
          <a:ln>
            <a:noFill/>
          </a:ln>
        </p:spPr>
        <p:txBody>
          <a:bodyPr spcFirstLastPara="1" wrap="square" lIns="121875" tIns="60925" rIns="121875" bIns="60925"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42" name="Google Shape;342;p201"/>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3" name="Google Shape;343;p201"/>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4" name="Google Shape;344;p201"/>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40_Full Blank">
  <p:cSld name="40_Full Blank">
    <p:spTree>
      <p:nvGrpSpPr>
        <p:cNvPr id="1" name="Shape 345"/>
        <p:cNvGrpSpPr/>
        <p:nvPr/>
      </p:nvGrpSpPr>
      <p:grpSpPr>
        <a:xfrm>
          <a:off x="0" y="0"/>
          <a:ext cx="0" cy="0"/>
          <a:chOff x="0" y="0"/>
          <a:chExt cx="0" cy="0"/>
        </a:xfrm>
      </p:grpSpPr>
      <p:sp>
        <p:nvSpPr>
          <p:cNvPr id="346" name="Google Shape;346;p202"/>
          <p:cNvSpPr/>
          <p:nvPr/>
        </p:nvSpPr>
        <p:spPr>
          <a:xfrm>
            <a:off x="0" y="-981"/>
            <a:ext cx="12188825" cy="6867857"/>
          </a:xfrm>
          <a:prstGeom prst="rect">
            <a:avLst/>
          </a:prstGeom>
          <a:solidFill>
            <a:srgbClr val="262626">
              <a:alpha val="96862"/>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399">
              <a:solidFill>
                <a:schemeClr val="lt1"/>
              </a:solidFill>
              <a:latin typeface="Calibri"/>
              <a:ea typeface="Calibri"/>
              <a:cs typeface="Calibri"/>
              <a:sym typeface="Calibri"/>
            </a:endParaRPr>
          </a:p>
        </p:txBody>
      </p:sp>
      <p:sp>
        <p:nvSpPr>
          <p:cNvPr id="347" name="Google Shape;347;p202"/>
          <p:cNvSpPr/>
          <p:nvPr/>
        </p:nvSpPr>
        <p:spPr>
          <a:xfrm>
            <a:off x="11501300" y="199247"/>
            <a:ext cx="422454" cy="422564"/>
          </a:xfrm>
          <a:prstGeom prst="flowChartDelay">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399">
              <a:solidFill>
                <a:schemeClr val="lt1"/>
              </a:solidFill>
              <a:latin typeface="Calibri"/>
              <a:ea typeface="Calibri"/>
              <a:cs typeface="Calibri"/>
              <a:sym typeface="Calibri"/>
            </a:endParaRPr>
          </a:p>
        </p:txBody>
      </p:sp>
      <p:grpSp>
        <p:nvGrpSpPr>
          <p:cNvPr id="348" name="Google Shape;348;p202"/>
          <p:cNvGrpSpPr/>
          <p:nvPr/>
        </p:nvGrpSpPr>
        <p:grpSpPr>
          <a:xfrm>
            <a:off x="531756" y="6037713"/>
            <a:ext cx="495031" cy="493336"/>
            <a:chOff x="5489575" y="1343025"/>
            <a:chExt cx="1724025" cy="1717676"/>
          </a:xfrm>
        </p:grpSpPr>
        <p:sp>
          <p:nvSpPr>
            <p:cNvPr id="349" name="Google Shape;349;p202"/>
            <p:cNvSpPr/>
            <p:nvPr/>
          </p:nvSpPr>
          <p:spPr>
            <a:xfrm>
              <a:off x="6137275" y="1343025"/>
              <a:ext cx="1076325" cy="1074738"/>
            </a:xfrm>
            <a:prstGeom prst="ellipse">
              <a:avLst/>
            </a:pr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399">
                <a:solidFill>
                  <a:schemeClr val="dk1"/>
                </a:solidFill>
                <a:latin typeface="Calibri"/>
                <a:ea typeface="Calibri"/>
                <a:cs typeface="Calibri"/>
                <a:sym typeface="Calibri"/>
              </a:endParaRPr>
            </a:p>
          </p:txBody>
        </p:sp>
        <p:sp>
          <p:nvSpPr>
            <p:cNvPr id="350" name="Google Shape;350;p202"/>
            <p:cNvSpPr/>
            <p:nvPr/>
          </p:nvSpPr>
          <p:spPr>
            <a:xfrm>
              <a:off x="5489575" y="2201863"/>
              <a:ext cx="754063" cy="754063"/>
            </a:xfrm>
            <a:custGeom>
              <a:avLst/>
              <a:gdLst/>
              <a:ahLst/>
              <a:cxnLst/>
              <a:rect l="l" t="t" r="r" b="b"/>
              <a:pathLst>
                <a:path w="199" h="199" extrusionOk="0">
                  <a:moveTo>
                    <a:pt x="100" y="0"/>
                  </a:moveTo>
                  <a:cubicBezTo>
                    <a:pt x="45" y="0"/>
                    <a:pt x="0" y="45"/>
                    <a:pt x="0" y="100"/>
                  </a:cubicBezTo>
                  <a:cubicBezTo>
                    <a:pt x="0" y="154"/>
                    <a:pt x="45" y="199"/>
                    <a:pt x="100" y="199"/>
                  </a:cubicBezTo>
                  <a:cubicBezTo>
                    <a:pt x="154" y="199"/>
                    <a:pt x="199" y="154"/>
                    <a:pt x="199" y="100"/>
                  </a:cubicBezTo>
                  <a:cubicBezTo>
                    <a:pt x="199" y="45"/>
                    <a:pt x="154" y="0"/>
                    <a:pt x="100" y="0"/>
                  </a:cubicBezTo>
                  <a:close/>
                  <a:moveTo>
                    <a:pt x="100" y="171"/>
                  </a:moveTo>
                  <a:cubicBezTo>
                    <a:pt x="60" y="171"/>
                    <a:pt x="29" y="139"/>
                    <a:pt x="29" y="100"/>
                  </a:cubicBezTo>
                  <a:cubicBezTo>
                    <a:pt x="29" y="60"/>
                    <a:pt x="60" y="28"/>
                    <a:pt x="100" y="28"/>
                  </a:cubicBezTo>
                  <a:cubicBezTo>
                    <a:pt x="139" y="28"/>
                    <a:pt x="171" y="60"/>
                    <a:pt x="171" y="100"/>
                  </a:cubicBezTo>
                  <a:cubicBezTo>
                    <a:pt x="171" y="139"/>
                    <a:pt x="139" y="171"/>
                    <a:pt x="100" y="171"/>
                  </a:cubicBezTo>
                  <a:close/>
                  <a:moveTo>
                    <a:pt x="100" y="171"/>
                  </a:moveTo>
                  <a:cubicBezTo>
                    <a:pt x="100" y="171"/>
                    <a:pt x="100" y="171"/>
                    <a:pt x="100" y="171"/>
                  </a:cubicBezTo>
                </a:path>
              </a:pathLst>
            </a:custGeom>
            <a:solidFill>
              <a:srgbClr val="D8D8D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399">
                <a:solidFill>
                  <a:schemeClr val="dk1"/>
                </a:solidFill>
                <a:latin typeface="Calibri"/>
                <a:ea typeface="Calibri"/>
                <a:cs typeface="Calibri"/>
                <a:sym typeface="Calibri"/>
              </a:endParaRPr>
            </a:p>
          </p:txBody>
        </p:sp>
        <p:sp>
          <p:nvSpPr>
            <p:cNvPr id="351" name="Google Shape;351;p202"/>
            <p:cNvSpPr/>
            <p:nvPr/>
          </p:nvSpPr>
          <p:spPr>
            <a:xfrm>
              <a:off x="6459538" y="2633663"/>
              <a:ext cx="431800" cy="427038"/>
            </a:xfrm>
            <a:custGeom>
              <a:avLst/>
              <a:gdLst/>
              <a:ahLst/>
              <a:cxnLst/>
              <a:rect l="l" t="t" r="r" b="b"/>
              <a:pathLst>
                <a:path w="114" h="113" extrusionOk="0">
                  <a:moveTo>
                    <a:pt x="57" y="0"/>
                  </a:moveTo>
                  <a:cubicBezTo>
                    <a:pt x="25" y="0"/>
                    <a:pt x="0" y="25"/>
                    <a:pt x="0" y="57"/>
                  </a:cubicBezTo>
                  <a:cubicBezTo>
                    <a:pt x="0" y="88"/>
                    <a:pt x="25" y="113"/>
                    <a:pt x="57" y="113"/>
                  </a:cubicBezTo>
                  <a:cubicBezTo>
                    <a:pt x="88" y="113"/>
                    <a:pt x="114" y="88"/>
                    <a:pt x="114" y="57"/>
                  </a:cubicBezTo>
                  <a:cubicBezTo>
                    <a:pt x="114" y="25"/>
                    <a:pt x="88" y="0"/>
                    <a:pt x="57" y="0"/>
                  </a:cubicBezTo>
                  <a:close/>
                  <a:moveTo>
                    <a:pt x="57" y="85"/>
                  </a:moveTo>
                  <a:cubicBezTo>
                    <a:pt x="41" y="85"/>
                    <a:pt x="28" y="72"/>
                    <a:pt x="28" y="57"/>
                  </a:cubicBezTo>
                  <a:cubicBezTo>
                    <a:pt x="28" y="41"/>
                    <a:pt x="41" y="28"/>
                    <a:pt x="57" y="28"/>
                  </a:cubicBezTo>
                  <a:cubicBezTo>
                    <a:pt x="73" y="28"/>
                    <a:pt x="85" y="41"/>
                    <a:pt x="85" y="57"/>
                  </a:cubicBezTo>
                  <a:cubicBezTo>
                    <a:pt x="85" y="72"/>
                    <a:pt x="73" y="85"/>
                    <a:pt x="57" y="85"/>
                  </a:cubicBezTo>
                  <a:close/>
                  <a:moveTo>
                    <a:pt x="57" y="85"/>
                  </a:moveTo>
                  <a:cubicBezTo>
                    <a:pt x="57" y="85"/>
                    <a:pt x="57" y="85"/>
                    <a:pt x="57" y="85"/>
                  </a:cubicBezTo>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399">
                <a:solidFill>
                  <a:schemeClr val="dk1"/>
                </a:solidFill>
                <a:latin typeface="Calibri"/>
                <a:ea typeface="Calibri"/>
                <a:cs typeface="Calibri"/>
                <a:sym typeface="Calibri"/>
              </a:endParaRPr>
            </a:p>
          </p:txBody>
        </p:sp>
      </p:grpSp>
      <p:sp>
        <p:nvSpPr>
          <p:cNvPr id="352" name="Google Shape;352;p202"/>
          <p:cNvSpPr>
            <a:spLocks noGrp="1"/>
          </p:cNvSpPr>
          <p:nvPr>
            <p:ph type="pic" idx="2"/>
          </p:nvPr>
        </p:nvSpPr>
        <p:spPr>
          <a:xfrm>
            <a:off x="4148224" y="1443883"/>
            <a:ext cx="1398803" cy="1564773"/>
          </a:xfrm>
          <a:prstGeom prst="rect">
            <a:avLst/>
          </a:prstGeom>
          <a:noFill/>
          <a:ln>
            <a:noFill/>
          </a:ln>
        </p:spPr>
      </p:sp>
      <p:sp>
        <p:nvSpPr>
          <p:cNvPr id="353" name="Google Shape;353;p202"/>
          <p:cNvSpPr>
            <a:spLocks noGrp="1"/>
          </p:cNvSpPr>
          <p:nvPr>
            <p:ph type="pic" idx="3"/>
          </p:nvPr>
        </p:nvSpPr>
        <p:spPr>
          <a:xfrm>
            <a:off x="941890" y="3346175"/>
            <a:ext cx="752211" cy="841303"/>
          </a:xfrm>
          <a:prstGeom prst="rect">
            <a:avLst/>
          </a:prstGeom>
          <a:noFill/>
          <a:ln>
            <a:noFill/>
          </a:ln>
        </p:spPr>
      </p:sp>
      <p:sp>
        <p:nvSpPr>
          <p:cNvPr id="354" name="Google Shape;354;p202"/>
          <p:cNvSpPr>
            <a:spLocks noGrp="1"/>
          </p:cNvSpPr>
          <p:nvPr>
            <p:ph type="pic" idx="4"/>
          </p:nvPr>
        </p:nvSpPr>
        <p:spPr>
          <a:xfrm>
            <a:off x="2116623" y="2548677"/>
            <a:ext cx="2843864" cy="3181350"/>
          </a:xfrm>
          <a:prstGeom prst="rect">
            <a:avLst/>
          </a:prstGeom>
          <a:noFill/>
          <a:ln>
            <a:noFill/>
          </a:ln>
        </p:spPr>
      </p:sp>
      <p:grpSp>
        <p:nvGrpSpPr>
          <p:cNvPr id="355" name="Google Shape;355;p202"/>
          <p:cNvGrpSpPr/>
          <p:nvPr/>
        </p:nvGrpSpPr>
        <p:grpSpPr>
          <a:xfrm>
            <a:off x="0" y="6658753"/>
            <a:ext cx="12188825" cy="208124"/>
            <a:chOff x="0" y="6606540"/>
            <a:chExt cx="11430000" cy="251459"/>
          </a:xfrm>
        </p:grpSpPr>
        <p:sp>
          <p:nvSpPr>
            <p:cNvPr id="356" name="Google Shape;356;p202"/>
            <p:cNvSpPr/>
            <p:nvPr/>
          </p:nvSpPr>
          <p:spPr>
            <a:xfrm>
              <a:off x="0" y="6606540"/>
              <a:ext cx="2286000" cy="25145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399">
                <a:solidFill>
                  <a:schemeClr val="lt1"/>
                </a:solidFill>
                <a:latin typeface="Calibri"/>
                <a:ea typeface="Calibri"/>
                <a:cs typeface="Calibri"/>
                <a:sym typeface="Calibri"/>
              </a:endParaRPr>
            </a:p>
          </p:txBody>
        </p:sp>
        <p:sp>
          <p:nvSpPr>
            <p:cNvPr id="357" name="Google Shape;357;p202"/>
            <p:cNvSpPr/>
            <p:nvPr/>
          </p:nvSpPr>
          <p:spPr>
            <a:xfrm>
              <a:off x="2286000" y="6606540"/>
              <a:ext cx="2286000" cy="251459"/>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399">
                <a:solidFill>
                  <a:schemeClr val="lt1"/>
                </a:solidFill>
                <a:latin typeface="Calibri"/>
                <a:ea typeface="Calibri"/>
                <a:cs typeface="Calibri"/>
                <a:sym typeface="Calibri"/>
              </a:endParaRPr>
            </a:p>
          </p:txBody>
        </p:sp>
        <p:sp>
          <p:nvSpPr>
            <p:cNvPr id="358" name="Google Shape;358;p202"/>
            <p:cNvSpPr/>
            <p:nvPr/>
          </p:nvSpPr>
          <p:spPr>
            <a:xfrm>
              <a:off x="4572000" y="6606540"/>
              <a:ext cx="2286000" cy="251459"/>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399">
                <a:solidFill>
                  <a:schemeClr val="lt1"/>
                </a:solidFill>
                <a:latin typeface="Calibri"/>
                <a:ea typeface="Calibri"/>
                <a:cs typeface="Calibri"/>
                <a:sym typeface="Calibri"/>
              </a:endParaRPr>
            </a:p>
          </p:txBody>
        </p:sp>
        <p:sp>
          <p:nvSpPr>
            <p:cNvPr id="359" name="Google Shape;359;p202"/>
            <p:cNvSpPr/>
            <p:nvPr/>
          </p:nvSpPr>
          <p:spPr>
            <a:xfrm>
              <a:off x="6858000" y="6606540"/>
              <a:ext cx="2286000" cy="25145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399">
                <a:solidFill>
                  <a:schemeClr val="lt1"/>
                </a:solidFill>
                <a:latin typeface="Calibri"/>
                <a:ea typeface="Calibri"/>
                <a:cs typeface="Calibri"/>
                <a:sym typeface="Calibri"/>
              </a:endParaRPr>
            </a:p>
          </p:txBody>
        </p:sp>
        <p:sp>
          <p:nvSpPr>
            <p:cNvPr id="360" name="Google Shape;360;p202"/>
            <p:cNvSpPr/>
            <p:nvPr/>
          </p:nvSpPr>
          <p:spPr>
            <a:xfrm>
              <a:off x="9144000" y="6606540"/>
              <a:ext cx="2286000" cy="251459"/>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399">
                <a:solidFill>
                  <a:schemeClr val="lt1"/>
                </a:solidFill>
                <a:latin typeface="Calibri"/>
                <a:ea typeface="Calibri"/>
                <a:cs typeface="Calibri"/>
                <a:sym typeface="Calibri"/>
              </a:endParaRPr>
            </a:p>
          </p:txBody>
        </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39_Full Blank">
  <p:cSld name="39_Full Blank">
    <p:spTree>
      <p:nvGrpSpPr>
        <p:cNvPr id="1" name="Shape 361"/>
        <p:cNvGrpSpPr/>
        <p:nvPr/>
      </p:nvGrpSpPr>
      <p:grpSpPr>
        <a:xfrm>
          <a:off x="0" y="0"/>
          <a:ext cx="0" cy="0"/>
          <a:chOff x="0" y="0"/>
          <a:chExt cx="0" cy="0"/>
        </a:xfrm>
      </p:grpSpPr>
      <p:sp>
        <p:nvSpPr>
          <p:cNvPr id="362" name="Google Shape;362;p203"/>
          <p:cNvSpPr/>
          <p:nvPr/>
        </p:nvSpPr>
        <p:spPr>
          <a:xfrm>
            <a:off x="11501300" y="199247"/>
            <a:ext cx="422454" cy="422564"/>
          </a:xfrm>
          <a:prstGeom prst="flowChartDelay">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399">
              <a:solidFill>
                <a:schemeClr val="lt1"/>
              </a:solidFill>
              <a:latin typeface="Calibri"/>
              <a:ea typeface="Calibri"/>
              <a:cs typeface="Calibri"/>
              <a:sym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87"/>
        <p:cNvGrpSpPr/>
        <p:nvPr/>
      </p:nvGrpSpPr>
      <p:grpSpPr>
        <a:xfrm>
          <a:off x="0" y="0"/>
          <a:ext cx="0" cy="0"/>
          <a:chOff x="0" y="0"/>
          <a:chExt cx="0" cy="0"/>
        </a:xfrm>
      </p:grpSpPr>
      <p:sp>
        <p:nvSpPr>
          <p:cNvPr id="88" name="Google Shape;88;p171"/>
          <p:cNvSpPr txBox="1">
            <a:spLocks noGrp="1"/>
          </p:cNvSpPr>
          <p:nvPr>
            <p:ph type="title"/>
          </p:nvPr>
        </p:nvSpPr>
        <p:spPr>
          <a:xfrm>
            <a:off x="962833" y="4406901"/>
            <a:ext cx="10360501" cy="1362075"/>
          </a:xfrm>
          <a:prstGeom prst="rect">
            <a:avLst/>
          </a:prstGeom>
          <a:noFill/>
          <a:ln>
            <a:noFill/>
          </a:ln>
        </p:spPr>
        <p:txBody>
          <a:bodyPr spcFirstLastPara="1" wrap="square" lIns="0" tIns="60925" rIns="0" bIns="60925" anchor="t" anchorCtr="0">
            <a:normAutofit/>
          </a:bodyPr>
          <a:lstStyle>
            <a:lvl1pPr lvl="0" algn="l">
              <a:spcBef>
                <a:spcPts val="0"/>
              </a:spcBef>
              <a:spcAft>
                <a:spcPts val="0"/>
              </a:spcAft>
              <a:buClr>
                <a:schemeClr val="accent1"/>
              </a:buClr>
              <a:buSzPts val="5300"/>
              <a:buFont typeface="Quattrocento Sans"/>
              <a:buNone/>
              <a:defRPr sz="53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9" name="Google Shape;89;p171"/>
          <p:cNvSpPr txBox="1">
            <a:spLocks noGrp="1"/>
          </p:cNvSpPr>
          <p:nvPr>
            <p:ph type="body" idx="1"/>
          </p:nvPr>
        </p:nvSpPr>
        <p:spPr>
          <a:xfrm>
            <a:off x="962833" y="2906713"/>
            <a:ext cx="10360501" cy="1500187"/>
          </a:xfrm>
          <a:prstGeom prst="rect">
            <a:avLst/>
          </a:prstGeom>
          <a:noFill/>
          <a:ln>
            <a:noFill/>
          </a:ln>
        </p:spPr>
        <p:txBody>
          <a:bodyPr spcFirstLastPara="1" wrap="square" lIns="0" tIns="60925" rIns="0" bIns="60925" anchor="b" anchorCtr="0">
            <a:normAutofit/>
          </a:bodyPr>
          <a:lstStyle>
            <a:lvl1pPr marL="457200" lvl="0" indent="-228600" algn="l">
              <a:spcBef>
                <a:spcPts val="540"/>
              </a:spcBef>
              <a:spcAft>
                <a:spcPts val="0"/>
              </a:spcAft>
              <a:buClr>
                <a:srgbClr val="918E8D"/>
              </a:buClr>
              <a:buSzPts val="2700"/>
              <a:buNone/>
              <a:defRPr sz="2700">
                <a:solidFill>
                  <a:srgbClr val="918E8D"/>
                </a:solidFill>
              </a:defRPr>
            </a:lvl1pPr>
            <a:lvl2pPr marL="914400" lvl="1" indent="-228600" algn="l">
              <a:spcBef>
                <a:spcPts val="480"/>
              </a:spcBef>
              <a:spcAft>
                <a:spcPts val="0"/>
              </a:spcAft>
              <a:buClr>
                <a:srgbClr val="918E8D"/>
              </a:buClr>
              <a:buSzPts val="2400"/>
              <a:buNone/>
              <a:defRPr sz="2400">
                <a:solidFill>
                  <a:srgbClr val="918E8D"/>
                </a:solidFill>
              </a:defRPr>
            </a:lvl2pPr>
            <a:lvl3pPr marL="1371600" lvl="2" indent="-228600" algn="l">
              <a:spcBef>
                <a:spcPts val="420"/>
              </a:spcBef>
              <a:spcAft>
                <a:spcPts val="0"/>
              </a:spcAft>
              <a:buClr>
                <a:srgbClr val="918E8D"/>
              </a:buClr>
              <a:buSzPts val="2100"/>
              <a:buNone/>
              <a:defRPr sz="2100">
                <a:solidFill>
                  <a:srgbClr val="918E8D"/>
                </a:solidFill>
              </a:defRPr>
            </a:lvl3pPr>
            <a:lvl4pPr marL="1828800" lvl="3" indent="-228600" algn="l">
              <a:spcBef>
                <a:spcPts val="380"/>
              </a:spcBef>
              <a:spcAft>
                <a:spcPts val="0"/>
              </a:spcAft>
              <a:buClr>
                <a:srgbClr val="918E8D"/>
              </a:buClr>
              <a:buSzPts val="1900"/>
              <a:buNone/>
              <a:defRPr sz="1900">
                <a:solidFill>
                  <a:srgbClr val="918E8D"/>
                </a:solidFill>
              </a:defRPr>
            </a:lvl4pPr>
            <a:lvl5pPr marL="2286000" lvl="4" indent="-228600" algn="l">
              <a:spcBef>
                <a:spcPts val="380"/>
              </a:spcBef>
              <a:spcAft>
                <a:spcPts val="0"/>
              </a:spcAft>
              <a:buClr>
                <a:srgbClr val="918E8D"/>
              </a:buClr>
              <a:buSzPts val="1900"/>
              <a:buNone/>
              <a:defRPr sz="1900">
                <a:solidFill>
                  <a:srgbClr val="918E8D"/>
                </a:solidFill>
              </a:defRPr>
            </a:lvl5pPr>
            <a:lvl6pPr marL="2743200" lvl="5" indent="-228600" algn="l">
              <a:spcBef>
                <a:spcPts val="380"/>
              </a:spcBef>
              <a:spcAft>
                <a:spcPts val="0"/>
              </a:spcAft>
              <a:buClr>
                <a:srgbClr val="918E8D"/>
              </a:buClr>
              <a:buSzPts val="1900"/>
              <a:buNone/>
              <a:defRPr sz="1900">
                <a:solidFill>
                  <a:srgbClr val="918E8D"/>
                </a:solidFill>
              </a:defRPr>
            </a:lvl6pPr>
            <a:lvl7pPr marL="3200400" lvl="6" indent="-228600" algn="l">
              <a:spcBef>
                <a:spcPts val="380"/>
              </a:spcBef>
              <a:spcAft>
                <a:spcPts val="0"/>
              </a:spcAft>
              <a:buClr>
                <a:srgbClr val="918E8D"/>
              </a:buClr>
              <a:buSzPts val="1900"/>
              <a:buNone/>
              <a:defRPr sz="1900">
                <a:solidFill>
                  <a:srgbClr val="918E8D"/>
                </a:solidFill>
              </a:defRPr>
            </a:lvl7pPr>
            <a:lvl8pPr marL="3657600" lvl="7" indent="-228600" algn="l">
              <a:spcBef>
                <a:spcPts val="380"/>
              </a:spcBef>
              <a:spcAft>
                <a:spcPts val="0"/>
              </a:spcAft>
              <a:buClr>
                <a:srgbClr val="918E8D"/>
              </a:buClr>
              <a:buSzPts val="1900"/>
              <a:buNone/>
              <a:defRPr sz="1900">
                <a:solidFill>
                  <a:srgbClr val="918E8D"/>
                </a:solidFill>
              </a:defRPr>
            </a:lvl8pPr>
            <a:lvl9pPr marL="4114800" lvl="8" indent="-228600" algn="l">
              <a:spcBef>
                <a:spcPts val="380"/>
              </a:spcBef>
              <a:spcAft>
                <a:spcPts val="0"/>
              </a:spcAft>
              <a:buClr>
                <a:srgbClr val="918E8D"/>
              </a:buClr>
              <a:buSzPts val="1900"/>
              <a:buNone/>
              <a:defRPr sz="1900">
                <a:solidFill>
                  <a:srgbClr val="918E8D"/>
                </a:solidFill>
              </a:defRPr>
            </a:lvl9pPr>
          </a:lstStyle>
          <a:p>
            <a:endParaRPr/>
          </a:p>
        </p:txBody>
      </p:sp>
      <p:sp>
        <p:nvSpPr>
          <p:cNvPr id="90" name="Google Shape;90;p171"/>
          <p:cNvSpPr txBox="1">
            <a:spLocks noGrp="1"/>
          </p:cNvSpPr>
          <p:nvPr>
            <p:ph type="dt" idx="10"/>
          </p:nvPr>
        </p:nvSpPr>
        <p:spPr>
          <a:xfrm>
            <a:off x="609441" y="6356351"/>
            <a:ext cx="2844059" cy="365125"/>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1" name="Google Shape;91;p171"/>
          <p:cNvSpPr txBox="1">
            <a:spLocks noGrp="1"/>
          </p:cNvSpPr>
          <p:nvPr>
            <p:ph type="ftr" idx="11"/>
          </p:nvPr>
        </p:nvSpPr>
        <p:spPr>
          <a:xfrm>
            <a:off x="4164515" y="6356351"/>
            <a:ext cx="3859795" cy="365125"/>
          </a:xfrm>
          <a:prstGeom prst="rect">
            <a:avLst/>
          </a:prstGeom>
          <a:noFill/>
          <a:ln>
            <a:noFill/>
          </a:ln>
        </p:spPr>
        <p:txBody>
          <a:bodyPr spcFirstLastPara="1" wrap="square" lIns="0" tIns="60925" rIns="0"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2" name="Google Shape;92;p171"/>
          <p:cNvSpPr txBox="1">
            <a:spLocks noGrp="1"/>
          </p:cNvSpPr>
          <p:nvPr>
            <p:ph type="sldNum" idx="12"/>
          </p:nvPr>
        </p:nvSpPr>
        <p:spPr>
          <a:xfrm>
            <a:off x="8735325" y="6356351"/>
            <a:ext cx="2844059" cy="365125"/>
          </a:xfrm>
          <a:prstGeom prst="rect">
            <a:avLst/>
          </a:prstGeom>
          <a:noFill/>
          <a:ln>
            <a:noFill/>
          </a:ln>
        </p:spPr>
        <p:txBody>
          <a:bodyPr spcFirstLastPara="1" wrap="square" lIns="0" tIns="60925" rIns="0"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 preserve="1">
  <p:cSld name="1_Title Slide">
    <p:bg>
      <p:bgPr>
        <a:solidFill>
          <a:schemeClr val="accent1"/>
        </a:solidFill>
        <a:effectLst/>
      </p:bgPr>
    </p:bg>
    <p:spTree>
      <p:nvGrpSpPr>
        <p:cNvPr id="1" name=""/>
        <p:cNvGrpSpPr/>
        <p:nvPr/>
      </p:nvGrpSpPr>
      <p:grpSpPr>
        <a:xfrm>
          <a:off x="0" y="0"/>
          <a:ext cx="0" cy="0"/>
          <a:chOff x="0" y="0"/>
          <a:chExt cx="0" cy="0"/>
        </a:xfrm>
      </p:grpSpPr>
      <p:grpSp>
        <p:nvGrpSpPr>
          <p:cNvPr id="523" name="Group 522">
            <a:extLst>
              <a:ext uri="{FF2B5EF4-FFF2-40B4-BE49-F238E27FC236}">
                <a16:creationId xmlns:a16="http://schemas.microsoft.com/office/drawing/2014/main" id="{2DB38A0F-0598-4BC1-A4B5-6E4C7D1AE1FD}"/>
              </a:ext>
            </a:extLst>
          </p:cNvPr>
          <p:cNvGrpSpPr/>
          <p:nvPr userDrawn="1"/>
        </p:nvGrpSpPr>
        <p:grpSpPr>
          <a:xfrm>
            <a:off x="354110" y="326571"/>
            <a:ext cx="11480605" cy="6204858"/>
            <a:chOff x="354110" y="326571"/>
            <a:chExt cx="11480605" cy="6204858"/>
          </a:xfrm>
          <a:solidFill>
            <a:schemeClr val="accent1">
              <a:lumMod val="90000"/>
              <a:lumOff val="10000"/>
            </a:schemeClr>
          </a:solidFill>
        </p:grpSpPr>
        <p:sp>
          <p:nvSpPr>
            <p:cNvPr id="524" name="Rectangle 5">
              <a:extLst>
                <a:ext uri="{FF2B5EF4-FFF2-40B4-BE49-F238E27FC236}">
                  <a16:creationId xmlns:a16="http://schemas.microsoft.com/office/drawing/2014/main" id="{D0391FF9-0338-4933-99EA-0BC7224F463E}"/>
                </a:ext>
              </a:extLst>
            </p:cNvPr>
            <p:cNvSpPr>
              <a:spLocks noChangeArrowheads="1"/>
            </p:cNvSpPr>
            <p:nvPr/>
          </p:nvSpPr>
          <p:spPr bwMode="auto">
            <a:xfrm>
              <a:off x="354110" y="326571"/>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5" name="Rectangle 6">
              <a:extLst>
                <a:ext uri="{FF2B5EF4-FFF2-40B4-BE49-F238E27FC236}">
                  <a16:creationId xmlns:a16="http://schemas.microsoft.com/office/drawing/2014/main" id="{68848005-FF97-4886-AB70-BEAC78E6AF03}"/>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6" name="Rectangle 7">
              <a:extLst>
                <a:ext uri="{FF2B5EF4-FFF2-40B4-BE49-F238E27FC236}">
                  <a16:creationId xmlns:a16="http://schemas.microsoft.com/office/drawing/2014/main" id="{A371799C-C91D-4388-B84A-3FB8314160BB}"/>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7" name="Rectangle 8">
              <a:extLst>
                <a:ext uri="{FF2B5EF4-FFF2-40B4-BE49-F238E27FC236}">
                  <a16:creationId xmlns:a16="http://schemas.microsoft.com/office/drawing/2014/main" id="{C722B8FD-8C0E-4B48-8849-E0D3A2C9EC70}"/>
                </a:ext>
              </a:extLst>
            </p:cNvPr>
            <p:cNvSpPr>
              <a:spLocks noChangeArrowheads="1"/>
            </p:cNvSpPr>
            <p:nvPr/>
          </p:nvSpPr>
          <p:spPr bwMode="auto">
            <a:xfrm>
              <a:off x="1719239" y="326571"/>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8" name="Rectangle 9">
              <a:extLst>
                <a:ext uri="{FF2B5EF4-FFF2-40B4-BE49-F238E27FC236}">
                  <a16:creationId xmlns:a16="http://schemas.microsoft.com/office/drawing/2014/main" id="{F690EF81-637B-45E9-B2E4-F6466D3CEA03}"/>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9" name="Rectangle 10">
              <a:extLst>
                <a:ext uri="{FF2B5EF4-FFF2-40B4-BE49-F238E27FC236}">
                  <a16:creationId xmlns:a16="http://schemas.microsoft.com/office/drawing/2014/main" id="{93D434AE-D8E1-4B73-97E9-104904735F90}"/>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0" name="Rectangle 11">
              <a:extLst>
                <a:ext uri="{FF2B5EF4-FFF2-40B4-BE49-F238E27FC236}">
                  <a16:creationId xmlns:a16="http://schemas.microsoft.com/office/drawing/2014/main" id="{38DB79DD-18E2-4E0B-8C6B-B3170D9E63C6}"/>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1" name="Rectangle 12">
              <a:extLst>
                <a:ext uri="{FF2B5EF4-FFF2-40B4-BE49-F238E27FC236}">
                  <a16:creationId xmlns:a16="http://schemas.microsoft.com/office/drawing/2014/main" id="{AA24A7B5-1047-4ED2-8394-1F64840CDD0E}"/>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2" name="Rectangle 13">
              <a:extLst>
                <a:ext uri="{FF2B5EF4-FFF2-40B4-BE49-F238E27FC236}">
                  <a16:creationId xmlns:a16="http://schemas.microsoft.com/office/drawing/2014/main" id="{1BF3D7A2-914A-406C-85FE-78F492E20546}"/>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3" name="Rectangle 14">
              <a:extLst>
                <a:ext uri="{FF2B5EF4-FFF2-40B4-BE49-F238E27FC236}">
                  <a16:creationId xmlns:a16="http://schemas.microsoft.com/office/drawing/2014/main" id="{EFE4A65D-7D8E-481F-9FD2-EC0C8574248C}"/>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4" name="Rectangle 15">
              <a:extLst>
                <a:ext uri="{FF2B5EF4-FFF2-40B4-BE49-F238E27FC236}">
                  <a16:creationId xmlns:a16="http://schemas.microsoft.com/office/drawing/2014/main" id="{6D829585-3C10-4E29-9D87-5A5437E00BCE}"/>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5" name="Rectangle 16">
              <a:extLst>
                <a:ext uri="{FF2B5EF4-FFF2-40B4-BE49-F238E27FC236}">
                  <a16:creationId xmlns:a16="http://schemas.microsoft.com/office/drawing/2014/main" id="{2B70A9B8-A62A-4C92-8175-AAC487F5F934}"/>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6" name="Rectangle 17">
              <a:extLst>
                <a:ext uri="{FF2B5EF4-FFF2-40B4-BE49-F238E27FC236}">
                  <a16:creationId xmlns:a16="http://schemas.microsoft.com/office/drawing/2014/main" id="{62925939-9955-4AB6-8B7B-2F98C58A94BA}"/>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7" name="Rectangle 18">
              <a:extLst>
                <a:ext uri="{FF2B5EF4-FFF2-40B4-BE49-F238E27FC236}">
                  <a16:creationId xmlns:a16="http://schemas.microsoft.com/office/drawing/2014/main" id="{658B8514-8D6B-4F5F-AE70-55B9F4C5056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8" name="Rectangle 19">
              <a:extLst>
                <a:ext uri="{FF2B5EF4-FFF2-40B4-BE49-F238E27FC236}">
                  <a16:creationId xmlns:a16="http://schemas.microsoft.com/office/drawing/2014/main" id="{D6780382-758A-41C1-83C0-EB51E004EF9A}"/>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9" name="Rectangle 20">
              <a:extLst>
                <a:ext uri="{FF2B5EF4-FFF2-40B4-BE49-F238E27FC236}">
                  <a16:creationId xmlns:a16="http://schemas.microsoft.com/office/drawing/2014/main" id="{9357623D-6D19-46DA-B792-E1A2F32F8F0F}"/>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0" name="Rectangle 21">
              <a:extLst>
                <a:ext uri="{FF2B5EF4-FFF2-40B4-BE49-F238E27FC236}">
                  <a16:creationId xmlns:a16="http://schemas.microsoft.com/office/drawing/2014/main" id="{2F00DFB8-11D0-4DF8-A3AD-197C3F3071BF}"/>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1" name="Rectangle 22">
              <a:extLst>
                <a:ext uri="{FF2B5EF4-FFF2-40B4-BE49-F238E27FC236}">
                  <a16:creationId xmlns:a16="http://schemas.microsoft.com/office/drawing/2014/main" id="{57F57754-D964-4CFA-BC83-9AFD46DA5646}"/>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2" name="Rectangle 23">
              <a:extLst>
                <a:ext uri="{FF2B5EF4-FFF2-40B4-BE49-F238E27FC236}">
                  <a16:creationId xmlns:a16="http://schemas.microsoft.com/office/drawing/2014/main" id="{CAC9FBA4-D9FC-44DC-9CBC-4AA56F87E834}"/>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3" name="Rectangle 24">
              <a:extLst>
                <a:ext uri="{FF2B5EF4-FFF2-40B4-BE49-F238E27FC236}">
                  <a16:creationId xmlns:a16="http://schemas.microsoft.com/office/drawing/2014/main" id="{6B5BF42C-E1FB-4B04-8861-8F6834EC8B77}"/>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4" name="Rectangle 25">
              <a:extLst>
                <a:ext uri="{FF2B5EF4-FFF2-40B4-BE49-F238E27FC236}">
                  <a16:creationId xmlns:a16="http://schemas.microsoft.com/office/drawing/2014/main" id="{BECAB5D5-0B99-4F52-BDEC-9DEE44451ECA}"/>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5" name="Rectangle 26">
              <a:extLst>
                <a:ext uri="{FF2B5EF4-FFF2-40B4-BE49-F238E27FC236}">
                  <a16:creationId xmlns:a16="http://schemas.microsoft.com/office/drawing/2014/main" id="{7F2A058E-DD90-4B9A-BCA3-AAB1E8805F6B}"/>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6" name="Rectangle 27">
              <a:extLst>
                <a:ext uri="{FF2B5EF4-FFF2-40B4-BE49-F238E27FC236}">
                  <a16:creationId xmlns:a16="http://schemas.microsoft.com/office/drawing/2014/main" id="{5A511A58-4543-4023-AD40-17185DD316D9}"/>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7" name="Rectangle 28">
              <a:extLst>
                <a:ext uri="{FF2B5EF4-FFF2-40B4-BE49-F238E27FC236}">
                  <a16:creationId xmlns:a16="http://schemas.microsoft.com/office/drawing/2014/main" id="{4FB2F5FA-9E29-4BF4-A565-01F562351925}"/>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8" name="Rectangle 29">
              <a:extLst>
                <a:ext uri="{FF2B5EF4-FFF2-40B4-BE49-F238E27FC236}">
                  <a16:creationId xmlns:a16="http://schemas.microsoft.com/office/drawing/2014/main" id="{79033138-2B37-4A7A-BB10-95ED1BC4CE8D}"/>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9" name="Rectangle 30">
              <a:extLst>
                <a:ext uri="{FF2B5EF4-FFF2-40B4-BE49-F238E27FC236}">
                  <a16:creationId xmlns:a16="http://schemas.microsoft.com/office/drawing/2014/main" id="{79753DF4-5F75-4419-909E-7C6C912431E9}"/>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0" name="Rectangle 32">
              <a:extLst>
                <a:ext uri="{FF2B5EF4-FFF2-40B4-BE49-F238E27FC236}">
                  <a16:creationId xmlns:a16="http://schemas.microsoft.com/office/drawing/2014/main" id="{855DF40C-B6BB-4565-917B-0D68E9A99568}"/>
                </a:ext>
              </a:extLst>
            </p:cNvPr>
            <p:cNvSpPr>
              <a:spLocks noChangeArrowheads="1"/>
            </p:cNvSpPr>
            <p:nvPr/>
          </p:nvSpPr>
          <p:spPr bwMode="auto">
            <a:xfrm>
              <a:off x="354110" y="834963"/>
              <a:ext cx="10999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1" name="Rectangle 33">
              <a:extLst>
                <a:ext uri="{FF2B5EF4-FFF2-40B4-BE49-F238E27FC236}">
                  <a16:creationId xmlns:a16="http://schemas.microsoft.com/office/drawing/2014/main" id="{4A966D73-83CF-49BC-B17D-814D08E7082D}"/>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2" name="Rectangle 34">
              <a:extLst>
                <a:ext uri="{FF2B5EF4-FFF2-40B4-BE49-F238E27FC236}">
                  <a16:creationId xmlns:a16="http://schemas.microsoft.com/office/drawing/2014/main" id="{C4D3FEF6-5168-4033-87C1-4DE8C0B10D44}"/>
                </a:ext>
              </a:extLst>
            </p:cNvPr>
            <p:cNvSpPr>
              <a:spLocks noChangeArrowheads="1"/>
            </p:cNvSpPr>
            <p:nvPr/>
          </p:nvSpPr>
          <p:spPr bwMode="auto">
            <a:xfrm>
              <a:off x="1263805" y="834963"/>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3" name="Rectangle 35">
              <a:extLst>
                <a:ext uri="{FF2B5EF4-FFF2-40B4-BE49-F238E27FC236}">
                  <a16:creationId xmlns:a16="http://schemas.microsoft.com/office/drawing/2014/main" id="{8196550C-9075-450D-8381-757B57ACFE83}"/>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4" name="Rectangle 36">
              <a:extLst>
                <a:ext uri="{FF2B5EF4-FFF2-40B4-BE49-F238E27FC236}">
                  <a16:creationId xmlns:a16="http://schemas.microsoft.com/office/drawing/2014/main" id="{9DDF2589-A917-47E1-86F2-E9E9D031133F}"/>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5" name="Rectangle 37">
              <a:extLst>
                <a:ext uri="{FF2B5EF4-FFF2-40B4-BE49-F238E27FC236}">
                  <a16:creationId xmlns:a16="http://schemas.microsoft.com/office/drawing/2014/main" id="{19AA832E-82CD-495F-9759-311D5CF3C627}"/>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6" name="Rectangle 38">
              <a:extLst>
                <a:ext uri="{FF2B5EF4-FFF2-40B4-BE49-F238E27FC236}">
                  <a16:creationId xmlns:a16="http://schemas.microsoft.com/office/drawing/2014/main" id="{E321B9D6-F4D4-4E72-B642-4A20A028DE61}"/>
                </a:ext>
              </a:extLst>
            </p:cNvPr>
            <p:cNvSpPr>
              <a:spLocks noChangeArrowheads="1"/>
            </p:cNvSpPr>
            <p:nvPr/>
          </p:nvSpPr>
          <p:spPr bwMode="auto">
            <a:xfrm>
              <a:off x="3083197" y="834963"/>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7" name="Rectangle 39">
              <a:extLst>
                <a:ext uri="{FF2B5EF4-FFF2-40B4-BE49-F238E27FC236}">
                  <a16:creationId xmlns:a16="http://schemas.microsoft.com/office/drawing/2014/main" id="{67D8E47E-A97F-495B-9D93-E77F5D991824}"/>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8" name="Rectangle 40">
              <a:extLst>
                <a:ext uri="{FF2B5EF4-FFF2-40B4-BE49-F238E27FC236}">
                  <a16:creationId xmlns:a16="http://schemas.microsoft.com/office/drawing/2014/main" id="{A3102978-9FB6-414A-87A2-7447231B782C}"/>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9" name="Rectangle 41">
              <a:extLst>
                <a:ext uri="{FF2B5EF4-FFF2-40B4-BE49-F238E27FC236}">
                  <a16:creationId xmlns:a16="http://schemas.microsoft.com/office/drawing/2014/main" id="{52AB6645-416B-4B1A-BDD5-25D20B3DDFF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0" name="Rectangle 42">
              <a:extLst>
                <a:ext uri="{FF2B5EF4-FFF2-40B4-BE49-F238E27FC236}">
                  <a16:creationId xmlns:a16="http://schemas.microsoft.com/office/drawing/2014/main" id="{6FC3BBB2-F5AD-4180-9804-3EA9F90C269D}"/>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1" name="Rectangle 43">
              <a:extLst>
                <a:ext uri="{FF2B5EF4-FFF2-40B4-BE49-F238E27FC236}">
                  <a16:creationId xmlns:a16="http://schemas.microsoft.com/office/drawing/2014/main" id="{422DB3ED-2BEF-4ED1-BC1B-08CB86C00F99}"/>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2" name="Rectangle 44">
              <a:extLst>
                <a:ext uri="{FF2B5EF4-FFF2-40B4-BE49-F238E27FC236}">
                  <a16:creationId xmlns:a16="http://schemas.microsoft.com/office/drawing/2014/main" id="{98D97055-E2FD-4FF0-90DB-E94B1920C4D3}"/>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3" name="Rectangle 45">
              <a:extLst>
                <a:ext uri="{FF2B5EF4-FFF2-40B4-BE49-F238E27FC236}">
                  <a16:creationId xmlns:a16="http://schemas.microsoft.com/office/drawing/2014/main" id="{DE4F8DEE-2AD7-48B0-86FE-2FB6CF6E0CC7}"/>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4" name="Rectangle 46">
              <a:extLst>
                <a:ext uri="{FF2B5EF4-FFF2-40B4-BE49-F238E27FC236}">
                  <a16:creationId xmlns:a16="http://schemas.microsoft.com/office/drawing/2014/main" id="{ABD952AD-A59A-4124-AAA4-9E35E9D1DAAA}"/>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5" name="Rectangle 47">
              <a:extLst>
                <a:ext uri="{FF2B5EF4-FFF2-40B4-BE49-F238E27FC236}">
                  <a16:creationId xmlns:a16="http://schemas.microsoft.com/office/drawing/2014/main" id="{09F53A53-235E-4905-B7A1-4C2487531478}"/>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6" name="Rectangle 48">
              <a:extLst>
                <a:ext uri="{FF2B5EF4-FFF2-40B4-BE49-F238E27FC236}">
                  <a16:creationId xmlns:a16="http://schemas.microsoft.com/office/drawing/2014/main" id="{E7B8F62B-F26F-4F16-83DE-DE88E2AC27DD}"/>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7" name="Rectangle 49">
              <a:extLst>
                <a:ext uri="{FF2B5EF4-FFF2-40B4-BE49-F238E27FC236}">
                  <a16:creationId xmlns:a16="http://schemas.microsoft.com/office/drawing/2014/main" id="{5A3F2E03-9197-4D87-AEBD-53681C71A0C3}"/>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8" name="Rectangle 50">
              <a:extLst>
                <a:ext uri="{FF2B5EF4-FFF2-40B4-BE49-F238E27FC236}">
                  <a16:creationId xmlns:a16="http://schemas.microsoft.com/office/drawing/2014/main" id="{AC48136C-038A-4E15-A432-82CDA3580ED7}"/>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9" name="Rectangle 51">
              <a:extLst>
                <a:ext uri="{FF2B5EF4-FFF2-40B4-BE49-F238E27FC236}">
                  <a16:creationId xmlns:a16="http://schemas.microsoft.com/office/drawing/2014/main" id="{A03DB8D5-6A83-4A84-AB18-2030609589DD}"/>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0" name="Rectangle 52">
              <a:extLst>
                <a:ext uri="{FF2B5EF4-FFF2-40B4-BE49-F238E27FC236}">
                  <a16:creationId xmlns:a16="http://schemas.microsoft.com/office/drawing/2014/main" id="{CB4B691A-151E-4AA1-86FD-1DF590C8AD29}"/>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1" name="Rectangle 53">
              <a:extLst>
                <a:ext uri="{FF2B5EF4-FFF2-40B4-BE49-F238E27FC236}">
                  <a16:creationId xmlns:a16="http://schemas.microsoft.com/office/drawing/2014/main" id="{8DE17CF6-249D-4F7B-83E2-FD452FE7770B}"/>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2" name="Rectangle 54">
              <a:extLst>
                <a:ext uri="{FF2B5EF4-FFF2-40B4-BE49-F238E27FC236}">
                  <a16:creationId xmlns:a16="http://schemas.microsoft.com/office/drawing/2014/main" id="{8AFBC693-95B4-46BF-8458-36EE0C80554E}"/>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3" name="Rectangle 55">
              <a:extLst>
                <a:ext uri="{FF2B5EF4-FFF2-40B4-BE49-F238E27FC236}">
                  <a16:creationId xmlns:a16="http://schemas.microsoft.com/office/drawing/2014/main" id="{1B7936E4-C86A-4ECF-9DAA-DD45C61C9B40}"/>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4" name="Rectangle 56">
              <a:extLst>
                <a:ext uri="{FF2B5EF4-FFF2-40B4-BE49-F238E27FC236}">
                  <a16:creationId xmlns:a16="http://schemas.microsoft.com/office/drawing/2014/main" id="{07B705CC-7C23-4703-BFCD-DEBFDF5A7E5B}"/>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5" name="Rectangle 57">
              <a:extLst>
                <a:ext uri="{FF2B5EF4-FFF2-40B4-BE49-F238E27FC236}">
                  <a16:creationId xmlns:a16="http://schemas.microsoft.com/office/drawing/2014/main" id="{021EAEDF-4795-47A7-9CDF-29BDE7EB4647}"/>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6" name="Rectangle 59">
              <a:extLst>
                <a:ext uri="{FF2B5EF4-FFF2-40B4-BE49-F238E27FC236}">
                  <a16:creationId xmlns:a16="http://schemas.microsoft.com/office/drawing/2014/main" id="{C8E25685-5F7D-4F4C-ABCD-4A625A28DA84}"/>
                </a:ext>
              </a:extLst>
            </p:cNvPr>
            <p:cNvSpPr>
              <a:spLocks noChangeArrowheads="1"/>
            </p:cNvSpPr>
            <p:nvPr/>
          </p:nvSpPr>
          <p:spPr bwMode="auto">
            <a:xfrm>
              <a:off x="354110" y="1342187"/>
              <a:ext cx="10999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7" name="Rectangle 60">
              <a:extLst>
                <a:ext uri="{FF2B5EF4-FFF2-40B4-BE49-F238E27FC236}">
                  <a16:creationId xmlns:a16="http://schemas.microsoft.com/office/drawing/2014/main" id="{F86C1915-F185-4F6E-BC9A-70ED68733204}"/>
                </a:ext>
              </a:extLst>
            </p:cNvPr>
            <p:cNvSpPr>
              <a:spLocks noChangeArrowheads="1"/>
            </p:cNvSpPr>
            <p:nvPr/>
          </p:nvSpPr>
          <p:spPr bwMode="auto">
            <a:xfrm>
              <a:off x="809542" y="13421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8" name="Rectangle 61">
              <a:extLst>
                <a:ext uri="{FF2B5EF4-FFF2-40B4-BE49-F238E27FC236}">
                  <a16:creationId xmlns:a16="http://schemas.microsoft.com/office/drawing/2014/main" id="{0A676732-8A69-4B25-9573-F6F90E1CBE82}"/>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9" name="Rectangle 62">
              <a:extLst>
                <a:ext uri="{FF2B5EF4-FFF2-40B4-BE49-F238E27FC236}">
                  <a16:creationId xmlns:a16="http://schemas.microsoft.com/office/drawing/2014/main" id="{D4F1F03D-E1AA-4194-B592-BA6FFEF4B89A}"/>
                </a:ext>
              </a:extLst>
            </p:cNvPr>
            <p:cNvSpPr>
              <a:spLocks noChangeArrowheads="1"/>
            </p:cNvSpPr>
            <p:nvPr/>
          </p:nvSpPr>
          <p:spPr bwMode="auto">
            <a:xfrm>
              <a:off x="1719239" y="13421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0" name="Rectangle 63">
              <a:extLst>
                <a:ext uri="{FF2B5EF4-FFF2-40B4-BE49-F238E27FC236}">
                  <a16:creationId xmlns:a16="http://schemas.microsoft.com/office/drawing/2014/main" id="{3E19A2DA-16F0-4B64-9855-639F78BF95B6}"/>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1" name="Rectangle 64">
              <a:extLst>
                <a:ext uri="{FF2B5EF4-FFF2-40B4-BE49-F238E27FC236}">
                  <a16:creationId xmlns:a16="http://schemas.microsoft.com/office/drawing/2014/main" id="{21AA4D67-978D-46FA-9138-C5EF347A093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2" name="Rectangle 65">
              <a:extLst>
                <a:ext uri="{FF2B5EF4-FFF2-40B4-BE49-F238E27FC236}">
                  <a16:creationId xmlns:a16="http://schemas.microsoft.com/office/drawing/2014/main" id="{DF7FABC9-0AE5-498D-9DCD-2D0A69DD494F}"/>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3" name="Rectangle 66">
              <a:extLst>
                <a:ext uri="{FF2B5EF4-FFF2-40B4-BE49-F238E27FC236}">
                  <a16:creationId xmlns:a16="http://schemas.microsoft.com/office/drawing/2014/main" id="{3B4259AB-BB5C-471B-8BFD-2464967E06EC}"/>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4" name="Rectangle 67">
              <a:extLst>
                <a:ext uri="{FF2B5EF4-FFF2-40B4-BE49-F238E27FC236}">
                  <a16:creationId xmlns:a16="http://schemas.microsoft.com/office/drawing/2014/main" id="{4A71AFC4-8245-4F87-8986-BFA7163794AB}"/>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5" name="Rectangle 68">
              <a:extLst>
                <a:ext uri="{FF2B5EF4-FFF2-40B4-BE49-F238E27FC236}">
                  <a16:creationId xmlns:a16="http://schemas.microsoft.com/office/drawing/2014/main" id="{AA4DB81E-6CDA-4C15-A84C-6764CA845A64}"/>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6" name="Rectangle 69">
              <a:extLst>
                <a:ext uri="{FF2B5EF4-FFF2-40B4-BE49-F238E27FC236}">
                  <a16:creationId xmlns:a16="http://schemas.microsoft.com/office/drawing/2014/main" id="{E6B3071E-6076-4B7A-83B7-92D6A165342E}"/>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7" name="Rectangle 70">
              <a:extLst>
                <a:ext uri="{FF2B5EF4-FFF2-40B4-BE49-F238E27FC236}">
                  <a16:creationId xmlns:a16="http://schemas.microsoft.com/office/drawing/2014/main" id="{E8543DB1-652E-4988-9780-2A2133D41D4C}"/>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8" name="Rectangle 71">
              <a:extLst>
                <a:ext uri="{FF2B5EF4-FFF2-40B4-BE49-F238E27FC236}">
                  <a16:creationId xmlns:a16="http://schemas.microsoft.com/office/drawing/2014/main" id="{42F0AA6A-4C74-462E-8B1B-F39A0F70FF7A}"/>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9" name="Rectangle 72">
              <a:extLst>
                <a:ext uri="{FF2B5EF4-FFF2-40B4-BE49-F238E27FC236}">
                  <a16:creationId xmlns:a16="http://schemas.microsoft.com/office/drawing/2014/main" id="{B33C0D7F-04E1-4844-B90C-3FBE5EEF3A4D}"/>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0" name="Rectangle 73">
              <a:extLst>
                <a:ext uri="{FF2B5EF4-FFF2-40B4-BE49-F238E27FC236}">
                  <a16:creationId xmlns:a16="http://schemas.microsoft.com/office/drawing/2014/main" id="{F49B085D-B4DD-458A-826A-3DA24029B88E}"/>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1" name="Rectangle 74">
              <a:extLst>
                <a:ext uri="{FF2B5EF4-FFF2-40B4-BE49-F238E27FC236}">
                  <a16:creationId xmlns:a16="http://schemas.microsoft.com/office/drawing/2014/main" id="{A32F9E5F-5111-453D-A333-FB4E1A18673B}"/>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2" name="Rectangle 75">
              <a:extLst>
                <a:ext uri="{FF2B5EF4-FFF2-40B4-BE49-F238E27FC236}">
                  <a16:creationId xmlns:a16="http://schemas.microsoft.com/office/drawing/2014/main" id="{47E4D8BD-DEA3-4D27-98E4-F4E7016173D4}"/>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3" name="Rectangle 76">
              <a:extLst>
                <a:ext uri="{FF2B5EF4-FFF2-40B4-BE49-F238E27FC236}">
                  <a16:creationId xmlns:a16="http://schemas.microsoft.com/office/drawing/2014/main" id="{BBF03BDD-5E4F-4125-8BBA-793FC2C135B8}"/>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4" name="Rectangle 77">
              <a:extLst>
                <a:ext uri="{FF2B5EF4-FFF2-40B4-BE49-F238E27FC236}">
                  <a16:creationId xmlns:a16="http://schemas.microsoft.com/office/drawing/2014/main" id="{F3B4C098-EB45-4815-8269-996D7522ECC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5" name="Rectangle 78">
              <a:extLst>
                <a:ext uri="{FF2B5EF4-FFF2-40B4-BE49-F238E27FC236}">
                  <a16:creationId xmlns:a16="http://schemas.microsoft.com/office/drawing/2014/main" id="{B59927F3-4B4B-42A6-8B08-08A49631DE99}"/>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6" name="Rectangle 79">
              <a:extLst>
                <a:ext uri="{FF2B5EF4-FFF2-40B4-BE49-F238E27FC236}">
                  <a16:creationId xmlns:a16="http://schemas.microsoft.com/office/drawing/2014/main" id="{A3EF2292-28DC-48A4-AF27-649B5C4586D6}"/>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7" name="Rectangle 80">
              <a:extLst>
                <a:ext uri="{FF2B5EF4-FFF2-40B4-BE49-F238E27FC236}">
                  <a16:creationId xmlns:a16="http://schemas.microsoft.com/office/drawing/2014/main" id="{248C3F59-9E32-45A2-A3CC-2CB702255A32}"/>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8" name="Rectangle 81">
              <a:extLst>
                <a:ext uri="{FF2B5EF4-FFF2-40B4-BE49-F238E27FC236}">
                  <a16:creationId xmlns:a16="http://schemas.microsoft.com/office/drawing/2014/main" id="{8E4ACB8A-43E4-4093-AE56-AA241704B0B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9" name="Rectangle 82">
              <a:extLst>
                <a:ext uri="{FF2B5EF4-FFF2-40B4-BE49-F238E27FC236}">
                  <a16:creationId xmlns:a16="http://schemas.microsoft.com/office/drawing/2014/main" id="{D14F99BB-28D1-464F-BB16-2F2623BBC5A4}"/>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0" name="Rectangle 83">
              <a:extLst>
                <a:ext uri="{FF2B5EF4-FFF2-40B4-BE49-F238E27FC236}">
                  <a16:creationId xmlns:a16="http://schemas.microsoft.com/office/drawing/2014/main" id="{A95FA675-3755-4391-B726-68B8FF23ADB3}"/>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1" name="Rectangle 84">
              <a:extLst>
                <a:ext uri="{FF2B5EF4-FFF2-40B4-BE49-F238E27FC236}">
                  <a16:creationId xmlns:a16="http://schemas.microsoft.com/office/drawing/2014/main" id="{49925855-02BD-4CA2-9D33-00CA85C3A971}"/>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2" name="Rectangle 86">
              <a:extLst>
                <a:ext uri="{FF2B5EF4-FFF2-40B4-BE49-F238E27FC236}">
                  <a16:creationId xmlns:a16="http://schemas.microsoft.com/office/drawing/2014/main" id="{29A0B59B-FDB1-4852-BA6C-06E6417E8DE5}"/>
                </a:ext>
              </a:extLst>
            </p:cNvPr>
            <p:cNvSpPr>
              <a:spLocks noChangeArrowheads="1"/>
            </p:cNvSpPr>
            <p:nvPr/>
          </p:nvSpPr>
          <p:spPr bwMode="auto">
            <a:xfrm>
              <a:off x="354110" y="18505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3" name="Rectangle 87">
              <a:extLst>
                <a:ext uri="{FF2B5EF4-FFF2-40B4-BE49-F238E27FC236}">
                  <a16:creationId xmlns:a16="http://schemas.microsoft.com/office/drawing/2014/main" id="{F2291FF5-CA54-458E-8BD1-99B816F40E55}"/>
                </a:ext>
              </a:extLst>
            </p:cNvPr>
            <p:cNvSpPr>
              <a:spLocks noChangeArrowheads="1"/>
            </p:cNvSpPr>
            <p:nvPr/>
          </p:nvSpPr>
          <p:spPr bwMode="auto">
            <a:xfrm>
              <a:off x="809542" y="18505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4" name="Rectangle 88">
              <a:extLst>
                <a:ext uri="{FF2B5EF4-FFF2-40B4-BE49-F238E27FC236}">
                  <a16:creationId xmlns:a16="http://schemas.microsoft.com/office/drawing/2014/main" id="{97EB7D42-19E8-41E2-B5B0-791AA24B51C1}"/>
                </a:ext>
              </a:extLst>
            </p:cNvPr>
            <p:cNvSpPr>
              <a:spLocks noChangeArrowheads="1"/>
            </p:cNvSpPr>
            <p:nvPr/>
          </p:nvSpPr>
          <p:spPr bwMode="auto">
            <a:xfrm>
              <a:off x="1263805" y="18505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5" name="Rectangle 89">
              <a:extLst>
                <a:ext uri="{FF2B5EF4-FFF2-40B4-BE49-F238E27FC236}">
                  <a16:creationId xmlns:a16="http://schemas.microsoft.com/office/drawing/2014/main" id="{F11528A1-D5A5-47C3-A78A-BDF885ECD0F6}"/>
                </a:ext>
              </a:extLst>
            </p:cNvPr>
            <p:cNvSpPr>
              <a:spLocks noChangeArrowheads="1"/>
            </p:cNvSpPr>
            <p:nvPr/>
          </p:nvSpPr>
          <p:spPr bwMode="auto">
            <a:xfrm>
              <a:off x="1719239" y="1850579"/>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6" name="Rectangle 90">
              <a:extLst>
                <a:ext uri="{FF2B5EF4-FFF2-40B4-BE49-F238E27FC236}">
                  <a16:creationId xmlns:a16="http://schemas.microsoft.com/office/drawing/2014/main" id="{382D90AE-FED6-4FCA-B477-13F5EC154EA9}"/>
                </a:ext>
              </a:extLst>
            </p:cNvPr>
            <p:cNvSpPr>
              <a:spLocks noChangeArrowheads="1"/>
            </p:cNvSpPr>
            <p:nvPr/>
          </p:nvSpPr>
          <p:spPr bwMode="auto">
            <a:xfrm>
              <a:off x="2173502" y="18505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7" name="Rectangle 91">
              <a:extLst>
                <a:ext uri="{FF2B5EF4-FFF2-40B4-BE49-F238E27FC236}">
                  <a16:creationId xmlns:a16="http://schemas.microsoft.com/office/drawing/2014/main" id="{32C9B838-AD97-41C2-B167-E2ED06D301D2}"/>
                </a:ext>
              </a:extLst>
            </p:cNvPr>
            <p:cNvSpPr>
              <a:spLocks noChangeArrowheads="1"/>
            </p:cNvSpPr>
            <p:nvPr/>
          </p:nvSpPr>
          <p:spPr bwMode="auto">
            <a:xfrm>
              <a:off x="2628934" y="18505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8" name="Rectangle 92">
              <a:extLst>
                <a:ext uri="{FF2B5EF4-FFF2-40B4-BE49-F238E27FC236}">
                  <a16:creationId xmlns:a16="http://schemas.microsoft.com/office/drawing/2014/main" id="{17A1E437-F28C-4912-A416-147E734D2A46}"/>
                </a:ext>
              </a:extLst>
            </p:cNvPr>
            <p:cNvSpPr>
              <a:spLocks noChangeArrowheads="1"/>
            </p:cNvSpPr>
            <p:nvPr/>
          </p:nvSpPr>
          <p:spPr bwMode="auto">
            <a:xfrm>
              <a:off x="3083197" y="18505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9" name="Rectangle 105">
              <a:extLst>
                <a:ext uri="{FF2B5EF4-FFF2-40B4-BE49-F238E27FC236}">
                  <a16:creationId xmlns:a16="http://schemas.microsoft.com/office/drawing/2014/main" id="{DEAE7685-4A38-4785-9605-B19161F69E26}"/>
                </a:ext>
              </a:extLst>
            </p:cNvPr>
            <p:cNvSpPr>
              <a:spLocks noChangeArrowheads="1"/>
            </p:cNvSpPr>
            <p:nvPr/>
          </p:nvSpPr>
          <p:spPr bwMode="auto">
            <a:xfrm>
              <a:off x="8996805" y="18505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0" name="Rectangle 106">
              <a:extLst>
                <a:ext uri="{FF2B5EF4-FFF2-40B4-BE49-F238E27FC236}">
                  <a16:creationId xmlns:a16="http://schemas.microsoft.com/office/drawing/2014/main" id="{D8D5236E-C6F3-4C15-B112-50979E39B652}"/>
                </a:ext>
              </a:extLst>
            </p:cNvPr>
            <p:cNvSpPr>
              <a:spLocks noChangeArrowheads="1"/>
            </p:cNvSpPr>
            <p:nvPr/>
          </p:nvSpPr>
          <p:spPr bwMode="auto">
            <a:xfrm>
              <a:off x="9451068" y="18505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1" name="Rectangle 107">
              <a:extLst>
                <a:ext uri="{FF2B5EF4-FFF2-40B4-BE49-F238E27FC236}">
                  <a16:creationId xmlns:a16="http://schemas.microsoft.com/office/drawing/2014/main" id="{EAC78FE3-C094-437A-B445-4F783780233D}"/>
                </a:ext>
              </a:extLst>
            </p:cNvPr>
            <p:cNvSpPr>
              <a:spLocks noChangeArrowheads="1"/>
            </p:cNvSpPr>
            <p:nvPr/>
          </p:nvSpPr>
          <p:spPr bwMode="auto">
            <a:xfrm>
              <a:off x="9906501" y="18505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2" name="Rectangle 108">
              <a:extLst>
                <a:ext uri="{FF2B5EF4-FFF2-40B4-BE49-F238E27FC236}">
                  <a16:creationId xmlns:a16="http://schemas.microsoft.com/office/drawing/2014/main" id="{E515352F-F56E-4A5E-A366-80D13565A14A}"/>
                </a:ext>
              </a:extLst>
            </p:cNvPr>
            <p:cNvSpPr>
              <a:spLocks noChangeArrowheads="1"/>
            </p:cNvSpPr>
            <p:nvPr/>
          </p:nvSpPr>
          <p:spPr bwMode="auto">
            <a:xfrm>
              <a:off x="10360763" y="18505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3" name="Rectangle 109">
              <a:extLst>
                <a:ext uri="{FF2B5EF4-FFF2-40B4-BE49-F238E27FC236}">
                  <a16:creationId xmlns:a16="http://schemas.microsoft.com/office/drawing/2014/main" id="{082593FC-9A99-4046-9873-3F17F576F5F2}"/>
                </a:ext>
              </a:extLst>
            </p:cNvPr>
            <p:cNvSpPr>
              <a:spLocks noChangeArrowheads="1"/>
            </p:cNvSpPr>
            <p:nvPr/>
          </p:nvSpPr>
          <p:spPr bwMode="auto">
            <a:xfrm>
              <a:off x="10816197" y="18505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4" name="Rectangle 110">
              <a:extLst>
                <a:ext uri="{FF2B5EF4-FFF2-40B4-BE49-F238E27FC236}">
                  <a16:creationId xmlns:a16="http://schemas.microsoft.com/office/drawing/2014/main" id="{7BE87C29-956D-4731-9DEF-2472E21D89AD}"/>
                </a:ext>
              </a:extLst>
            </p:cNvPr>
            <p:cNvSpPr>
              <a:spLocks noChangeArrowheads="1"/>
            </p:cNvSpPr>
            <p:nvPr/>
          </p:nvSpPr>
          <p:spPr bwMode="auto">
            <a:xfrm>
              <a:off x="11270460" y="18505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5" name="Rectangle 111">
              <a:extLst>
                <a:ext uri="{FF2B5EF4-FFF2-40B4-BE49-F238E27FC236}">
                  <a16:creationId xmlns:a16="http://schemas.microsoft.com/office/drawing/2014/main" id="{A3B07365-8B76-4AFB-ABA7-8DD8B6C91F90}"/>
                </a:ext>
              </a:extLst>
            </p:cNvPr>
            <p:cNvSpPr>
              <a:spLocks noChangeArrowheads="1"/>
            </p:cNvSpPr>
            <p:nvPr/>
          </p:nvSpPr>
          <p:spPr bwMode="auto">
            <a:xfrm>
              <a:off x="11725892" y="18505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6" name="Rectangle 113">
              <a:extLst>
                <a:ext uri="{FF2B5EF4-FFF2-40B4-BE49-F238E27FC236}">
                  <a16:creationId xmlns:a16="http://schemas.microsoft.com/office/drawing/2014/main" id="{DC607E7A-BE56-4471-A732-571BF19EBC8C}"/>
                </a:ext>
              </a:extLst>
            </p:cNvPr>
            <p:cNvSpPr>
              <a:spLocks noChangeArrowheads="1"/>
            </p:cNvSpPr>
            <p:nvPr/>
          </p:nvSpPr>
          <p:spPr bwMode="auto">
            <a:xfrm>
              <a:off x="354110" y="23589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7" name="Rectangle 114">
              <a:extLst>
                <a:ext uri="{FF2B5EF4-FFF2-40B4-BE49-F238E27FC236}">
                  <a16:creationId xmlns:a16="http://schemas.microsoft.com/office/drawing/2014/main" id="{AC622CDC-661A-4504-B509-39988A37961B}"/>
                </a:ext>
              </a:extLst>
            </p:cNvPr>
            <p:cNvSpPr>
              <a:spLocks noChangeArrowheads="1"/>
            </p:cNvSpPr>
            <p:nvPr/>
          </p:nvSpPr>
          <p:spPr bwMode="auto">
            <a:xfrm>
              <a:off x="809542"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8" name="Rectangle 115">
              <a:extLst>
                <a:ext uri="{FF2B5EF4-FFF2-40B4-BE49-F238E27FC236}">
                  <a16:creationId xmlns:a16="http://schemas.microsoft.com/office/drawing/2014/main" id="{62946A9D-9192-4CAD-8F76-974C5FE277D5}"/>
                </a:ext>
              </a:extLst>
            </p:cNvPr>
            <p:cNvSpPr>
              <a:spLocks noChangeArrowheads="1"/>
            </p:cNvSpPr>
            <p:nvPr/>
          </p:nvSpPr>
          <p:spPr bwMode="auto">
            <a:xfrm>
              <a:off x="1263805" y="2358971"/>
              <a:ext cx="10999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9" name="Rectangle 116">
              <a:extLst>
                <a:ext uri="{FF2B5EF4-FFF2-40B4-BE49-F238E27FC236}">
                  <a16:creationId xmlns:a16="http://schemas.microsoft.com/office/drawing/2014/main" id="{98A87D74-26D6-44DE-B8E3-3F1228E833DD}"/>
                </a:ext>
              </a:extLst>
            </p:cNvPr>
            <p:cNvSpPr>
              <a:spLocks noChangeArrowheads="1"/>
            </p:cNvSpPr>
            <p:nvPr/>
          </p:nvSpPr>
          <p:spPr bwMode="auto">
            <a:xfrm>
              <a:off x="1719239"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0" name="Rectangle 117">
              <a:extLst>
                <a:ext uri="{FF2B5EF4-FFF2-40B4-BE49-F238E27FC236}">
                  <a16:creationId xmlns:a16="http://schemas.microsoft.com/office/drawing/2014/main" id="{305F2911-EBBC-4A1F-9F27-F5A4D6683343}"/>
                </a:ext>
              </a:extLst>
            </p:cNvPr>
            <p:cNvSpPr>
              <a:spLocks noChangeArrowheads="1"/>
            </p:cNvSpPr>
            <p:nvPr/>
          </p:nvSpPr>
          <p:spPr bwMode="auto">
            <a:xfrm>
              <a:off x="2173502" y="2358971"/>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1" name="Rectangle 118">
              <a:extLst>
                <a:ext uri="{FF2B5EF4-FFF2-40B4-BE49-F238E27FC236}">
                  <a16:creationId xmlns:a16="http://schemas.microsoft.com/office/drawing/2014/main" id="{E3017ED1-C3DB-468D-917A-7D055013E8AA}"/>
                </a:ext>
              </a:extLst>
            </p:cNvPr>
            <p:cNvSpPr>
              <a:spLocks noChangeArrowheads="1"/>
            </p:cNvSpPr>
            <p:nvPr/>
          </p:nvSpPr>
          <p:spPr bwMode="auto">
            <a:xfrm>
              <a:off x="2628934"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2" name="Rectangle 119">
              <a:extLst>
                <a:ext uri="{FF2B5EF4-FFF2-40B4-BE49-F238E27FC236}">
                  <a16:creationId xmlns:a16="http://schemas.microsoft.com/office/drawing/2014/main" id="{364A9FBD-1DB7-46D2-80AE-1EF6158FE9A7}"/>
                </a:ext>
              </a:extLst>
            </p:cNvPr>
            <p:cNvSpPr>
              <a:spLocks noChangeArrowheads="1"/>
            </p:cNvSpPr>
            <p:nvPr/>
          </p:nvSpPr>
          <p:spPr bwMode="auto">
            <a:xfrm>
              <a:off x="3083197" y="23589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3" name="Rectangle 132">
              <a:extLst>
                <a:ext uri="{FF2B5EF4-FFF2-40B4-BE49-F238E27FC236}">
                  <a16:creationId xmlns:a16="http://schemas.microsoft.com/office/drawing/2014/main" id="{5B8F5DA7-A3AB-48C2-A0AA-06DFF2510EBF}"/>
                </a:ext>
              </a:extLst>
            </p:cNvPr>
            <p:cNvSpPr>
              <a:spLocks noChangeArrowheads="1"/>
            </p:cNvSpPr>
            <p:nvPr/>
          </p:nvSpPr>
          <p:spPr bwMode="auto">
            <a:xfrm>
              <a:off x="8996805"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4" name="Rectangle 133">
              <a:extLst>
                <a:ext uri="{FF2B5EF4-FFF2-40B4-BE49-F238E27FC236}">
                  <a16:creationId xmlns:a16="http://schemas.microsoft.com/office/drawing/2014/main" id="{B4EEDB8D-D8C1-42F7-816B-88E1F6AC5AF0}"/>
                </a:ext>
              </a:extLst>
            </p:cNvPr>
            <p:cNvSpPr>
              <a:spLocks noChangeArrowheads="1"/>
            </p:cNvSpPr>
            <p:nvPr/>
          </p:nvSpPr>
          <p:spPr bwMode="auto">
            <a:xfrm>
              <a:off x="9451068" y="23589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5" name="Rectangle 134">
              <a:extLst>
                <a:ext uri="{FF2B5EF4-FFF2-40B4-BE49-F238E27FC236}">
                  <a16:creationId xmlns:a16="http://schemas.microsoft.com/office/drawing/2014/main" id="{E15F1A2D-8731-4042-A5CD-84E3C2F4462A}"/>
                </a:ext>
              </a:extLst>
            </p:cNvPr>
            <p:cNvSpPr>
              <a:spLocks noChangeArrowheads="1"/>
            </p:cNvSpPr>
            <p:nvPr/>
          </p:nvSpPr>
          <p:spPr bwMode="auto">
            <a:xfrm>
              <a:off x="9906501"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6" name="Rectangle 135">
              <a:extLst>
                <a:ext uri="{FF2B5EF4-FFF2-40B4-BE49-F238E27FC236}">
                  <a16:creationId xmlns:a16="http://schemas.microsoft.com/office/drawing/2014/main" id="{866AE8F6-A982-4075-88C6-096E183A6392}"/>
                </a:ext>
              </a:extLst>
            </p:cNvPr>
            <p:cNvSpPr>
              <a:spLocks noChangeArrowheads="1"/>
            </p:cNvSpPr>
            <p:nvPr/>
          </p:nvSpPr>
          <p:spPr bwMode="auto">
            <a:xfrm>
              <a:off x="10360763" y="23589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7" name="Rectangle 136">
              <a:extLst>
                <a:ext uri="{FF2B5EF4-FFF2-40B4-BE49-F238E27FC236}">
                  <a16:creationId xmlns:a16="http://schemas.microsoft.com/office/drawing/2014/main" id="{4E9E8D66-CB5B-45DA-86A6-55504897135B}"/>
                </a:ext>
              </a:extLst>
            </p:cNvPr>
            <p:cNvSpPr>
              <a:spLocks noChangeArrowheads="1"/>
            </p:cNvSpPr>
            <p:nvPr/>
          </p:nvSpPr>
          <p:spPr bwMode="auto">
            <a:xfrm>
              <a:off x="10816197"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8" name="Rectangle 137">
              <a:extLst>
                <a:ext uri="{FF2B5EF4-FFF2-40B4-BE49-F238E27FC236}">
                  <a16:creationId xmlns:a16="http://schemas.microsoft.com/office/drawing/2014/main" id="{A22DE3BE-D7D7-4570-BD5B-578C0D546A4B}"/>
                </a:ext>
              </a:extLst>
            </p:cNvPr>
            <p:cNvSpPr>
              <a:spLocks noChangeArrowheads="1"/>
            </p:cNvSpPr>
            <p:nvPr/>
          </p:nvSpPr>
          <p:spPr bwMode="auto">
            <a:xfrm>
              <a:off x="11270460" y="23589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9" name="Rectangle 138">
              <a:extLst>
                <a:ext uri="{FF2B5EF4-FFF2-40B4-BE49-F238E27FC236}">
                  <a16:creationId xmlns:a16="http://schemas.microsoft.com/office/drawing/2014/main" id="{7A6BABE8-DBE8-441A-87BB-BA336C02DC7D}"/>
                </a:ext>
              </a:extLst>
            </p:cNvPr>
            <p:cNvSpPr>
              <a:spLocks noChangeArrowheads="1"/>
            </p:cNvSpPr>
            <p:nvPr/>
          </p:nvSpPr>
          <p:spPr bwMode="auto">
            <a:xfrm>
              <a:off x="11725892"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0" name="Rectangle 140">
              <a:extLst>
                <a:ext uri="{FF2B5EF4-FFF2-40B4-BE49-F238E27FC236}">
                  <a16:creationId xmlns:a16="http://schemas.microsoft.com/office/drawing/2014/main" id="{E3D2014F-A2E0-433E-904B-8B6961F86454}"/>
                </a:ext>
              </a:extLst>
            </p:cNvPr>
            <p:cNvSpPr>
              <a:spLocks noChangeArrowheads="1"/>
            </p:cNvSpPr>
            <p:nvPr/>
          </p:nvSpPr>
          <p:spPr bwMode="auto">
            <a:xfrm>
              <a:off x="354110" y="2866195"/>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1" name="Rectangle 141">
              <a:extLst>
                <a:ext uri="{FF2B5EF4-FFF2-40B4-BE49-F238E27FC236}">
                  <a16:creationId xmlns:a16="http://schemas.microsoft.com/office/drawing/2014/main" id="{69E93948-9F67-4652-940D-D296937F99EA}"/>
                </a:ext>
              </a:extLst>
            </p:cNvPr>
            <p:cNvSpPr>
              <a:spLocks noChangeArrowheads="1"/>
            </p:cNvSpPr>
            <p:nvPr/>
          </p:nvSpPr>
          <p:spPr bwMode="auto">
            <a:xfrm>
              <a:off x="809542" y="2866195"/>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2" name="Rectangle 142">
              <a:extLst>
                <a:ext uri="{FF2B5EF4-FFF2-40B4-BE49-F238E27FC236}">
                  <a16:creationId xmlns:a16="http://schemas.microsoft.com/office/drawing/2014/main" id="{DF77B519-E891-4382-8E18-46FCB0F8C711}"/>
                </a:ext>
              </a:extLst>
            </p:cNvPr>
            <p:cNvSpPr>
              <a:spLocks noChangeArrowheads="1"/>
            </p:cNvSpPr>
            <p:nvPr/>
          </p:nvSpPr>
          <p:spPr bwMode="auto">
            <a:xfrm>
              <a:off x="1263805" y="28661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3" name="Rectangle 143">
              <a:extLst>
                <a:ext uri="{FF2B5EF4-FFF2-40B4-BE49-F238E27FC236}">
                  <a16:creationId xmlns:a16="http://schemas.microsoft.com/office/drawing/2014/main" id="{D5D17266-EBAA-471D-8E73-01469C4714ED}"/>
                </a:ext>
              </a:extLst>
            </p:cNvPr>
            <p:cNvSpPr>
              <a:spLocks noChangeArrowheads="1"/>
            </p:cNvSpPr>
            <p:nvPr/>
          </p:nvSpPr>
          <p:spPr bwMode="auto">
            <a:xfrm>
              <a:off x="1719239" y="28661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4" name="Rectangle 144">
              <a:extLst>
                <a:ext uri="{FF2B5EF4-FFF2-40B4-BE49-F238E27FC236}">
                  <a16:creationId xmlns:a16="http://schemas.microsoft.com/office/drawing/2014/main" id="{D44C52C9-4A4D-4A1A-8A29-69726A6A3047}"/>
                </a:ext>
              </a:extLst>
            </p:cNvPr>
            <p:cNvSpPr>
              <a:spLocks noChangeArrowheads="1"/>
            </p:cNvSpPr>
            <p:nvPr/>
          </p:nvSpPr>
          <p:spPr bwMode="auto">
            <a:xfrm>
              <a:off x="2173502" y="28661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5" name="Rectangle 145">
              <a:extLst>
                <a:ext uri="{FF2B5EF4-FFF2-40B4-BE49-F238E27FC236}">
                  <a16:creationId xmlns:a16="http://schemas.microsoft.com/office/drawing/2014/main" id="{FA87CB27-8CDF-4677-9DF5-DFB94C701152}"/>
                </a:ext>
              </a:extLst>
            </p:cNvPr>
            <p:cNvSpPr>
              <a:spLocks noChangeArrowheads="1"/>
            </p:cNvSpPr>
            <p:nvPr/>
          </p:nvSpPr>
          <p:spPr bwMode="auto">
            <a:xfrm>
              <a:off x="2628934" y="28661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6" name="Rectangle 146">
              <a:extLst>
                <a:ext uri="{FF2B5EF4-FFF2-40B4-BE49-F238E27FC236}">
                  <a16:creationId xmlns:a16="http://schemas.microsoft.com/office/drawing/2014/main" id="{4AADF530-084D-4ABD-9074-C7575F810C5D}"/>
                </a:ext>
              </a:extLst>
            </p:cNvPr>
            <p:cNvSpPr>
              <a:spLocks noChangeArrowheads="1"/>
            </p:cNvSpPr>
            <p:nvPr/>
          </p:nvSpPr>
          <p:spPr bwMode="auto">
            <a:xfrm>
              <a:off x="3083197" y="28661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7" name="Rectangle 159">
              <a:extLst>
                <a:ext uri="{FF2B5EF4-FFF2-40B4-BE49-F238E27FC236}">
                  <a16:creationId xmlns:a16="http://schemas.microsoft.com/office/drawing/2014/main" id="{C322B879-3988-4E94-A06A-2E2974CE59CC}"/>
                </a:ext>
              </a:extLst>
            </p:cNvPr>
            <p:cNvSpPr>
              <a:spLocks noChangeArrowheads="1"/>
            </p:cNvSpPr>
            <p:nvPr/>
          </p:nvSpPr>
          <p:spPr bwMode="auto">
            <a:xfrm>
              <a:off x="8996805" y="28661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8" name="Rectangle 160">
              <a:extLst>
                <a:ext uri="{FF2B5EF4-FFF2-40B4-BE49-F238E27FC236}">
                  <a16:creationId xmlns:a16="http://schemas.microsoft.com/office/drawing/2014/main" id="{1FB2D558-1E2B-4728-B37A-424934B7ADAF}"/>
                </a:ext>
              </a:extLst>
            </p:cNvPr>
            <p:cNvSpPr>
              <a:spLocks noChangeArrowheads="1"/>
            </p:cNvSpPr>
            <p:nvPr/>
          </p:nvSpPr>
          <p:spPr bwMode="auto">
            <a:xfrm>
              <a:off x="9451068" y="28661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9" name="Rectangle 161">
              <a:extLst>
                <a:ext uri="{FF2B5EF4-FFF2-40B4-BE49-F238E27FC236}">
                  <a16:creationId xmlns:a16="http://schemas.microsoft.com/office/drawing/2014/main" id="{0A804D08-6835-454A-A817-80AFAFA274F8}"/>
                </a:ext>
              </a:extLst>
            </p:cNvPr>
            <p:cNvSpPr>
              <a:spLocks noChangeArrowheads="1"/>
            </p:cNvSpPr>
            <p:nvPr/>
          </p:nvSpPr>
          <p:spPr bwMode="auto">
            <a:xfrm>
              <a:off x="9906501" y="28661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0" name="Rectangle 162">
              <a:extLst>
                <a:ext uri="{FF2B5EF4-FFF2-40B4-BE49-F238E27FC236}">
                  <a16:creationId xmlns:a16="http://schemas.microsoft.com/office/drawing/2014/main" id="{088B375A-8C1A-4982-9F8E-9B47B9FDCA26}"/>
                </a:ext>
              </a:extLst>
            </p:cNvPr>
            <p:cNvSpPr>
              <a:spLocks noChangeArrowheads="1"/>
            </p:cNvSpPr>
            <p:nvPr/>
          </p:nvSpPr>
          <p:spPr bwMode="auto">
            <a:xfrm>
              <a:off x="10360763" y="28661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1" name="Rectangle 163">
              <a:extLst>
                <a:ext uri="{FF2B5EF4-FFF2-40B4-BE49-F238E27FC236}">
                  <a16:creationId xmlns:a16="http://schemas.microsoft.com/office/drawing/2014/main" id="{7FDDF96D-95E0-4634-92CA-2BD5749E0D2E}"/>
                </a:ext>
              </a:extLst>
            </p:cNvPr>
            <p:cNvSpPr>
              <a:spLocks noChangeArrowheads="1"/>
            </p:cNvSpPr>
            <p:nvPr/>
          </p:nvSpPr>
          <p:spPr bwMode="auto">
            <a:xfrm>
              <a:off x="10816197" y="28661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2" name="Rectangle 164">
              <a:extLst>
                <a:ext uri="{FF2B5EF4-FFF2-40B4-BE49-F238E27FC236}">
                  <a16:creationId xmlns:a16="http://schemas.microsoft.com/office/drawing/2014/main" id="{FFAB5B60-AC73-4661-9026-4738F218AA02}"/>
                </a:ext>
              </a:extLst>
            </p:cNvPr>
            <p:cNvSpPr>
              <a:spLocks noChangeArrowheads="1"/>
            </p:cNvSpPr>
            <p:nvPr/>
          </p:nvSpPr>
          <p:spPr bwMode="auto">
            <a:xfrm>
              <a:off x="11270460" y="28661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3" name="Rectangle 165">
              <a:extLst>
                <a:ext uri="{FF2B5EF4-FFF2-40B4-BE49-F238E27FC236}">
                  <a16:creationId xmlns:a16="http://schemas.microsoft.com/office/drawing/2014/main" id="{55977D1F-AEBB-4C53-9386-D84525085BA2}"/>
                </a:ext>
              </a:extLst>
            </p:cNvPr>
            <p:cNvSpPr>
              <a:spLocks noChangeArrowheads="1"/>
            </p:cNvSpPr>
            <p:nvPr/>
          </p:nvSpPr>
          <p:spPr bwMode="auto">
            <a:xfrm>
              <a:off x="11725892" y="28661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4" name="Rectangle 167">
              <a:extLst>
                <a:ext uri="{FF2B5EF4-FFF2-40B4-BE49-F238E27FC236}">
                  <a16:creationId xmlns:a16="http://schemas.microsoft.com/office/drawing/2014/main" id="{1DC84208-E766-4580-A861-C3CFC0E372B3}"/>
                </a:ext>
              </a:extLst>
            </p:cNvPr>
            <p:cNvSpPr>
              <a:spLocks noChangeArrowheads="1"/>
            </p:cNvSpPr>
            <p:nvPr/>
          </p:nvSpPr>
          <p:spPr bwMode="auto">
            <a:xfrm>
              <a:off x="354110"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5" name="Rectangle 168">
              <a:extLst>
                <a:ext uri="{FF2B5EF4-FFF2-40B4-BE49-F238E27FC236}">
                  <a16:creationId xmlns:a16="http://schemas.microsoft.com/office/drawing/2014/main" id="{2325F7E8-2FD3-4BEC-A7B6-AD4FD4B1F52B}"/>
                </a:ext>
              </a:extLst>
            </p:cNvPr>
            <p:cNvSpPr>
              <a:spLocks noChangeArrowheads="1"/>
            </p:cNvSpPr>
            <p:nvPr/>
          </p:nvSpPr>
          <p:spPr bwMode="auto">
            <a:xfrm>
              <a:off x="809542" y="33745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6" name="Rectangle 169">
              <a:extLst>
                <a:ext uri="{FF2B5EF4-FFF2-40B4-BE49-F238E27FC236}">
                  <a16:creationId xmlns:a16="http://schemas.microsoft.com/office/drawing/2014/main" id="{E25EE725-3FFE-489B-90BB-54AF71067972}"/>
                </a:ext>
              </a:extLst>
            </p:cNvPr>
            <p:cNvSpPr>
              <a:spLocks noChangeArrowheads="1"/>
            </p:cNvSpPr>
            <p:nvPr/>
          </p:nvSpPr>
          <p:spPr bwMode="auto">
            <a:xfrm>
              <a:off x="1263805"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7" name="Rectangle 170">
              <a:extLst>
                <a:ext uri="{FF2B5EF4-FFF2-40B4-BE49-F238E27FC236}">
                  <a16:creationId xmlns:a16="http://schemas.microsoft.com/office/drawing/2014/main" id="{5FF69CBE-D1C4-47E2-B021-1A16583B8650}"/>
                </a:ext>
              </a:extLst>
            </p:cNvPr>
            <p:cNvSpPr>
              <a:spLocks noChangeArrowheads="1"/>
            </p:cNvSpPr>
            <p:nvPr/>
          </p:nvSpPr>
          <p:spPr bwMode="auto">
            <a:xfrm>
              <a:off x="1719239" y="33745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8" name="Rectangle 171">
              <a:extLst>
                <a:ext uri="{FF2B5EF4-FFF2-40B4-BE49-F238E27FC236}">
                  <a16:creationId xmlns:a16="http://schemas.microsoft.com/office/drawing/2014/main" id="{2FD7DC93-4697-49F2-9683-A519993F3DBD}"/>
                </a:ext>
              </a:extLst>
            </p:cNvPr>
            <p:cNvSpPr>
              <a:spLocks noChangeArrowheads="1"/>
            </p:cNvSpPr>
            <p:nvPr/>
          </p:nvSpPr>
          <p:spPr bwMode="auto">
            <a:xfrm>
              <a:off x="2173502"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9" name="Rectangle 172">
              <a:extLst>
                <a:ext uri="{FF2B5EF4-FFF2-40B4-BE49-F238E27FC236}">
                  <a16:creationId xmlns:a16="http://schemas.microsoft.com/office/drawing/2014/main" id="{F078C2FC-1AFA-4F34-AEB1-722384C0DD75}"/>
                </a:ext>
              </a:extLst>
            </p:cNvPr>
            <p:cNvSpPr>
              <a:spLocks noChangeArrowheads="1"/>
            </p:cNvSpPr>
            <p:nvPr/>
          </p:nvSpPr>
          <p:spPr bwMode="auto">
            <a:xfrm>
              <a:off x="2628934" y="33745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0" name="Rectangle 173">
              <a:extLst>
                <a:ext uri="{FF2B5EF4-FFF2-40B4-BE49-F238E27FC236}">
                  <a16:creationId xmlns:a16="http://schemas.microsoft.com/office/drawing/2014/main" id="{B4CD4DEB-6026-4ACE-9EF8-D5BB38BCDBC2}"/>
                </a:ext>
              </a:extLst>
            </p:cNvPr>
            <p:cNvSpPr>
              <a:spLocks noChangeArrowheads="1"/>
            </p:cNvSpPr>
            <p:nvPr/>
          </p:nvSpPr>
          <p:spPr bwMode="auto">
            <a:xfrm>
              <a:off x="3083197"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1" name="Rectangle 186">
              <a:extLst>
                <a:ext uri="{FF2B5EF4-FFF2-40B4-BE49-F238E27FC236}">
                  <a16:creationId xmlns:a16="http://schemas.microsoft.com/office/drawing/2014/main" id="{7BFD734A-1348-4955-827A-416C4FCDC6C5}"/>
                </a:ext>
              </a:extLst>
            </p:cNvPr>
            <p:cNvSpPr>
              <a:spLocks noChangeArrowheads="1"/>
            </p:cNvSpPr>
            <p:nvPr/>
          </p:nvSpPr>
          <p:spPr bwMode="auto">
            <a:xfrm>
              <a:off x="8996805" y="33745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2" name="Rectangle 187">
              <a:extLst>
                <a:ext uri="{FF2B5EF4-FFF2-40B4-BE49-F238E27FC236}">
                  <a16:creationId xmlns:a16="http://schemas.microsoft.com/office/drawing/2014/main" id="{639C0A45-AA0E-4799-9B48-D56FD46E76CB}"/>
                </a:ext>
              </a:extLst>
            </p:cNvPr>
            <p:cNvSpPr>
              <a:spLocks noChangeArrowheads="1"/>
            </p:cNvSpPr>
            <p:nvPr/>
          </p:nvSpPr>
          <p:spPr bwMode="auto">
            <a:xfrm>
              <a:off x="9451068"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3" name="Rectangle 188">
              <a:extLst>
                <a:ext uri="{FF2B5EF4-FFF2-40B4-BE49-F238E27FC236}">
                  <a16:creationId xmlns:a16="http://schemas.microsoft.com/office/drawing/2014/main" id="{27B6305A-BDDA-4961-B3ED-4CDE68C9BE7C}"/>
                </a:ext>
              </a:extLst>
            </p:cNvPr>
            <p:cNvSpPr>
              <a:spLocks noChangeArrowheads="1"/>
            </p:cNvSpPr>
            <p:nvPr/>
          </p:nvSpPr>
          <p:spPr bwMode="auto">
            <a:xfrm>
              <a:off x="9906501" y="33745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4" name="Rectangle 189">
              <a:extLst>
                <a:ext uri="{FF2B5EF4-FFF2-40B4-BE49-F238E27FC236}">
                  <a16:creationId xmlns:a16="http://schemas.microsoft.com/office/drawing/2014/main" id="{DD6CA54E-582F-4C37-9D3A-BFA3E45D2528}"/>
                </a:ext>
              </a:extLst>
            </p:cNvPr>
            <p:cNvSpPr>
              <a:spLocks noChangeArrowheads="1"/>
            </p:cNvSpPr>
            <p:nvPr/>
          </p:nvSpPr>
          <p:spPr bwMode="auto">
            <a:xfrm>
              <a:off x="10360763"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5" name="Rectangle 190">
              <a:extLst>
                <a:ext uri="{FF2B5EF4-FFF2-40B4-BE49-F238E27FC236}">
                  <a16:creationId xmlns:a16="http://schemas.microsoft.com/office/drawing/2014/main" id="{14E6965D-E230-4479-A391-3BCD5A2BBBDE}"/>
                </a:ext>
              </a:extLst>
            </p:cNvPr>
            <p:cNvSpPr>
              <a:spLocks noChangeArrowheads="1"/>
            </p:cNvSpPr>
            <p:nvPr/>
          </p:nvSpPr>
          <p:spPr bwMode="auto">
            <a:xfrm>
              <a:off x="10816197" y="33745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6" name="Rectangle 191">
              <a:extLst>
                <a:ext uri="{FF2B5EF4-FFF2-40B4-BE49-F238E27FC236}">
                  <a16:creationId xmlns:a16="http://schemas.microsoft.com/office/drawing/2014/main" id="{363FE856-8F60-49E3-9E59-695D571F0311}"/>
                </a:ext>
              </a:extLst>
            </p:cNvPr>
            <p:cNvSpPr>
              <a:spLocks noChangeArrowheads="1"/>
            </p:cNvSpPr>
            <p:nvPr/>
          </p:nvSpPr>
          <p:spPr bwMode="auto">
            <a:xfrm>
              <a:off x="11270460"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7" name="Rectangle 192">
              <a:extLst>
                <a:ext uri="{FF2B5EF4-FFF2-40B4-BE49-F238E27FC236}">
                  <a16:creationId xmlns:a16="http://schemas.microsoft.com/office/drawing/2014/main" id="{2FB0342C-B7FA-47B4-B1FF-6954791FDF74}"/>
                </a:ext>
              </a:extLst>
            </p:cNvPr>
            <p:cNvSpPr>
              <a:spLocks noChangeArrowheads="1"/>
            </p:cNvSpPr>
            <p:nvPr/>
          </p:nvSpPr>
          <p:spPr bwMode="auto">
            <a:xfrm>
              <a:off x="11725892" y="33745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8" name="Rectangle 194">
              <a:extLst>
                <a:ext uri="{FF2B5EF4-FFF2-40B4-BE49-F238E27FC236}">
                  <a16:creationId xmlns:a16="http://schemas.microsoft.com/office/drawing/2014/main" id="{1122B8B2-F8E5-4A2E-A416-E53AAE197ABA}"/>
                </a:ext>
              </a:extLst>
            </p:cNvPr>
            <p:cNvSpPr>
              <a:spLocks noChangeArrowheads="1"/>
            </p:cNvSpPr>
            <p:nvPr/>
          </p:nvSpPr>
          <p:spPr bwMode="auto">
            <a:xfrm>
              <a:off x="354110" y="38829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9" name="Rectangle 195">
              <a:extLst>
                <a:ext uri="{FF2B5EF4-FFF2-40B4-BE49-F238E27FC236}">
                  <a16:creationId xmlns:a16="http://schemas.microsoft.com/office/drawing/2014/main" id="{4B87FC86-0D1F-4F15-9C22-AA0B2E2E129C}"/>
                </a:ext>
              </a:extLst>
            </p:cNvPr>
            <p:cNvSpPr>
              <a:spLocks noChangeArrowheads="1"/>
            </p:cNvSpPr>
            <p:nvPr/>
          </p:nvSpPr>
          <p:spPr bwMode="auto">
            <a:xfrm>
              <a:off x="809542" y="3882979"/>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0" name="Rectangle 196">
              <a:extLst>
                <a:ext uri="{FF2B5EF4-FFF2-40B4-BE49-F238E27FC236}">
                  <a16:creationId xmlns:a16="http://schemas.microsoft.com/office/drawing/2014/main" id="{F8DDBB36-03C4-472F-9030-50E6B3212B8F}"/>
                </a:ext>
              </a:extLst>
            </p:cNvPr>
            <p:cNvSpPr>
              <a:spLocks noChangeArrowheads="1"/>
            </p:cNvSpPr>
            <p:nvPr/>
          </p:nvSpPr>
          <p:spPr bwMode="auto">
            <a:xfrm>
              <a:off x="1263805" y="38829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1" name="Rectangle 197">
              <a:extLst>
                <a:ext uri="{FF2B5EF4-FFF2-40B4-BE49-F238E27FC236}">
                  <a16:creationId xmlns:a16="http://schemas.microsoft.com/office/drawing/2014/main" id="{E84F816D-E7F7-4FC6-9198-C7A278EDBFC6}"/>
                </a:ext>
              </a:extLst>
            </p:cNvPr>
            <p:cNvSpPr>
              <a:spLocks noChangeArrowheads="1"/>
            </p:cNvSpPr>
            <p:nvPr/>
          </p:nvSpPr>
          <p:spPr bwMode="auto">
            <a:xfrm>
              <a:off x="1719239" y="38829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2" name="Rectangle 198">
              <a:extLst>
                <a:ext uri="{FF2B5EF4-FFF2-40B4-BE49-F238E27FC236}">
                  <a16:creationId xmlns:a16="http://schemas.microsoft.com/office/drawing/2014/main" id="{8C5E4DCC-4206-42A4-BE08-8E415FF60FB7}"/>
                </a:ext>
              </a:extLst>
            </p:cNvPr>
            <p:cNvSpPr>
              <a:spLocks noChangeArrowheads="1"/>
            </p:cNvSpPr>
            <p:nvPr/>
          </p:nvSpPr>
          <p:spPr bwMode="auto">
            <a:xfrm>
              <a:off x="2173502" y="38829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3" name="Rectangle 199">
              <a:extLst>
                <a:ext uri="{FF2B5EF4-FFF2-40B4-BE49-F238E27FC236}">
                  <a16:creationId xmlns:a16="http://schemas.microsoft.com/office/drawing/2014/main" id="{3EE8B95F-3C8D-4F9E-84E8-BEA481060C20}"/>
                </a:ext>
              </a:extLst>
            </p:cNvPr>
            <p:cNvSpPr>
              <a:spLocks noChangeArrowheads="1"/>
            </p:cNvSpPr>
            <p:nvPr/>
          </p:nvSpPr>
          <p:spPr bwMode="auto">
            <a:xfrm>
              <a:off x="2628934" y="38829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4" name="Rectangle 200">
              <a:extLst>
                <a:ext uri="{FF2B5EF4-FFF2-40B4-BE49-F238E27FC236}">
                  <a16:creationId xmlns:a16="http://schemas.microsoft.com/office/drawing/2014/main" id="{5E59882C-157C-443F-9111-16EC7661D405}"/>
                </a:ext>
              </a:extLst>
            </p:cNvPr>
            <p:cNvSpPr>
              <a:spLocks noChangeArrowheads="1"/>
            </p:cNvSpPr>
            <p:nvPr/>
          </p:nvSpPr>
          <p:spPr bwMode="auto">
            <a:xfrm>
              <a:off x="3083197" y="38829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5" name="Rectangle 214">
              <a:extLst>
                <a:ext uri="{FF2B5EF4-FFF2-40B4-BE49-F238E27FC236}">
                  <a16:creationId xmlns:a16="http://schemas.microsoft.com/office/drawing/2014/main" id="{779BE661-91DF-4B4E-8AF9-45D24F4AD61F}"/>
                </a:ext>
              </a:extLst>
            </p:cNvPr>
            <p:cNvSpPr>
              <a:spLocks noChangeArrowheads="1"/>
            </p:cNvSpPr>
            <p:nvPr/>
          </p:nvSpPr>
          <p:spPr bwMode="auto">
            <a:xfrm>
              <a:off x="8996805" y="38829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6" name="Rectangle 215">
              <a:extLst>
                <a:ext uri="{FF2B5EF4-FFF2-40B4-BE49-F238E27FC236}">
                  <a16:creationId xmlns:a16="http://schemas.microsoft.com/office/drawing/2014/main" id="{91810401-B6D2-4EA1-B203-697A04323630}"/>
                </a:ext>
              </a:extLst>
            </p:cNvPr>
            <p:cNvSpPr>
              <a:spLocks noChangeArrowheads="1"/>
            </p:cNvSpPr>
            <p:nvPr/>
          </p:nvSpPr>
          <p:spPr bwMode="auto">
            <a:xfrm>
              <a:off x="9451068" y="38829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7" name="Rectangle 216">
              <a:extLst>
                <a:ext uri="{FF2B5EF4-FFF2-40B4-BE49-F238E27FC236}">
                  <a16:creationId xmlns:a16="http://schemas.microsoft.com/office/drawing/2014/main" id="{CC3BED62-8CA0-4375-AB0A-72617711B089}"/>
                </a:ext>
              </a:extLst>
            </p:cNvPr>
            <p:cNvSpPr>
              <a:spLocks noChangeArrowheads="1"/>
            </p:cNvSpPr>
            <p:nvPr/>
          </p:nvSpPr>
          <p:spPr bwMode="auto">
            <a:xfrm>
              <a:off x="9906502" y="38829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8" name="Rectangle 217">
              <a:extLst>
                <a:ext uri="{FF2B5EF4-FFF2-40B4-BE49-F238E27FC236}">
                  <a16:creationId xmlns:a16="http://schemas.microsoft.com/office/drawing/2014/main" id="{64B31A64-91AE-4DF4-8D81-94752C7872B7}"/>
                </a:ext>
              </a:extLst>
            </p:cNvPr>
            <p:cNvSpPr>
              <a:spLocks noChangeArrowheads="1"/>
            </p:cNvSpPr>
            <p:nvPr/>
          </p:nvSpPr>
          <p:spPr bwMode="auto">
            <a:xfrm>
              <a:off x="10360764" y="38829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9" name="Rectangle 218">
              <a:extLst>
                <a:ext uri="{FF2B5EF4-FFF2-40B4-BE49-F238E27FC236}">
                  <a16:creationId xmlns:a16="http://schemas.microsoft.com/office/drawing/2014/main" id="{9ECDDCA8-99C7-4E2C-A3DA-6A39A54613B9}"/>
                </a:ext>
              </a:extLst>
            </p:cNvPr>
            <p:cNvSpPr>
              <a:spLocks noChangeArrowheads="1"/>
            </p:cNvSpPr>
            <p:nvPr/>
          </p:nvSpPr>
          <p:spPr bwMode="auto">
            <a:xfrm>
              <a:off x="10816197" y="38829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0" name="Rectangle 219">
              <a:extLst>
                <a:ext uri="{FF2B5EF4-FFF2-40B4-BE49-F238E27FC236}">
                  <a16:creationId xmlns:a16="http://schemas.microsoft.com/office/drawing/2014/main" id="{9E610FA0-F583-4C87-9186-97DA3A3F507B}"/>
                </a:ext>
              </a:extLst>
            </p:cNvPr>
            <p:cNvSpPr>
              <a:spLocks noChangeArrowheads="1"/>
            </p:cNvSpPr>
            <p:nvPr/>
          </p:nvSpPr>
          <p:spPr bwMode="auto">
            <a:xfrm>
              <a:off x="11270460" y="38829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1" name="Rectangle 220">
              <a:extLst>
                <a:ext uri="{FF2B5EF4-FFF2-40B4-BE49-F238E27FC236}">
                  <a16:creationId xmlns:a16="http://schemas.microsoft.com/office/drawing/2014/main" id="{C0181C2A-AC28-493E-9832-9D5782282822}"/>
                </a:ext>
              </a:extLst>
            </p:cNvPr>
            <p:cNvSpPr>
              <a:spLocks noChangeArrowheads="1"/>
            </p:cNvSpPr>
            <p:nvPr/>
          </p:nvSpPr>
          <p:spPr bwMode="auto">
            <a:xfrm>
              <a:off x="11725893" y="38829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2" name="Rectangle 222">
              <a:extLst>
                <a:ext uri="{FF2B5EF4-FFF2-40B4-BE49-F238E27FC236}">
                  <a16:creationId xmlns:a16="http://schemas.microsoft.com/office/drawing/2014/main" id="{3A65CCD8-DA6B-47D9-BE08-9831358B7F2E}"/>
                </a:ext>
              </a:extLst>
            </p:cNvPr>
            <p:cNvSpPr>
              <a:spLocks noChangeArrowheads="1"/>
            </p:cNvSpPr>
            <p:nvPr/>
          </p:nvSpPr>
          <p:spPr bwMode="auto">
            <a:xfrm>
              <a:off x="354110"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3" name="Rectangle 223">
              <a:extLst>
                <a:ext uri="{FF2B5EF4-FFF2-40B4-BE49-F238E27FC236}">
                  <a16:creationId xmlns:a16="http://schemas.microsoft.com/office/drawing/2014/main" id="{432DF8DB-2535-4604-A56C-4F411A13AB16}"/>
                </a:ext>
              </a:extLst>
            </p:cNvPr>
            <p:cNvSpPr>
              <a:spLocks noChangeArrowheads="1"/>
            </p:cNvSpPr>
            <p:nvPr/>
          </p:nvSpPr>
          <p:spPr bwMode="auto">
            <a:xfrm>
              <a:off x="809543"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4" name="Rectangle 224">
              <a:extLst>
                <a:ext uri="{FF2B5EF4-FFF2-40B4-BE49-F238E27FC236}">
                  <a16:creationId xmlns:a16="http://schemas.microsoft.com/office/drawing/2014/main" id="{B585B91F-5190-4F14-B1D1-F49E48A0D846}"/>
                </a:ext>
              </a:extLst>
            </p:cNvPr>
            <p:cNvSpPr>
              <a:spLocks noChangeArrowheads="1"/>
            </p:cNvSpPr>
            <p:nvPr/>
          </p:nvSpPr>
          <p:spPr bwMode="auto">
            <a:xfrm>
              <a:off x="1263806"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5" name="Rectangle 225">
              <a:extLst>
                <a:ext uri="{FF2B5EF4-FFF2-40B4-BE49-F238E27FC236}">
                  <a16:creationId xmlns:a16="http://schemas.microsoft.com/office/drawing/2014/main" id="{49F28844-8AC8-4173-B5BB-9FF425A50C64}"/>
                </a:ext>
              </a:extLst>
            </p:cNvPr>
            <p:cNvSpPr>
              <a:spLocks noChangeArrowheads="1"/>
            </p:cNvSpPr>
            <p:nvPr/>
          </p:nvSpPr>
          <p:spPr bwMode="auto">
            <a:xfrm>
              <a:off x="1719239"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6" name="Rectangle 226">
              <a:extLst>
                <a:ext uri="{FF2B5EF4-FFF2-40B4-BE49-F238E27FC236}">
                  <a16:creationId xmlns:a16="http://schemas.microsoft.com/office/drawing/2014/main" id="{E750B745-BCDB-4D34-BBB4-107F549419DC}"/>
                </a:ext>
              </a:extLst>
            </p:cNvPr>
            <p:cNvSpPr>
              <a:spLocks noChangeArrowheads="1"/>
            </p:cNvSpPr>
            <p:nvPr/>
          </p:nvSpPr>
          <p:spPr bwMode="auto">
            <a:xfrm>
              <a:off x="2173502"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7" name="Rectangle 227">
              <a:extLst>
                <a:ext uri="{FF2B5EF4-FFF2-40B4-BE49-F238E27FC236}">
                  <a16:creationId xmlns:a16="http://schemas.microsoft.com/office/drawing/2014/main" id="{CB843387-A206-4CDB-845C-87952DF4F7C0}"/>
                </a:ext>
              </a:extLst>
            </p:cNvPr>
            <p:cNvSpPr>
              <a:spLocks noChangeArrowheads="1"/>
            </p:cNvSpPr>
            <p:nvPr/>
          </p:nvSpPr>
          <p:spPr bwMode="auto">
            <a:xfrm>
              <a:off x="2628935"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8" name="Rectangle 228">
              <a:extLst>
                <a:ext uri="{FF2B5EF4-FFF2-40B4-BE49-F238E27FC236}">
                  <a16:creationId xmlns:a16="http://schemas.microsoft.com/office/drawing/2014/main" id="{F7012F48-14EA-4A10-B23B-D2DD376FDAFE}"/>
                </a:ext>
              </a:extLst>
            </p:cNvPr>
            <p:cNvSpPr>
              <a:spLocks noChangeArrowheads="1"/>
            </p:cNvSpPr>
            <p:nvPr/>
          </p:nvSpPr>
          <p:spPr bwMode="auto">
            <a:xfrm>
              <a:off x="3083198"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9" name="Rectangle 241">
              <a:extLst>
                <a:ext uri="{FF2B5EF4-FFF2-40B4-BE49-F238E27FC236}">
                  <a16:creationId xmlns:a16="http://schemas.microsoft.com/office/drawing/2014/main" id="{9071865C-5264-4C64-86F2-5F136CDB3D1A}"/>
                </a:ext>
              </a:extLst>
            </p:cNvPr>
            <p:cNvSpPr>
              <a:spLocks noChangeArrowheads="1"/>
            </p:cNvSpPr>
            <p:nvPr/>
          </p:nvSpPr>
          <p:spPr bwMode="auto">
            <a:xfrm>
              <a:off x="8996805"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0" name="Rectangle 242">
              <a:extLst>
                <a:ext uri="{FF2B5EF4-FFF2-40B4-BE49-F238E27FC236}">
                  <a16:creationId xmlns:a16="http://schemas.microsoft.com/office/drawing/2014/main" id="{5FC89895-3E12-4B31-8AC4-F2C571271BAC}"/>
                </a:ext>
              </a:extLst>
            </p:cNvPr>
            <p:cNvSpPr>
              <a:spLocks noChangeArrowheads="1"/>
            </p:cNvSpPr>
            <p:nvPr/>
          </p:nvSpPr>
          <p:spPr bwMode="auto">
            <a:xfrm>
              <a:off x="9451068"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1" name="Rectangle 243">
              <a:extLst>
                <a:ext uri="{FF2B5EF4-FFF2-40B4-BE49-F238E27FC236}">
                  <a16:creationId xmlns:a16="http://schemas.microsoft.com/office/drawing/2014/main" id="{822714A3-365A-4F69-84FD-C7A6C113C1B7}"/>
                </a:ext>
              </a:extLst>
            </p:cNvPr>
            <p:cNvSpPr>
              <a:spLocks noChangeArrowheads="1"/>
            </p:cNvSpPr>
            <p:nvPr/>
          </p:nvSpPr>
          <p:spPr bwMode="auto">
            <a:xfrm>
              <a:off x="9906502"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2" name="Rectangle 244">
              <a:extLst>
                <a:ext uri="{FF2B5EF4-FFF2-40B4-BE49-F238E27FC236}">
                  <a16:creationId xmlns:a16="http://schemas.microsoft.com/office/drawing/2014/main" id="{E831580F-B4FA-4FC0-94FF-AD9DB2B2F955}"/>
                </a:ext>
              </a:extLst>
            </p:cNvPr>
            <p:cNvSpPr>
              <a:spLocks noChangeArrowheads="1"/>
            </p:cNvSpPr>
            <p:nvPr/>
          </p:nvSpPr>
          <p:spPr bwMode="auto">
            <a:xfrm>
              <a:off x="10360764"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3" name="Rectangle 245">
              <a:extLst>
                <a:ext uri="{FF2B5EF4-FFF2-40B4-BE49-F238E27FC236}">
                  <a16:creationId xmlns:a16="http://schemas.microsoft.com/office/drawing/2014/main" id="{6FC45DDA-F270-4338-BB79-E4F603065B23}"/>
                </a:ext>
              </a:extLst>
            </p:cNvPr>
            <p:cNvSpPr>
              <a:spLocks noChangeArrowheads="1"/>
            </p:cNvSpPr>
            <p:nvPr/>
          </p:nvSpPr>
          <p:spPr bwMode="auto">
            <a:xfrm>
              <a:off x="10816197"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4" name="Rectangle 246">
              <a:extLst>
                <a:ext uri="{FF2B5EF4-FFF2-40B4-BE49-F238E27FC236}">
                  <a16:creationId xmlns:a16="http://schemas.microsoft.com/office/drawing/2014/main" id="{DF6A400A-8A10-49DE-A315-385C4794AAFE}"/>
                </a:ext>
              </a:extLst>
            </p:cNvPr>
            <p:cNvSpPr>
              <a:spLocks noChangeArrowheads="1"/>
            </p:cNvSpPr>
            <p:nvPr/>
          </p:nvSpPr>
          <p:spPr bwMode="auto">
            <a:xfrm>
              <a:off x="11270460"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5" name="Rectangle 247">
              <a:extLst>
                <a:ext uri="{FF2B5EF4-FFF2-40B4-BE49-F238E27FC236}">
                  <a16:creationId xmlns:a16="http://schemas.microsoft.com/office/drawing/2014/main" id="{2EA6C4C3-FE6D-4C45-9F6E-327D1D5637C5}"/>
                </a:ext>
              </a:extLst>
            </p:cNvPr>
            <p:cNvSpPr>
              <a:spLocks noChangeArrowheads="1"/>
            </p:cNvSpPr>
            <p:nvPr/>
          </p:nvSpPr>
          <p:spPr bwMode="auto">
            <a:xfrm>
              <a:off x="11725893"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6" name="Rectangle 249">
              <a:extLst>
                <a:ext uri="{FF2B5EF4-FFF2-40B4-BE49-F238E27FC236}">
                  <a16:creationId xmlns:a16="http://schemas.microsoft.com/office/drawing/2014/main" id="{9164A3A4-A0CB-4566-AFBE-563D91A10FBA}"/>
                </a:ext>
              </a:extLst>
            </p:cNvPr>
            <p:cNvSpPr>
              <a:spLocks noChangeArrowheads="1"/>
            </p:cNvSpPr>
            <p:nvPr/>
          </p:nvSpPr>
          <p:spPr bwMode="auto">
            <a:xfrm>
              <a:off x="354110" y="48985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7" name="Rectangle 250">
              <a:extLst>
                <a:ext uri="{FF2B5EF4-FFF2-40B4-BE49-F238E27FC236}">
                  <a16:creationId xmlns:a16="http://schemas.microsoft.com/office/drawing/2014/main" id="{FC689E73-96C3-4DFF-ABAC-A63C4BB15CE7}"/>
                </a:ext>
              </a:extLst>
            </p:cNvPr>
            <p:cNvSpPr>
              <a:spLocks noChangeArrowheads="1"/>
            </p:cNvSpPr>
            <p:nvPr/>
          </p:nvSpPr>
          <p:spPr bwMode="auto">
            <a:xfrm>
              <a:off x="809543" y="48985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8" name="Rectangle 251">
              <a:extLst>
                <a:ext uri="{FF2B5EF4-FFF2-40B4-BE49-F238E27FC236}">
                  <a16:creationId xmlns:a16="http://schemas.microsoft.com/office/drawing/2014/main" id="{49DC827D-FB7B-4DC2-A762-F5F17F148510}"/>
                </a:ext>
              </a:extLst>
            </p:cNvPr>
            <p:cNvSpPr>
              <a:spLocks noChangeArrowheads="1"/>
            </p:cNvSpPr>
            <p:nvPr/>
          </p:nvSpPr>
          <p:spPr bwMode="auto">
            <a:xfrm>
              <a:off x="1263806" y="48985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9" name="Rectangle 252">
              <a:extLst>
                <a:ext uri="{FF2B5EF4-FFF2-40B4-BE49-F238E27FC236}">
                  <a16:creationId xmlns:a16="http://schemas.microsoft.com/office/drawing/2014/main" id="{C228A320-DB20-438B-A918-A580ACBFC819}"/>
                </a:ext>
              </a:extLst>
            </p:cNvPr>
            <p:cNvSpPr>
              <a:spLocks noChangeArrowheads="1"/>
            </p:cNvSpPr>
            <p:nvPr/>
          </p:nvSpPr>
          <p:spPr bwMode="auto">
            <a:xfrm>
              <a:off x="1719239" y="48985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0" name="Rectangle 253">
              <a:extLst>
                <a:ext uri="{FF2B5EF4-FFF2-40B4-BE49-F238E27FC236}">
                  <a16:creationId xmlns:a16="http://schemas.microsoft.com/office/drawing/2014/main" id="{9897219B-EBD5-4581-8A2F-89939367A697}"/>
                </a:ext>
              </a:extLst>
            </p:cNvPr>
            <p:cNvSpPr>
              <a:spLocks noChangeArrowheads="1"/>
            </p:cNvSpPr>
            <p:nvPr/>
          </p:nvSpPr>
          <p:spPr bwMode="auto">
            <a:xfrm>
              <a:off x="2173502" y="48985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1" name="Rectangle 254">
              <a:extLst>
                <a:ext uri="{FF2B5EF4-FFF2-40B4-BE49-F238E27FC236}">
                  <a16:creationId xmlns:a16="http://schemas.microsoft.com/office/drawing/2014/main" id="{B8DDB46C-98EC-4AA3-8DC6-3C1937629765}"/>
                </a:ext>
              </a:extLst>
            </p:cNvPr>
            <p:cNvSpPr>
              <a:spLocks noChangeArrowheads="1"/>
            </p:cNvSpPr>
            <p:nvPr/>
          </p:nvSpPr>
          <p:spPr bwMode="auto">
            <a:xfrm>
              <a:off x="2628935" y="48985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2" name="Rectangle 255">
              <a:extLst>
                <a:ext uri="{FF2B5EF4-FFF2-40B4-BE49-F238E27FC236}">
                  <a16:creationId xmlns:a16="http://schemas.microsoft.com/office/drawing/2014/main" id="{808B3D4B-87CC-405D-9F91-FF03DD240C00}"/>
                </a:ext>
              </a:extLst>
            </p:cNvPr>
            <p:cNvSpPr>
              <a:spLocks noChangeArrowheads="1"/>
            </p:cNvSpPr>
            <p:nvPr/>
          </p:nvSpPr>
          <p:spPr bwMode="auto">
            <a:xfrm>
              <a:off x="3083198" y="48985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3" name="Rectangle 268">
              <a:extLst>
                <a:ext uri="{FF2B5EF4-FFF2-40B4-BE49-F238E27FC236}">
                  <a16:creationId xmlns:a16="http://schemas.microsoft.com/office/drawing/2014/main" id="{368C3B92-A8BF-48DA-A49B-DEEB8B156B24}"/>
                </a:ext>
              </a:extLst>
            </p:cNvPr>
            <p:cNvSpPr>
              <a:spLocks noChangeArrowheads="1"/>
            </p:cNvSpPr>
            <p:nvPr/>
          </p:nvSpPr>
          <p:spPr bwMode="auto">
            <a:xfrm>
              <a:off x="8996805" y="48985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4" name="Rectangle 269">
              <a:extLst>
                <a:ext uri="{FF2B5EF4-FFF2-40B4-BE49-F238E27FC236}">
                  <a16:creationId xmlns:a16="http://schemas.microsoft.com/office/drawing/2014/main" id="{C6AE408F-F0A6-4B28-9BE9-0FACFB243E81}"/>
                </a:ext>
              </a:extLst>
            </p:cNvPr>
            <p:cNvSpPr>
              <a:spLocks noChangeArrowheads="1"/>
            </p:cNvSpPr>
            <p:nvPr/>
          </p:nvSpPr>
          <p:spPr bwMode="auto">
            <a:xfrm>
              <a:off x="9451068" y="48985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5" name="Rectangle 270">
              <a:extLst>
                <a:ext uri="{FF2B5EF4-FFF2-40B4-BE49-F238E27FC236}">
                  <a16:creationId xmlns:a16="http://schemas.microsoft.com/office/drawing/2014/main" id="{78937A9C-A111-49DA-A588-1C93AD60FC74}"/>
                </a:ext>
              </a:extLst>
            </p:cNvPr>
            <p:cNvSpPr>
              <a:spLocks noChangeArrowheads="1"/>
            </p:cNvSpPr>
            <p:nvPr/>
          </p:nvSpPr>
          <p:spPr bwMode="auto">
            <a:xfrm>
              <a:off x="9906502" y="48985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6" name="Rectangle 271">
              <a:extLst>
                <a:ext uri="{FF2B5EF4-FFF2-40B4-BE49-F238E27FC236}">
                  <a16:creationId xmlns:a16="http://schemas.microsoft.com/office/drawing/2014/main" id="{89501F7C-3060-4F40-952B-8BEDDCE50CFE}"/>
                </a:ext>
              </a:extLst>
            </p:cNvPr>
            <p:cNvSpPr>
              <a:spLocks noChangeArrowheads="1"/>
            </p:cNvSpPr>
            <p:nvPr/>
          </p:nvSpPr>
          <p:spPr bwMode="auto">
            <a:xfrm>
              <a:off x="10360764" y="48985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7" name="Rectangle 272">
              <a:extLst>
                <a:ext uri="{FF2B5EF4-FFF2-40B4-BE49-F238E27FC236}">
                  <a16:creationId xmlns:a16="http://schemas.microsoft.com/office/drawing/2014/main" id="{C12674AC-F8DE-4BF0-B819-9E2A2AF2FE50}"/>
                </a:ext>
              </a:extLst>
            </p:cNvPr>
            <p:cNvSpPr>
              <a:spLocks noChangeArrowheads="1"/>
            </p:cNvSpPr>
            <p:nvPr/>
          </p:nvSpPr>
          <p:spPr bwMode="auto">
            <a:xfrm>
              <a:off x="10816197" y="4898595"/>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8" name="Rectangle 273">
              <a:extLst>
                <a:ext uri="{FF2B5EF4-FFF2-40B4-BE49-F238E27FC236}">
                  <a16:creationId xmlns:a16="http://schemas.microsoft.com/office/drawing/2014/main" id="{B7785334-7690-4CF7-9269-7772426EDD7F}"/>
                </a:ext>
              </a:extLst>
            </p:cNvPr>
            <p:cNvSpPr>
              <a:spLocks noChangeArrowheads="1"/>
            </p:cNvSpPr>
            <p:nvPr/>
          </p:nvSpPr>
          <p:spPr bwMode="auto">
            <a:xfrm>
              <a:off x="11270460" y="4898595"/>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9" name="Rectangle 274">
              <a:extLst>
                <a:ext uri="{FF2B5EF4-FFF2-40B4-BE49-F238E27FC236}">
                  <a16:creationId xmlns:a16="http://schemas.microsoft.com/office/drawing/2014/main" id="{1D74AEA1-716D-444E-9FA0-111672E596C6}"/>
                </a:ext>
              </a:extLst>
            </p:cNvPr>
            <p:cNvSpPr>
              <a:spLocks noChangeArrowheads="1"/>
            </p:cNvSpPr>
            <p:nvPr/>
          </p:nvSpPr>
          <p:spPr bwMode="auto">
            <a:xfrm>
              <a:off x="11725893" y="4898595"/>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0" name="Rectangle 276">
              <a:extLst>
                <a:ext uri="{FF2B5EF4-FFF2-40B4-BE49-F238E27FC236}">
                  <a16:creationId xmlns:a16="http://schemas.microsoft.com/office/drawing/2014/main" id="{3438C147-B1A7-4B1E-AE39-DA7715FBB4D4}"/>
                </a:ext>
              </a:extLst>
            </p:cNvPr>
            <p:cNvSpPr>
              <a:spLocks noChangeArrowheads="1"/>
            </p:cNvSpPr>
            <p:nvPr/>
          </p:nvSpPr>
          <p:spPr bwMode="auto">
            <a:xfrm>
              <a:off x="354110"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1" name="Rectangle 277">
              <a:extLst>
                <a:ext uri="{FF2B5EF4-FFF2-40B4-BE49-F238E27FC236}">
                  <a16:creationId xmlns:a16="http://schemas.microsoft.com/office/drawing/2014/main" id="{84AA6B27-1DF9-4C1A-8EB8-285EAD7752BB}"/>
                </a:ext>
              </a:extLst>
            </p:cNvPr>
            <p:cNvSpPr>
              <a:spLocks noChangeArrowheads="1"/>
            </p:cNvSpPr>
            <p:nvPr/>
          </p:nvSpPr>
          <p:spPr bwMode="auto">
            <a:xfrm>
              <a:off x="809543"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2" name="Rectangle 278">
              <a:extLst>
                <a:ext uri="{FF2B5EF4-FFF2-40B4-BE49-F238E27FC236}">
                  <a16:creationId xmlns:a16="http://schemas.microsoft.com/office/drawing/2014/main" id="{EC4CD7F9-CEBB-45D2-BC0F-696E95FC1ED0}"/>
                </a:ext>
              </a:extLst>
            </p:cNvPr>
            <p:cNvSpPr>
              <a:spLocks noChangeArrowheads="1"/>
            </p:cNvSpPr>
            <p:nvPr/>
          </p:nvSpPr>
          <p:spPr bwMode="auto">
            <a:xfrm>
              <a:off x="1263806"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3" name="Rectangle 279">
              <a:extLst>
                <a:ext uri="{FF2B5EF4-FFF2-40B4-BE49-F238E27FC236}">
                  <a16:creationId xmlns:a16="http://schemas.microsoft.com/office/drawing/2014/main" id="{25CE44E3-3ADD-478D-A105-8FBE0876C3E3}"/>
                </a:ext>
              </a:extLst>
            </p:cNvPr>
            <p:cNvSpPr>
              <a:spLocks noChangeArrowheads="1"/>
            </p:cNvSpPr>
            <p:nvPr/>
          </p:nvSpPr>
          <p:spPr bwMode="auto">
            <a:xfrm>
              <a:off x="1719239"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4" name="Rectangle 280">
              <a:extLst>
                <a:ext uri="{FF2B5EF4-FFF2-40B4-BE49-F238E27FC236}">
                  <a16:creationId xmlns:a16="http://schemas.microsoft.com/office/drawing/2014/main" id="{A8F0BFFE-3D79-4101-821A-4AF5607ECB15}"/>
                </a:ext>
              </a:extLst>
            </p:cNvPr>
            <p:cNvSpPr>
              <a:spLocks noChangeArrowheads="1"/>
            </p:cNvSpPr>
            <p:nvPr/>
          </p:nvSpPr>
          <p:spPr bwMode="auto">
            <a:xfrm>
              <a:off x="2173502"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5" name="Rectangle 281">
              <a:extLst>
                <a:ext uri="{FF2B5EF4-FFF2-40B4-BE49-F238E27FC236}">
                  <a16:creationId xmlns:a16="http://schemas.microsoft.com/office/drawing/2014/main" id="{84D419AF-8225-41B8-86F5-75B9A63B28CE}"/>
                </a:ext>
              </a:extLst>
            </p:cNvPr>
            <p:cNvSpPr>
              <a:spLocks noChangeArrowheads="1"/>
            </p:cNvSpPr>
            <p:nvPr/>
          </p:nvSpPr>
          <p:spPr bwMode="auto">
            <a:xfrm>
              <a:off x="2628935"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6" name="Rectangle 282">
              <a:extLst>
                <a:ext uri="{FF2B5EF4-FFF2-40B4-BE49-F238E27FC236}">
                  <a16:creationId xmlns:a16="http://schemas.microsoft.com/office/drawing/2014/main" id="{4E58BD16-2A71-4755-BC85-16C8F3739257}"/>
                </a:ext>
              </a:extLst>
            </p:cNvPr>
            <p:cNvSpPr>
              <a:spLocks noChangeArrowheads="1"/>
            </p:cNvSpPr>
            <p:nvPr/>
          </p:nvSpPr>
          <p:spPr bwMode="auto">
            <a:xfrm>
              <a:off x="3083198"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7" name="Rectangle 283">
              <a:extLst>
                <a:ext uri="{FF2B5EF4-FFF2-40B4-BE49-F238E27FC236}">
                  <a16:creationId xmlns:a16="http://schemas.microsoft.com/office/drawing/2014/main" id="{F56B1EBF-9ACC-4EEA-9794-00E325DCA5C8}"/>
                </a:ext>
              </a:extLst>
            </p:cNvPr>
            <p:cNvSpPr>
              <a:spLocks noChangeArrowheads="1"/>
            </p:cNvSpPr>
            <p:nvPr/>
          </p:nvSpPr>
          <p:spPr bwMode="auto">
            <a:xfrm>
              <a:off x="3538630"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8" name="Rectangle 284">
              <a:extLst>
                <a:ext uri="{FF2B5EF4-FFF2-40B4-BE49-F238E27FC236}">
                  <a16:creationId xmlns:a16="http://schemas.microsoft.com/office/drawing/2014/main" id="{CCFE505E-DEE7-4620-81F5-36AFA872F47C}"/>
                </a:ext>
              </a:extLst>
            </p:cNvPr>
            <p:cNvSpPr>
              <a:spLocks noChangeArrowheads="1"/>
            </p:cNvSpPr>
            <p:nvPr/>
          </p:nvSpPr>
          <p:spPr bwMode="auto">
            <a:xfrm>
              <a:off x="3992893"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9" name="Rectangle 285">
              <a:extLst>
                <a:ext uri="{FF2B5EF4-FFF2-40B4-BE49-F238E27FC236}">
                  <a16:creationId xmlns:a16="http://schemas.microsoft.com/office/drawing/2014/main" id="{30C4E4C1-9D8B-44EC-8D99-2E618636E26D}"/>
                </a:ext>
              </a:extLst>
            </p:cNvPr>
            <p:cNvSpPr>
              <a:spLocks noChangeArrowheads="1"/>
            </p:cNvSpPr>
            <p:nvPr/>
          </p:nvSpPr>
          <p:spPr bwMode="auto">
            <a:xfrm>
              <a:off x="4448327"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0" name="Rectangle 286">
              <a:extLst>
                <a:ext uri="{FF2B5EF4-FFF2-40B4-BE49-F238E27FC236}">
                  <a16:creationId xmlns:a16="http://schemas.microsoft.com/office/drawing/2014/main" id="{775CBB56-B210-43F2-87E2-DE5A0CA40D46}"/>
                </a:ext>
              </a:extLst>
            </p:cNvPr>
            <p:cNvSpPr>
              <a:spLocks noChangeArrowheads="1"/>
            </p:cNvSpPr>
            <p:nvPr/>
          </p:nvSpPr>
          <p:spPr bwMode="auto">
            <a:xfrm>
              <a:off x="4902590"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1" name="Rectangle 287">
              <a:extLst>
                <a:ext uri="{FF2B5EF4-FFF2-40B4-BE49-F238E27FC236}">
                  <a16:creationId xmlns:a16="http://schemas.microsoft.com/office/drawing/2014/main" id="{6667B41B-9A3E-4667-A1C7-B7369F01012C}"/>
                </a:ext>
              </a:extLst>
            </p:cNvPr>
            <p:cNvSpPr>
              <a:spLocks noChangeArrowheads="1"/>
            </p:cNvSpPr>
            <p:nvPr/>
          </p:nvSpPr>
          <p:spPr bwMode="auto">
            <a:xfrm>
              <a:off x="5358022"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2" name="Rectangle 288">
              <a:extLst>
                <a:ext uri="{FF2B5EF4-FFF2-40B4-BE49-F238E27FC236}">
                  <a16:creationId xmlns:a16="http://schemas.microsoft.com/office/drawing/2014/main" id="{796F6F02-6043-46B6-ACB2-F0D85A8658E6}"/>
                </a:ext>
              </a:extLst>
            </p:cNvPr>
            <p:cNvSpPr>
              <a:spLocks noChangeArrowheads="1"/>
            </p:cNvSpPr>
            <p:nvPr/>
          </p:nvSpPr>
          <p:spPr bwMode="auto">
            <a:xfrm>
              <a:off x="5812285"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3" name="Rectangle 289">
              <a:extLst>
                <a:ext uri="{FF2B5EF4-FFF2-40B4-BE49-F238E27FC236}">
                  <a16:creationId xmlns:a16="http://schemas.microsoft.com/office/drawing/2014/main" id="{929725D4-ED31-40E2-8AB3-47D0FD5DE573}"/>
                </a:ext>
              </a:extLst>
            </p:cNvPr>
            <p:cNvSpPr>
              <a:spLocks noChangeArrowheads="1"/>
            </p:cNvSpPr>
            <p:nvPr/>
          </p:nvSpPr>
          <p:spPr bwMode="auto">
            <a:xfrm>
              <a:off x="6267718"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4" name="Rectangle 290">
              <a:extLst>
                <a:ext uri="{FF2B5EF4-FFF2-40B4-BE49-F238E27FC236}">
                  <a16:creationId xmlns:a16="http://schemas.microsoft.com/office/drawing/2014/main" id="{6E0AE0BD-ECE4-468E-A5C9-0DE456154DD2}"/>
                </a:ext>
              </a:extLst>
            </p:cNvPr>
            <p:cNvSpPr>
              <a:spLocks noChangeArrowheads="1"/>
            </p:cNvSpPr>
            <p:nvPr/>
          </p:nvSpPr>
          <p:spPr bwMode="auto">
            <a:xfrm>
              <a:off x="6721981"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5" name="Rectangle 291">
              <a:extLst>
                <a:ext uri="{FF2B5EF4-FFF2-40B4-BE49-F238E27FC236}">
                  <a16:creationId xmlns:a16="http://schemas.microsoft.com/office/drawing/2014/main" id="{4400955C-33E1-4C75-9F63-728D8665A91F}"/>
                </a:ext>
              </a:extLst>
            </p:cNvPr>
            <p:cNvSpPr>
              <a:spLocks noChangeArrowheads="1"/>
            </p:cNvSpPr>
            <p:nvPr/>
          </p:nvSpPr>
          <p:spPr bwMode="auto">
            <a:xfrm>
              <a:off x="7177414"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6" name="Rectangle 292">
              <a:extLst>
                <a:ext uri="{FF2B5EF4-FFF2-40B4-BE49-F238E27FC236}">
                  <a16:creationId xmlns:a16="http://schemas.microsoft.com/office/drawing/2014/main" id="{D961C0B6-3B1B-4839-857B-114099F3F192}"/>
                </a:ext>
              </a:extLst>
            </p:cNvPr>
            <p:cNvSpPr>
              <a:spLocks noChangeArrowheads="1"/>
            </p:cNvSpPr>
            <p:nvPr/>
          </p:nvSpPr>
          <p:spPr bwMode="auto">
            <a:xfrm>
              <a:off x="7631676"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7" name="Rectangle 293">
              <a:extLst>
                <a:ext uri="{FF2B5EF4-FFF2-40B4-BE49-F238E27FC236}">
                  <a16:creationId xmlns:a16="http://schemas.microsoft.com/office/drawing/2014/main" id="{DF5F8018-F3F9-4B6A-961C-FDE42B1ACFD9}"/>
                </a:ext>
              </a:extLst>
            </p:cNvPr>
            <p:cNvSpPr>
              <a:spLocks noChangeArrowheads="1"/>
            </p:cNvSpPr>
            <p:nvPr/>
          </p:nvSpPr>
          <p:spPr bwMode="auto">
            <a:xfrm>
              <a:off x="8087110"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8" name="Rectangle 294">
              <a:extLst>
                <a:ext uri="{FF2B5EF4-FFF2-40B4-BE49-F238E27FC236}">
                  <a16:creationId xmlns:a16="http://schemas.microsoft.com/office/drawing/2014/main" id="{F9B0F8D9-7724-4ACF-BA7F-110AA4FF0CD6}"/>
                </a:ext>
              </a:extLst>
            </p:cNvPr>
            <p:cNvSpPr>
              <a:spLocks noChangeArrowheads="1"/>
            </p:cNvSpPr>
            <p:nvPr/>
          </p:nvSpPr>
          <p:spPr bwMode="auto">
            <a:xfrm>
              <a:off x="8541373"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9" name="Rectangle 295">
              <a:extLst>
                <a:ext uri="{FF2B5EF4-FFF2-40B4-BE49-F238E27FC236}">
                  <a16:creationId xmlns:a16="http://schemas.microsoft.com/office/drawing/2014/main" id="{1D3659AF-0565-450F-85E1-3D9707E72F53}"/>
                </a:ext>
              </a:extLst>
            </p:cNvPr>
            <p:cNvSpPr>
              <a:spLocks noChangeArrowheads="1"/>
            </p:cNvSpPr>
            <p:nvPr/>
          </p:nvSpPr>
          <p:spPr bwMode="auto">
            <a:xfrm>
              <a:off x="8996805"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0" name="Rectangle 296">
              <a:extLst>
                <a:ext uri="{FF2B5EF4-FFF2-40B4-BE49-F238E27FC236}">
                  <a16:creationId xmlns:a16="http://schemas.microsoft.com/office/drawing/2014/main" id="{5FE90139-0B55-4644-A3B5-120193B9A581}"/>
                </a:ext>
              </a:extLst>
            </p:cNvPr>
            <p:cNvSpPr>
              <a:spLocks noChangeArrowheads="1"/>
            </p:cNvSpPr>
            <p:nvPr/>
          </p:nvSpPr>
          <p:spPr bwMode="auto">
            <a:xfrm>
              <a:off x="9451068"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1" name="Rectangle 297">
              <a:extLst>
                <a:ext uri="{FF2B5EF4-FFF2-40B4-BE49-F238E27FC236}">
                  <a16:creationId xmlns:a16="http://schemas.microsoft.com/office/drawing/2014/main" id="{5C52DEE4-F75A-448E-AC22-D4A8424D605A}"/>
                </a:ext>
              </a:extLst>
            </p:cNvPr>
            <p:cNvSpPr>
              <a:spLocks noChangeArrowheads="1"/>
            </p:cNvSpPr>
            <p:nvPr/>
          </p:nvSpPr>
          <p:spPr bwMode="auto">
            <a:xfrm>
              <a:off x="9906502" y="54069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2" name="Rectangle 298">
              <a:extLst>
                <a:ext uri="{FF2B5EF4-FFF2-40B4-BE49-F238E27FC236}">
                  <a16:creationId xmlns:a16="http://schemas.microsoft.com/office/drawing/2014/main" id="{0FAA6019-458E-49C0-82BF-4DA9376EF5EF}"/>
                </a:ext>
              </a:extLst>
            </p:cNvPr>
            <p:cNvSpPr>
              <a:spLocks noChangeArrowheads="1"/>
            </p:cNvSpPr>
            <p:nvPr/>
          </p:nvSpPr>
          <p:spPr bwMode="auto">
            <a:xfrm>
              <a:off x="10360764"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3" name="Rectangle 299">
              <a:extLst>
                <a:ext uri="{FF2B5EF4-FFF2-40B4-BE49-F238E27FC236}">
                  <a16:creationId xmlns:a16="http://schemas.microsoft.com/office/drawing/2014/main" id="{A10BEF18-4D65-4ECD-AD29-9B429488E510}"/>
                </a:ext>
              </a:extLst>
            </p:cNvPr>
            <p:cNvSpPr>
              <a:spLocks noChangeArrowheads="1"/>
            </p:cNvSpPr>
            <p:nvPr/>
          </p:nvSpPr>
          <p:spPr bwMode="auto">
            <a:xfrm>
              <a:off x="10816197" y="5406987"/>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4" name="Rectangle 300">
              <a:extLst>
                <a:ext uri="{FF2B5EF4-FFF2-40B4-BE49-F238E27FC236}">
                  <a16:creationId xmlns:a16="http://schemas.microsoft.com/office/drawing/2014/main" id="{B5150899-574E-4361-8BD8-908931E2F979}"/>
                </a:ext>
              </a:extLst>
            </p:cNvPr>
            <p:cNvSpPr>
              <a:spLocks noChangeArrowheads="1"/>
            </p:cNvSpPr>
            <p:nvPr/>
          </p:nvSpPr>
          <p:spPr bwMode="auto">
            <a:xfrm>
              <a:off x="11270460"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5" name="Rectangle 301">
              <a:extLst>
                <a:ext uri="{FF2B5EF4-FFF2-40B4-BE49-F238E27FC236}">
                  <a16:creationId xmlns:a16="http://schemas.microsoft.com/office/drawing/2014/main" id="{BEA711FE-B1AF-4B37-81CB-C560FA27C379}"/>
                </a:ext>
              </a:extLst>
            </p:cNvPr>
            <p:cNvSpPr>
              <a:spLocks noChangeArrowheads="1"/>
            </p:cNvSpPr>
            <p:nvPr/>
          </p:nvSpPr>
          <p:spPr bwMode="auto">
            <a:xfrm>
              <a:off x="11725893"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6" name="Rectangle 303">
              <a:extLst>
                <a:ext uri="{FF2B5EF4-FFF2-40B4-BE49-F238E27FC236}">
                  <a16:creationId xmlns:a16="http://schemas.microsoft.com/office/drawing/2014/main" id="{80E4ED87-41E6-49B3-91BA-686B2B81BE5B}"/>
                </a:ext>
              </a:extLst>
            </p:cNvPr>
            <p:cNvSpPr>
              <a:spLocks noChangeArrowheads="1"/>
            </p:cNvSpPr>
            <p:nvPr/>
          </p:nvSpPr>
          <p:spPr bwMode="auto">
            <a:xfrm>
              <a:off x="354110"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7" name="Rectangle 304">
              <a:extLst>
                <a:ext uri="{FF2B5EF4-FFF2-40B4-BE49-F238E27FC236}">
                  <a16:creationId xmlns:a16="http://schemas.microsoft.com/office/drawing/2014/main" id="{4E9BE40A-EE42-4123-8BA0-FF7F0385F340}"/>
                </a:ext>
              </a:extLst>
            </p:cNvPr>
            <p:cNvSpPr>
              <a:spLocks noChangeArrowheads="1"/>
            </p:cNvSpPr>
            <p:nvPr/>
          </p:nvSpPr>
          <p:spPr bwMode="auto">
            <a:xfrm>
              <a:off x="809543"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8" name="Rectangle 305">
              <a:extLst>
                <a:ext uri="{FF2B5EF4-FFF2-40B4-BE49-F238E27FC236}">
                  <a16:creationId xmlns:a16="http://schemas.microsoft.com/office/drawing/2014/main" id="{B611F1C1-8FC2-46A0-9BD2-C302F7B52C75}"/>
                </a:ext>
              </a:extLst>
            </p:cNvPr>
            <p:cNvSpPr>
              <a:spLocks noChangeArrowheads="1"/>
            </p:cNvSpPr>
            <p:nvPr/>
          </p:nvSpPr>
          <p:spPr bwMode="auto">
            <a:xfrm>
              <a:off x="1263806"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9" name="Rectangle 306">
              <a:extLst>
                <a:ext uri="{FF2B5EF4-FFF2-40B4-BE49-F238E27FC236}">
                  <a16:creationId xmlns:a16="http://schemas.microsoft.com/office/drawing/2014/main" id="{930B6D85-2884-41AB-BDBA-4E324F36B453}"/>
                </a:ext>
              </a:extLst>
            </p:cNvPr>
            <p:cNvSpPr>
              <a:spLocks noChangeArrowheads="1"/>
            </p:cNvSpPr>
            <p:nvPr/>
          </p:nvSpPr>
          <p:spPr bwMode="auto">
            <a:xfrm>
              <a:off x="1719239"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0" name="Rectangle 307">
              <a:extLst>
                <a:ext uri="{FF2B5EF4-FFF2-40B4-BE49-F238E27FC236}">
                  <a16:creationId xmlns:a16="http://schemas.microsoft.com/office/drawing/2014/main" id="{7F9C1F3D-FD52-424C-9FF6-C48477A4981B}"/>
                </a:ext>
              </a:extLst>
            </p:cNvPr>
            <p:cNvSpPr>
              <a:spLocks noChangeArrowheads="1"/>
            </p:cNvSpPr>
            <p:nvPr/>
          </p:nvSpPr>
          <p:spPr bwMode="auto">
            <a:xfrm>
              <a:off x="2173502"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1" name="Rectangle 308">
              <a:extLst>
                <a:ext uri="{FF2B5EF4-FFF2-40B4-BE49-F238E27FC236}">
                  <a16:creationId xmlns:a16="http://schemas.microsoft.com/office/drawing/2014/main" id="{E7486E9D-3A69-4A97-AA5C-AF76EF8F51C6}"/>
                </a:ext>
              </a:extLst>
            </p:cNvPr>
            <p:cNvSpPr>
              <a:spLocks noChangeArrowheads="1"/>
            </p:cNvSpPr>
            <p:nvPr/>
          </p:nvSpPr>
          <p:spPr bwMode="auto">
            <a:xfrm>
              <a:off x="2628935"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2" name="Rectangle 309">
              <a:extLst>
                <a:ext uri="{FF2B5EF4-FFF2-40B4-BE49-F238E27FC236}">
                  <a16:creationId xmlns:a16="http://schemas.microsoft.com/office/drawing/2014/main" id="{0AA7E796-96DA-498C-93D9-136DDFB2FCF2}"/>
                </a:ext>
              </a:extLst>
            </p:cNvPr>
            <p:cNvSpPr>
              <a:spLocks noChangeArrowheads="1"/>
            </p:cNvSpPr>
            <p:nvPr/>
          </p:nvSpPr>
          <p:spPr bwMode="auto">
            <a:xfrm>
              <a:off x="3083198"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3" name="Rectangle 310">
              <a:extLst>
                <a:ext uri="{FF2B5EF4-FFF2-40B4-BE49-F238E27FC236}">
                  <a16:creationId xmlns:a16="http://schemas.microsoft.com/office/drawing/2014/main" id="{A66B0CB8-31EE-439B-AC73-841AF9BC5F30}"/>
                </a:ext>
              </a:extLst>
            </p:cNvPr>
            <p:cNvSpPr>
              <a:spLocks noChangeArrowheads="1"/>
            </p:cNvSpPr>
            <p:nvPr/>
          </p:nvSpPr>
          <p:spPr bwMode="auto">
            <a:xfrm>
              <a:off x="3538630"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4" name="Rectangle 311">
              <a:extLst>
                <a:ext uri="{FF2B5EF4-FFF2-40B4-BE49-F238E27FC236}">
                  <a16:creationId xmlns:a16="http://schemas.microsoft.com/office/drawing/2014/main" id="{3369CA06-5E6E-4F9E-A1F5-CDE8295570AF}"/>
                </a:ext>
              </a:extLst>
            </p:cNvPr>
            <p:cNvSpPr>
              <a:spLocks noChangeArrowheads="1"/>
            </p:cNvSpPr>
            <p:nvPr/>
          </p:nvSpPr>
          <p:spPr bwMode="auto">
            <a:xfrm>
              <a:off x="3992893"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5" name="Rectangle 312">
              <a:extLst>
                <a:ext uri="{FF2B5EF4-FFF2-40B4-BE49-F238E27FC236}">
                  <a16:creationId xmlns:a16="http://schemas.microsoft.com/office/drawing/2014/main" id="{E99CE921-0DE8-4AB7-AC5C-1424E0C194CF}"/>
                </a:ext>
              </a:extLst>
            </p:cNvPr>
            <p:cNvSpPr>
              <a:spLocks noChangeArrowheads="1"/>
            </p:cNvSpPr>
            <p:nvPr/>
          </p:nvSpPr>
          <p:spPr bwMode="auto">
            <a:xfrm>
              <a:off x="4448327"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6" name="Rectangle 313">
              <a:extLst>
                <a:ext uri="{FF2B5EF4-FFF2-40B4-BE49-F238E27FC236}">
                  <a16:creationId xmlns:a16="http://schemas.microsoft.com/office/drawing/2014/main" id="{44B0D7FC-1229-4D80-AFFC-1892AC41BCE3}"/>
                </a:ext>
              </a:extLst>
            </p:cNvPr>
            <p:cNvSpPr>
              <a:spLocks noChangeArrowheads="1"/>
            </p:cNvSpPr>
            <p:nvPr/>
          </p:nvSpPr>
          <p:spPr bwMode="auto">
            <a:xfrm>
              <a:off x="4902590"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7" name="Rectangle 314">
              <a:extLst>
                <a:ext uri="{FF2B5EF4-FFF2-40B4-BE49-F238E27FC236}">
                  <a16:creationId xmlns:a16="http://schemas.microsoft.com/office/drawing/2014/main" id="{9CC127BC-9564-47FC-B62B-448598DBAB57}"/>
                </a:ext>
              </a:extLst>
            </p:cNvPr>
            <p:cNvSpPr>
              <a:spLocks noChangeArrowheads="1"/>
            </p:cNvSpPr>
            <p:nvPr/>
          </p:nvSpPr>
          <p:spPr bwMode="auto">
            <a:xfrm>
              <a:off x="5358022"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8" name="Rectangle 315">
              <a:extLst>
                <a:ext uri="{FF2B5EF4-FFF2-40B4-BE49-F238E27FC236}">
                  <a16:creationId xmlns:a16="http://schemas.microsoft.com/office/drawing/2014/main" id="{B9AB1F98-2ED9-4FA8-B563-43ABB5173B26}"/>
                </a:ext>
              </a:extLst>
            </p:cNvPr>
            <p:cNvSpPr>
              <a:spLocks noChangeArrowheads="1"/>
            </p:cNvSpPr>
            <p:nvPr/>
          </p:nvSpPr>
          <p:spPr bwMode="auto">
            <a:xfrm>
              <a:off x="5812285"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9" name="Rectangle 316">
              <a:extLst>
                <a:ext uri="{FF2B5EF4-FFF2-40B4-BE49-F238E27FC236}">
                  <a16:creationId xmlns:a16="http://schemas.microsoft.com/office/drawing/2014/main" id="{A6DA074F-063A-4813-AE3D-039A5CEC3F77}"/>
                </a:ext>
              </a:extLst>
            </p:cNvPr>
            <p:cNvSpPr>
              <a:spLocks noChangeArrowheads="1"/>
            </p:cNvSpPr>
            <p:nvPr/>
          </p:nvSpPr>
          <p:spPr bwMode="auto">
            <a:xfrm>
              <a:off x="6267718"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0" name="Rectangle 317">
              <a:extLst>
                <a:ext uri="{FF2B5EF4-FFF2-40B4-BE49-F238E27FC236}">
                  <a16:creationId xmlns:a16="http://schemas.microsoft.com/office/drawing/2014/main" id="{E2D48949-643D-4CD5-94F2-5B81BCC4A407}"/>
                </a:ext>
              </a:extLst>
            </p:cNvPr>
            <p:cNvSpPr>
              <a:spLocks noChangeArrowheads="1"/>
            </p:cNvSpPr>
            <p:nvPr/>
          </p:nvSpPr>
          <p:spPr bwMode="auto">
            <a:xfrm>
              <a:off x="6721981"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1" name="Rectangle 318">
              <a:extLst>
                <a:ext uri="{FF2B5EF4-FFF2-40B4-BE49-F238E27FC236}">
                  <a16:creationId xmlns:a16="http://schemas.microsoft.com/office/drawing/2014/main" id="{00728DC9-776B-49FA-ABFC-CE0772CDA2EE}"/>
                </a:ext>
              </a:extLst>
            </p:cNvPr>
            <p:cNvSpPr>
              <a:spLocks noChangeArrowheads="1"/>
            </p:cNvSpPr>
            <p:nvPr/>
          </p:nvSpPr>
          <p:spPr bwMode="auto">
            <a:xfrm>
              <a:off x="7177414"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2" name="Rectangle 319">
              <a:extLst>
                <a:ext uri="{FF2B5EF4-FFF2-40B4-BE49-F238E27FC236}">
                  <a16:creationId xmlns:a16="http://schemas.microsoft.com/office/drawing/2014/main" id="{F940E1FC-5AC7-4790-9F31-160A60507111}"/>
                </a:ext>
              </a:extLst>
            </p:cNvPr>
            <p:cNvSpPr>
              <a:spLocks noChangeArrowheads="1"/>
            </p:cNvSpPr>
            <p:nvPr/>
          </p:nvSpPr>
          <p:spPr bwMode="auto">
            <a:xfrm>
              <a:off x="7631676"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3" name="Rectangle 320">
              <a:extLst>
                <a:ext uri="{FF2B5EF4-FFF2-40B4-BE49-F238E27FC236}">
                  <a16:creationId xmlns:a16="http://schemas.microsoft.com/office/drawing/2014/main" id="{9A9BC016-C68C-4EA0-9BAE-277C05D16E62}"/>
                </a:ext>
              </a:extLst>
            </p:cNvPr>
            <p:cNvSpPr>
              <a:spLocks noChangeArrowheads="1"/>
            </p:cNvSpPr>
            <p:nvPr/>
          </p:nvSpPr>
          <p:spPr bwMode="auto">
            <a:xfrm>
              <a:off x="8087110"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4" name="Rectangle 321">
              <a:extLst>
                <a:ext uri="{FF2B5EF4-FFF2-40B4-BE49-F238E27FC236}">
                  <a16:creationId xmlns:a16="http://schemas.microsoft.com/office/drawing/2014/main" id="{85D72911-CD6D-4223-B9B7-AF8B7667D669}"/>
                </a:ext>
              </a:extLst>
            </p:cNvPr>
            <p:cNvSpPr>
              <a:spLocks noChangeArrowheads="1"/>
            </p:cNvSpPr>
            <p:nvPr/>
          </p:nvSpPr>
          <p:spPr bwMode="auto">
            <a:xfrm>
              <a:off x="8541373"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5" name="Rectangle 322">
              <a:extLst>
                <a:ext uri="{FF2B5EF4-FFF2-40B4-BE49-F238E27FC236}">
                  <a16:creationId xmlns:a16="http://schemas.microsoft.com/office/drawing/2014/main" id="{44F55F88-B6F7-42F9-A7A0-92FA35616202}"/>
                </a:ext>
              </a:extLst>
            </p:cNvPr>
            <p:cNvSpPr>
              <a:spLocks noChangeArrowheads="1"/>
            </p:cNvSpPr>
            <p:nvPr/>
          </p:nvSpPr>
          <p:spPr bwMode="auto">
            <a:xfrm>
              <a:off x="8996805"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6" name="Rectangle 323">
              <a:extLst>
                <a:ext uri="{FF2B5EF4-FFF2-40B4-BE49-F238E27FC236}">
                  <a16:creationId xmlns:a16="http://schemas.microsoft.com/office/drawing/2014/main" id="{1FAEF597-1324-4785-A2F5-812B9B7E3CCF}"/>
                </a:ext>
              </a:extLst>
            </p:cNvPr>
            <p:cNvSpPr>
              <a:spLocks noChangeArrowheads="1"/>
            </p:cNvSpPr>
            <p:nvPr/>
          </p:nvSpPr>
          <p:spPr bwMode="auto">
            <a:xfrm>
              <a:off x="9451068"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7" name="Rectangle 324">
              <a:extLst>
                <a:ext uri="{FF2B5EF4-FFF2-40B4-BE49-F238E27FC236}">
                  <a16:creationId xmlns:a16="http://schemas.microsoft.com/office/drawing/2014/main" id="{547E500B-89FF-4790-A774-7467AA539E03}"/>
                </a:ext>
              </a:extLst>
            </p:cNvPr>
            <p:cNvSpPr>
              <a:spLocks noChangeArrowheads="1"/>
            </p:cNvSpPr>
            <p:nvPr/>
          </p:nvSpPr>
          <p:spPr bwMode="auto">
            <a:xfrm>
              <a:off x="9906502"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8" name="Rectangle 325">
              <a:extLst>
                <a:ext uri="{FF2B5EF4-FFF2-40B4-BE49-F238E27FC236}">
                  <a16:creationId xmlns:a16="http://schemas.microsoft.com/office/drawing/2014/main" id="{BDE832F9-2CD6-4DA9-8C6D-29D6EF4A68C3}"/>
                </a:ext>
              </a:extLst>
            </p:cNvPr>
            <p:cNvSpPr>
              <a:spLocks noChangeArrowheads="1"/>
            </p:cNvSpPr>
            <p:nvPr/>
          </p:nvSpPr>
          <p:spPr bwMode="auto">
            <a:xfrm>
              <a:off x="10360764" y="5915379"/>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9" name="Rectangle 326">
              <a:extLst>
                <a:ext uri="{FF2B5EF4-FFF2-40B4-BE49-F238E27FC236}">
                  <a16:creationId xmlns:a16="http://schemas.microsoft.com/office/drawing/2014/main" id="{8F14BE8F-17A2-48D9-99B9-13D9B36CFF51}"/>
                </a:ext>
              </a:extLst>
            </p:cNvPr>
            <p:cNvSpPr>
              <a:spLocks noChangeArrowheads="1"/>
            </p:cNvSpPr>
            <p:nvPr/>
          </p:nvSpPr>
          <p:spPr bwMode="auto">
            <a:xfrm>
              <a:off x="10816197"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0" name="Rectangle 327">
              <a:extLst>
                <a:ext uri="{FF2B5EF4-FFF2-40B4-BE49-F238E27FC236}">
                  <a16:creationId xmlns:a16="http://schemas.microsoft.com/office/drawing/2014/main" id="{2CA28AB2-A869-47B1-9798-9E8733980AC2}"/>
                </a:ext>
              </a:extLst>
            </p:cNvPr>
            <p:cNvSpPr>
              <a:spLocks noChangeArrowheads="1"/>
            </p:cNvSpPr>
            <p:nvPr/>
          </p:nvSpPr>
          <p:spPr bwMode="auto">
            <a:xfrm>
              <a:off x="11270460" y="5915379"/>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1" name="Rectangle 328">
              <a:extLst>
                <a:ext uri="{FF2B5EF4-FFF2-40B4-BE49-F238E27FC236}">
                  <a16:creationId xmlns:a16="http://schemas.microsoft.com/office/drawing/2014/main" id="{FA45DCC4-369F-4348-B31A-DDD34207D995}"/>
                </a:ext>
              </a:extLst>
            </p:cNvPr>
            <p:cNvSpPr>
              <a:spLocks noChangeArrowheads="1"/>
            </p:cNvSpPr>
            <p:nvPr/>
          </p:nvSpPr>
          <p:spPr bwMode="auto">
            <a:xfrm>
              <a:off x="11725893" y="5915379"/>
              <a:ext cx="10882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2" name="Rectangle 303">
              <a:extLst>
                <a:ext uri="{FF2B5EF4-FFF2-40B4-BE49-F238E27FC236}">
                  <a16:creationId xmlns:a16="http://schemas.microsoft.com/office/drawing/2014/main" id="{5246F475-6CE9-44EF-B241-5C98A3993F47}"/>
                </a:ext>
              </a:extLst>
            </p:cNvPr>
            <p:cNvSpPr>
              <a:spLocks noChangeArrowheads="1"/>
            </p:cNvSpPr>
            <p:nvPr/>
          </p:nvSpPr>
          <p:spPr bwMode="auto">
            <a:xfrm>
              <a:off x="354110"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3" name="Rectangle 304">
              <a:extLst>
                <a:ext uri="{FF2B5EF4-FFF2-40B4-BE49-F238E27FC236}">
                  <a16:creationId xmlns:a16="http://schemas.microsoft.com/office/drawing/2014/main" id="{0212C143-6DDE-4AC2-94C2-CCD6202BFFBB}"/>
                </a:ext>
              </a:extLst>
            </p:cNvPr>
            <p:cNvSpPr>
              <a:spLocks noChangeArrowheads="1"/>
            </p:cNvSpPr>
            <p:nvPr/>
          </p:nvSpPr>
          <p:spPr bwMode="auto">
            <a:xfrm>
              <a:off x="809543"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4" name="Rectangle 305">
              <a:extLst>
                <a:ext uri="{FF2B5EF4-FFF2-40B4-BE49-F238E27FC236}">
                  <a16:creationId xmlns:a16="http://schemas.microsoft.com/office/drawing/2014/main" id="{DC9D434B-9E3A-4EBA-8C92-28B96B398B1A}"/>
                </a:ext>
              </a:extLst>
            </p:cNvPr>
            <p:cNvSpPr>
              <a:spLocks noChangeArrowheads="1"/>
            </p:cNvSpPr>
            <p:nvPr/>
          </p:nvSpPr>
          <p:spPr bwMode="auto">
            <a:xfrm>
              <a:off x="1263806"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5" name="Rectangle 306">
              <a:extLst>
                <a:ext uri="{FF2B5EF4-FFF2-40B4-BE49-F238E27FC236}">
                  <a16:creationId xmlns:a16="http://schemas.microsoft.com/office/drawing/2014/main" id="{C336F0B6-E934-4035-96C1-1890FAB7FC59}"/>
                </a:ext>
              </a:extLst>
            </p:cNvPr>
            <p:cNvSpPr>
              <a:spLocks noChangeArrowheads="1"/>
            </p:cNvSpPr>
            <p:nvPr/>
          </p:nvSpPr>
          <p:spPr bwMode="auto">
            <a:xfrm>
              <a:off x="1719239"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6" name="Rectangle 307">
              <a:extLst>
                <a:ext uri="{FF2B5EF4-FFF2-40B4-BE49-F238E27FC236}">
                  <a16:creationId xmlns:a16="http://schemas.microsoft.com/office/drawing/2014/main" id="{449858E0-3129-497A-A76F-A7B8CCC41D2C}"/>
                </a:ext>
              </a:extLst>
            </p:cNvPr>
            <p:cNvSpPr>
              <a:spLocks noChangeArrowheads="1"/>
            </p:cNvSpPr>
            <p:nvPr/>
          </p:nvSpPr>
          <p:spPr bwMode="auto">
            <a:xfrm>
              <a:off x="2173502"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7" name="Rectangle 308">
              <a:extLst>
                <a:ext uri="{FF2B5EF4-FFF2-40B4-BE49-F238E27FC236}">
                  <a16:creationId xmlns:a16="http://schemas.microsoft.com/office/drawing/2014/main" id="{5E5A0525-E0F7-473B-BF1D-921297C341BA}"/>
                </a:ext>
              </a:extLst>
            </p:cNvPr>
            <p:cNvSpPr>
              <a:spLocks noChangeArrowheads="1"/>
            </p:cNvSpPr>
            <p:nvPr/>
          </p:nvSpPr>
          <p:spPr bwMode="auto">
            <a:xfrm>
              <a:off x="2628935"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8" name="Rectangle 309">
              <a:extLst>
                <a:ext uri="{FF2B5EF4-FFF2-40B4-BE49-F238E27FC236}">
                  <a16:creationId xmlns:a16="http://schemas.microsoft.com/office/drawing/2014/main" id="{40BA3401-B130-4070-8812-6D1E64DFCA8B}"/>
                </a:ext>
              </a:extLst>
            </p:cNvPr>
            <p:cNvSpPr>
              <a:spLocks noChangeArrowheads="1"/>
            </p:cNvSpPr>
            <p:nvPr/>
          </p:nvSpPr>
          <p:spPr bwMode="auto">
            <a:xfrm>
              <a:off x="3083198"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9" name="Rectangle 310">
              <a:extLst>
                <a:ext uri="{FF2B5EF4-FFF2-40B4-BE49-F238E27FC236}">
                  <a16:creationId xmlns:a16="http://schemas.microsoft.com/office/drawing/2014/main" id="{43428A0F-0399-49CB-B65B-308D799020F2}"/>
                </a:ext>
              </a:extLst>
            </p:cNvPr>
            <p:cNvSpPr>
              <a:spLocks noChangeArrowheads="1"/>
            </p:cNvSpPr>
            <p:nvPr/>
          </p:nvSpPr>
          <p:spPr bwMode="auto">
            <a:xfrm>
              <a:off x="3538630"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0" name="Rectangle 311">
              <a:extLst>
                <a:ext uri="{FF2B5EF4-FFF2-40B4-BE49-F238E27FC236}">
                  <a16:creationId xmlns:a16="http://schemas.microsoft.com/office/drawing/2014/main" id="{03BCC0FA-5699-431F-8C8A-B7CFDACB8F0D}"/>
                </a:ext>
              </a:extLst>
            </p:cNvPr>
            <p:cNvSpPr>
              <a:spLocks noChangeArrowheads="1"/>
            </p:cNvSpPr>
            <p:nvPr/>
          </p:nvSpPr>
          <p:spPr bwMode="auto">
            <a:xfrm>
              <a:off x="3992893"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1" name="Rectangle 312">
              <a:extLst>
                <a:ext uri="{FF2B5EF4-FFF2-40B4-BE49-F238E27FC236}">
                  <a16:creationId xmlns:a16="http://schemas.microsoft.com/office/drawing/2014/main" id="{556516AA-1DCD-4F78-A473-1DD49BC9A983}"/>
                </a:ext>
              </a:extLst>
            </p:cNvPr>
            <p:cNvSpPr>
              <a:spLocks noChangeArrowheads="1"/>
            </p:cNvSpPr>
            <p:nvPr/>
          </p:nvSpPr>
          <p:spPr bwMode="auto">
            <a:xfrm>
              <a:off x="4448327"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2" name="Rectangle 313">
              <a:extLst>
                <a:ext uri="{FF2B5EF4-FFF2-40B4-BE49-F238E27FC236}">
                  <a16:creationId xmlns:a16="http://schemas.microsoft.com/office/drawing/2014/main" id="{CA00595A-8F2B-4D73-846B-3B7A9C584FFE}"/>
                </a:ext>
              </a:extLst>
            </p:cNvPr>
            <p:cNvSpPr>
              <a:spLocks noChangeArrowheads="1"/>
            </p:cNvSpPr>
            <p:nvPr/>
          </p:nvSpPr>
          <p:spPr bwMode="auto">
            <a:xfrm>
              <a:off x="4902590"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3" name="Rectangle 314">
              <a:extLst>
                <a:ext uri="{FF2B5EF4-FFF2-40B4-BE49-F238E27FC236}">
                  <a16:creationId xmlns:a16="http://schemas.microsoft.com/office/drawing/2014/main" id="{76207ABA-2173-41C4-88F3-C94E5346CD7D}"/>
                </a:ext>
              </a:extLst>
            </p:cNvPr>
            <p:cNvSpPr>
              <a:spLocks noChangeArrowheads="1"/>
            </p:cNvSpPr>
            <p:nvPr/>
          </p:nvSpPr>
          <p:spPr bwMode="auto">
            <a:xfrm>
              <a:off x="5358022"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4" name="Rectangle 315">
              <a:extLst>
                <a:ext uri="{FF2B5EF4-FFF2-40B4-BE49-F238E27FC236}">
                  <a16:creationId xmlns:a16="http://schemas.microsoft.com/office/drawing/2014/main" id="{22D2EBC9-8BFC-4568-9B2E-77642424867E}"/>
                </a:ext>
              </a:extLst>
            </p:cNvPr>
            <p:cNvSpPr>
              <a:spLocks noChangeArrowheads="1"/>
            </p:cNvSpPr>
            <p:nvPr/>
          </p:nvSpPr>
          <p:spPr bwMode="auto">
            <a:xfrm>
              <a:off x="5812285"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5" name="Rectangle 316">
              <a:extLst>
                <a:ext uri="{FF2B5EF4-FFF2-40B4-BE49-F238E27FC236}">
                  <a16:creationId xmlns:a16="http://schemas.microsoft.com/office/drawing/2014/main" id="{BCF3A8ED-BBBB-4991-AF9D-6BECE831C115}"/>
                </a:ext>
              </a:extLst>
            </p:cNvPr>
            <p:cNvSpPr>
              <a:spLocks noChangeArrowheads="1"/>
            </p:cNvSpPr>
            <p:nvPr/>
          </p:nvSpPr>
          <p:spPr bwMode="auto">
            <a:xfrm>
              <a:off x="6267718"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6" name="Rectangle 317">
              <a:extLst>
                <a:ext uri="{FF2B5EF4-FFF2-40B4-BE49-F238E27FC236}">
                  <a16:creationId xmlns:a16="http://schemas.microsoft.com/office/drawing/2014/main" id="{2C735C09-F863-40CC-B903-4E8394118D09}"/>
                </a:ext>
              </a:extLst>
            </p:cNvPr>
            <p:cNvSpPr>
              <a:spLocks noChangeArrowheads="1"/>
            </p:cNvSpPr>
            <p:nvPr/>
          </p:nvSpPr>
          <p:spPr bwMode="auto">
            <a:xfrm>
              <a:off x="6721981"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7" name="Rectangle 318">
              <a:extLst>
                <a:ext uri="{FF2B5EF4-FFF2-40B4-BE49-F238E27FC236}">
                  <a16:creationId xmlns:a16="http://schemas.microsoft.com/office/drawing/2014/main" id="{5B9A0F98-970C-4A0E-A6C7-B55BCE0CEDB0}"/>
                </a:ext>
              </a:extLst>
            </p:cNvPr>
            <p:cNvSpPr>
              <a:spLocks noChangeArrowheads="1"/>
            </p:cNvSpPr>
            <p:nvPr/>
          </p:nvSpPr>
          <p:spPr bwMode="auto">
            <a:xfrm>
              <a:off x="7177414"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8" name="Rectangle 319">
              <a:extLst>
                <a:ext uri="{FF2B5EF4-FFF2-40B4-BE49-F238E27FC236}">
                  <a16:creationId xmlns:a16="http://schemas.microsoft.com/office/drawing/2014/main" id="{19BA8D7A-9A73-4E82-8C3D-2920BAD2FB88}"/>
                </a:ext>
              </a:extLst>
            </p:cNvPr>
            <p:cNvSpPr>
              <a:spLocks noChangeArrowheads="1"/>
            </p:cNvSpPr>
            <p:nvPr/>
          </p:nvSpPr>
          <p:spPr bwMode="auto">
            <a:xfrm>
              <a:off x="7631676"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9" name="Rectangle 320">
              <a:extLst>
                <a:ext uri="{FF2B5EF4-FFF2-40B4-BE49-F238E27FC236}">
                  <a16:creationId xmlns:a16="http://schemas.microsoft.com/office/drawing/2014/main" id="{15718E9B-0168-4026-9DA9-25FB77F48789}"/>
                </a:ext>
              </a:extLst>
            </p:cNvPr>
            <p:cNvSpPr>
              <a:spLocks noChangeArrowheads="1"/>
            </p:cNvSpPr>
            <p:nvPr/>
          </p:nvSpPr>
          <p:spPr bwMode="auto">
            <a:xfrm>
              <a:off x="8087110"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0" name="Rectangle 321">
              <a:extLst>
                <a:ext uri="{FF2B5EF4-FFF2-40B4-BE49-F238E27FC236}">
                  <a16:creationId xmlns:a16="http://schemas.microsoft.com/office/drawing/2014/main" id="{66E782F6-03F2-4976-9939-4FFC8A6D9B6C}"/>
                </a:ext>
              </a:extLst>
            </p:cNvPr>
            <p:cNvSpPr>
              <a:spLocks noChangeArrowheads="1"/>
            </p:cNvSpPr>
            <p:nvPr/>
          </p:nvSpPr>
          <p:spPr bwMode="auto">
            <a:xfrm>
              <a:off x="8541373"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1" name="Rectangle 322">
              <a:extLst>
                <a:ext uri="{FF2B5EF4-FFF2-40B4-BE49-F238E27FC236}">
                  <a16:creationId xmlns:a16="http://schemas.microsoft.com/office/drawing/2014/main" id="{0EFF48D8-9A72-4410-B099-6490C047945F}"/>
                </a:ext>
              </a:extLst>
            </p:cNvPr>
            <p:cNvSpPr>
              <a:spLocks noChangeArrowheads="1"/>
            </p:cNvSpPr>
            <p:nvPr/>
          </p:nvSpPr>
          <p:spPr bwMode="auto">
            <a:xfrm>
              <a:off x="8996805"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2" name="Rectangle 323">
              <a:extLst>
                <a:ext uri="{FF2B5EF4-FFF2-40B4-BE49-F238E27FC236}">
                  <a16:creationId xmlns:a16="http://schemas.microsoft.com/office/drawing/2014/main" id="{8C821438-F658-42B0-81BE-28EF12CD7F62}"/>
                </a:ext>
              </a:extLst>
            </p:cNvPr>
            <p:cNvSpPr>
              <a:spLocks noChangeArrowheads="1"/>
            </p:cNvSpPr>
            <p:nvPr/>
          </p:nvSpPr>
          <p:spPr bwMode="auto">
            <a:xfrm>
              <a:off x="9451068" y="6422607"/>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3" name="Rectangle 324">
              <a:extLst>
                <a:ext uri="{FF2B5EF4-FFF2-40B4-BE49-F238E27FC236}">
                  <a16:creationId xmlns:a16="http://schemas.microsoft.com/office/drawing/2014/main" id="{280043D3-9357-4611-AA94-C9B58CB0E681}"/>
                </a:ext>
              </a:extLst>
            </p:cNvPr>
            <p:cNvSpPr>
              <a:spLocks noChangeArrowheads="1"/>
            </p:cNvSpPr>
            <p:nvPr/>
          </p:nvSpPr>
          <p:spPr bwMode="auto">
            <a:xfrm>
              <a:off x="9906502"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4" name="Rectangle 325">
              <a:extLst>
                <a:ext uri="{FF2B5EF4-FFF2-40B4-BE49-F238E27FC236}">
                  <a16:creationId xmlns:a16="http://schemas.microsoft.com/office/drawing/2014/main" id="{D7287905-0D7C-4A58-ABD6-A6554D1765E8}"/>
                </a:ext>
              </a:extLst>
            </p:cNvPr>
            <p:cNvSpPr>
              <a:spLocks noChangeArrowheads="1"/>
            </p:cNvSpPr>
            <p:nvPr/>
          </p:nvSpPr>
          <p:spPr bwMode="auto">
            <a:xfrm>
              <a:off x="10360764"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5" name="Rectangle 326">
              <a:extLst>
                <a:ext uri="{FF2B5EF4-FFF2-40B4-BE49-F238E27FC236}">
                  <a16:creationId xmlns:a16="http://schemas.microsoft.com/office/drawing/2014/main" id="{1D0E79F1-1AC9-47BF-B7F0-F709B8B444EB}"/>
                </a:ext>
              </a:extLst>
            </p:cNvPr>
            <p:cNvSpPr>
              <a:spLocks noChangeArrowheads="1"/>
            </p:cNvSpPr>
            <p:nvPr/>
          </p:nvSpPr>
          <p:spPr bwMode="auto">
            <a:xfrm>
              <a:off x="10816197" y="6422607"/>
              <a:ext cx="10882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6" name="Rectangle 327">
              <a:extLst>
                <a:ext uri="{FF2B5EF4-FFF2-40B4-BE49-F238E27FC236}">
                  <a16:creationId xmlns:a16="http://schemas.microsoft.com/office/drawing/2014/main" id="{83AB9594-60A2-4730-A801-A458EEE55EFB}"/>
                </a:ext>
              </a:extLst>
            </p:cNvPr>
            <p:cNvSpPr>
              <a:spLocks noChangeArrowheads="1"/>
            </p:cNvSpPr>
            <p:nvPr/>
          </p:nvSpPr>
          <p:spPr bwMode="auto">
            <a:xfrm>
              <a:off x="11270460"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7" name="Rectangle 328">
              <a:extLst>
                <a:ext uri="{FF2B5EF4-FFF2-40B4-BE49-F238E27FC236}">
                  <a16:creationId xmlns:a16="http://schemas.microsoft.com/office/drawing/2014/main" id="{62B13014-86D5-44D0-A96C-D2A34A6B60DE}"/>
                </a:ext>
              </a:extLst>
            </p:cNvPr>
            <p:cNvSpPr>
              <a:spLocks noChangeArrowheads="1"/>
            </p:cNvSpPr>
            <p:nvPr/>
          </p:nvSpPr>
          <p:spPr bwMode="auto">
            <a:xfrm>
              <a:off x="11725893"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sp>
        <p:nvSpPr>
          <p:cNvPr id="2" name="Title 1"/>
          <p:cNvSpPr>
            <a:spLocks noGrp="1"/>
          </p:cNvSpPr>
          <p:nvPr>
            <p:ph type="ctrTitle"/>
          </p:nvPr>
        </p:nvSpPr>
        <p:spPr>
          <a:xfrm>
            <a:off x="3530893" y="2165593"/>
            <a:ext cx="5086633" cy="1943114"/>
          </a:xfrm>
        </p:spPr>
        <p:txBody>
          <a:bodyPr anchor="ctr">
            <a:noAutofit/>
          </a:bodyPr>
          <a:lstStyle>
            <a:lvl1pPr algn="ctr">
              <a:lnSpc>
                <a:spcPct val="90000"/>
              </a:lnSpc>
              <a:defRPr lang="en-US" sz="6000" b="1" kern="1200" smtClean="0">
                <a:solidFill>
                  <a:schemeClr val="bg1"/>
                </a:solidFill>
                <a:latin typeface="+mn-lt"/>
                <a:ea typeface="Segoe UI Black" panose="020B0A02040204020203" pitchFamily="34" charset="0"/>
                <a:cs typeface="+mj-cs"/>
              </a:defRPr>
            </a:lvl1pPr>
          </a:lstStyle>
          <a:p>
            <a:r>
              <a:rPr lang="en-US" dirty="0"/>
              <a:t>Click to edit</a:t>
            </a:r>
          </a:p>
        </p:txBody>
      </p:sp>
      <p:sp>
        <p:nvSpPr>
          <p:cNvPr id="3" name="Subtitle 2"/>
          <p:cNvSpPr>
            <a:spLocks noGrp="1"/>
          </p:cNvSpPr>
          <p:nvPr>
            <p:ph type="subTitle" idx="1"/>
          </p:nvPr>
        </p:nvSpPr>
        <p:spPr>
          <a:xfrm>
            <a:off x="3530893" y="4593057"/>
            <a:ext cx="5086633" cy="531269"/>
          </a:xfrm>
        </p:spPr>
        <p:txBody>
          <a:bodyPr>
            <a:normAutofit/>
          </a:bodyPr>
          <a:lstStyle>
            <a:lvl1pPr marL="0" indent="0" algn="ctr">
              <a:buNone/>
              <a:defRPr lang="en-US" sz="2400" kern="1200" smtClean="0">
                <a:solidFill>
                  <a:schemeClr val="accent2"/>
                </a:solidFill>
                <a:latin typeface="+mn-lt"/>
                <a:ea typeface="+mj-ea"/>
                <a:cs typeface="+mj-cs"/>
              </a:defRPr>
            </a:lvl1pPr>
            <a:lvl2pPr marL="609468" indent="0" algn="ctr">
              <a:buNone/>
              <a:defRPr>
                <a:solidFill>
                  <a:schemeClr val="tx1">
                    <a:tint val="75000"/>
                  </a:schemeClr>
                </a:solidFill>
              </a:defRPr>
            </a:lvl2pPr>
            <a:lvl3pPr marL="1218936" indent="0" algn="ctr">
              <a:buNone/>
              <a:defRPr>
                <a:solidFill>
                  <a:schemeClr val="tx1">
                    <a:tint val="75000"/>
                  </a:schemeClr>
                </a:solidFill>
              </a:defRPr>
            </a:lvl3pPr>
            <a:lvl4pPr marL="1828404" indent="0" algn="ctr">
              <a:buNone/>
              <a:defRPr>
                <a:solidFill>
                  <a:schemeClr val="tx1">
                    <a:tint val="75000"/>
                  </a:schemeClr>
                </a:solidFill>
              </a:defRPr>
            </a:lvl4pPr>
            <a:lvl5pPr marL="2437872" indent="0" algn="ctr">
              <a:buNone/>
              <a:defRPr>
                <a:solidFill>
                  <a:schemeClr val="tx1">
                    <a:tint val="75000"/>
                  </a:schemeClr>
                </a:solidFill>
              </a:defRPr>
            </a:lvl5pPr>
            <a:lvl6pPr marL="3047340" indent="0" algn="ctr">
              <a:buNone/>
              <a:defRPr>
                <a:solidFill>
                  <a:schemeClr val="tx1">
                    <a:tint val="75000"/>
                  </a:schemeClr>
                </a:solidFill>
              </a:defRPr>
            </a:lvl6pPr>
            <a:lvl7pPr marL="3656808" indent="0" algn="ctr">
              <a:buNone/>
              <a:defRPr>
                <a:solidFill>
                  <a:schemeClr val="tx1">
                    <a:tint val="75000"/>
                  </a:schemeClr>
                </a:solidFill>
              </a:defRPr>
            </a:lvl7pPr>
            <a:lvl8pPr marL="4266275" indent="0" algn="ctr">
              <a:buNone/>
              <a:defRPr>
                <a:solidFill>
                  <a:schemeClr val="tx1">
                    <a:tint val="75000"/>
                  </a:schemeClr>
                </a:solidFill>
              </a:defRPr>
            </a:lvl8pPr>
            <a:lvl9pPr marL="4875744"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9578D6DB-6798-42D2-B9AD-FC6F1C72FC30}" type="datetimeFigureOut">
              <a:rPr lang="en-US" smtClean="0"/>
              <a:pPr/>
              <a:t>11/21/2024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r>
              <a:rPr lang="en-US" dirty="0"/>
              <a:t>www.anubhavtrainings.com</a:t>
            </a:r>
          </a:p>
        </p:txBody>
      </p:sp>
      <p:cxnSp>
        <p:nvCxnSpPr>
          <p:cNvPr id="263" name="Straight Connector 262">
            <a:extLst>
              <a:ext uri="{FF2B5EF4-FFF2-40B4-BE49-F238E27FC236}">
                <a16:creationId xmlns:a16="http://schemas.microsoft.com/office/drawing/2014/main" id="{2F3DD772-972B-4AAC-A0E6-89474032E07C}"/>
              </a:ext>
            </a:extLst>
          </p:cNvPr>
          <p:cNvCxnSpPr>
            <a:cxnSpLocks/>
          </p:cNvCxnSpPr>
          <p:nvPr userDrawn="1"/>
        </p:nvCxnSpPr>
        <p:spPr>
          <a:xfrm flipV="1">
            <a:off x="3530895" y="1938989"/>
            <a:ext cx="5086632" cy="13976"/>
          </a:xfrm>
          <a:prstGeom prst="line">
            <a:avLst/>
          </a:prstGeom>
          <a:ln w="254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67" name="Straight Connector 266">
            <a:extLst>
              <a:ext uri="{FF2B5EF4-FFF2-40B4-BE49-F238E27FC236}">
                <a16:creationId xmlns:a16="http://schemas.microsoft.com/office/drawing/2014/main" id="{4DEFF758-3B08-4F1C-869F-4C6B6755CFC3}"/>
              </a:ext>
            </a:extLst>
          </p:cNvPr>
          <p:cNvCxnSpPr>
            <a:cxnSpLocks/>
          </p:cNvCxnSpPr>
          <p:nvPr userDrawn="1"/>
        </p:nvCxnSpPr>
        <p:spPr>
          <a:xfrm flipV="1">
            <a:off x="3530895" y="4382337"/>
            <a:ext cx="5086632" cy="13976"/>
          </a:xfrm>
          <a:prstGeom prst="line">
            <a:avLst/>
          </a:prstGeom>
          <a:ln w="25400" cap="rnd">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710825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accent1"/>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11/21/2024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lvl1pPr>
              <a:defRPr/>
            </a:lvl1pPr>
          </a:lstStyle>
          <a:p>
            <a:r>
              <a:rPr lang="en-US" dirty="0"/>
              <a:t>www.anubhavtrainings.com</a:t>
            </a:r>
          </a:p>
        </p:txBody>
      </p:sp>
      <p:grpSp>
        <p:nvGrpSpPr>
          <p:cNvPr id="5" name="Group 4">
            <a:extLst>
              <a:ext uri="{FF2B5EF4-FFF2-40B4-BE49-F238E27FC236}">
                <a16:creationId xmlns:a16="http://schemas.microsoft.com/office/drawing/2014/main" id="{5F84C837-9DCF-4D09-8477-144AEA6C872E}"/>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6" name="Group 5">
              <a:extLst>
                <a:ext uri="{FF2B5EF4-FFF2-40B4-BE49-F238E27FC236}">
                  <a16:creationId xmlns:a16="http://schemas.microsoft.com/office/drawing/2014/main" id="{C87704B4-D820-4D37-AD30-8A5EB8A7D887}"/>
                </a:ext>
              </a:extLst>
            </p:cNvPr>
            <p:cNvGrpSpPr/>
            <p:nvPr/>
          </p:nvGrpSpPr>
          <p:grpSpPr>
            <a:xfrm>
              <a:off x="354110" y="326571"/>
              <a:ext cx="11480604" cy="109990"/>
              <a:chOff x="354110" y="326571"/>
              <a:chExt cx="11480604" cy="109990"/>
            </a:xfrm>
            <a:grpFill/>
          </p:grpSpPr>
          <p:sp>
            <p:nvSpPr>
              <p:cNvPr id="331" name="Rectangle 5">
                <a:extLst>
                  <a:ext uri="{FF2B5EF4-FFF2-40B4-BE49-F238E27FC236}">
                    <a16:creationId xmlns:a16="http://schemas.microsoft.com/office/drawing/2014/main" id="{A5DE7724-0266-4B26-B3E0-F4A53755EFD0}"/>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6">
                <a:extLst>
                  <a:ext uri="{FF2B5EF4-FFF2-40B4-BE49-F238E27FC236}">
                    <a16:creationId xmlns:a16="http://schemas.microsoft.com/office/drawing/2014/main" id="{92B81F68-69F1-412A-BA88-7CA31ABBD49C}"/>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7">
                <a:extLst>
                  <a:ext uri="{FF2B5EF4-FFF2-40B4-BE49-F238E27FC236}">
                    <a16:creationId xmlns:a16="http://schemas.microsoft.com/office/drawing/2014/main" id="{0DDE4945-C355-486A-AC39-DC1CBDD53A24}"/>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8">
                <a:extLst>
                  <a:ext uri="{FF2B5EF4-FFF2-40B4-BE49-F238E27FC236}">
                    <a16:creationId xmlns:a16="http://schemas.microsoft.com/office/drawing/2014/main" id="{17174557-3DA8-460E-9EA2-59F750420CB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9">
                <a:extLst>
                  <a:ext uri="{FF2B5EF4-FFF2-40B4-BE49-F238E27FC236}">
                    <a16:creationId xmlns:a16="http://schemas.microsoft.com/office/drawing/2014/main" id="{911127AB-1DEB-4137-A7FC-F7DE993952FC}"/>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10">
                <a:extLst>
                  <a:ext uri="{FF2B5EF4-FFF2-40B4-BE49-F238E27FC236}">
                    <a16:creationId xmlns:a16="http://schemas.microsoft.com/office/drawing/2014/main" id="{4E17A780-BA9E-4864-B26E-9C35A8E0639E}"/>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7" name="Rectangle 11">
                <a:extLst>
                  <a:ext uri="{FF2B5EF4-FFF2-40B4-BE49-F238E27FC236}">
                    <a16:creationId xmlns:a16="http://schemas.microsoft.com/office/drawing/2014/main" id="{314C61F4-16FA-4712-81C9-E6993CF2E328}"/>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12">
                <a:extLst>
                  <a:ext uri="{FF2B5EF4-FFF2-40B4-BE49-F238E27FC236}">
                    <a16:creationId xmlns:a16="http://schemas.microsoft.com/office/drawing/2014/main" id="{9B524249-3869-485B-86A9-F6134949E331}"/>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13">
                <a:extLst>
                  <a:ext uri="{FF2B5EF4-FFF2-40B4-BE49-F238E27FC236}">
                    <a16:creationId xmlns:a16="http://schemas.microsoft.com/office/drawing/2014/main" id="{DAAD3B7E-EB92-41AE-846B-19E6FD8D82DC}"/>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14">
                <a:extLst>
                  <a:ext uri="{FF2B5EF4-FFF2-40B4-BE49-F238E27FC236}">
                    <a16:creationId xmlns:a16="http://schemas.microsoft.com/office/drawing/2014/main" id="{7F852861-98F4-44DF-AF49-726C8F948D96}"/>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15">
                <a:extLst>
                  <a:ext uri="{FF2B5EF4-FFF2-40B4-BE49-F238E27FC236}">
                    <a16:creationId xmlns:a16="http://schemas.microsoft.com/office/drawing/2014/main" id="{0569D434-561F-415D-ADEF-1C97BBF45E15}"/>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6">
                <a:extLst>
                  <a:ext uri="{FF2B5EF4-FFF2-40B4-BE49-F238E27FC236}">
                    <a16:creationId xmlns:a16="http://schemas.microsoft.com/office/drawing/2014/main" id="{E51E1051-20E9-499B-9F47-D453C9C4AD7B}"/>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7">
                <a:extLst>
                  <a:ext uri="{FF2B5EF4-FFF2-40B4-BE49-F238E27FC236}">
                    <a16:creationId xmlns:a16="http://schemas.microsoft.com/office/drawing/2014/main" id="{0A15F00D-D432-491D-BD07-4D98418B4734}"/>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8">
                <a:extLst>
                  <a:ext uri="{FF2B5EF4-FFF2-40B4-BE49-F238E27FC236}">
                    <a16:creationId xmlns:a16="http://schemas.microsoft.com/office/drawing/2014/main" id="{E5C71B9E-2FEA-4B4A-9DAF-57371D0345E4}"/>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9">
                <a:extLst>
                  <a:ext uri="{FF2B5EF4-FFF2-40B4-BE49-F238E27FC236}">
                    <a16:creationId xmlns:a16="http://schemas.microsoft.com/office/drawing/2014/main" id="{0837AE5A-71E5-461E-86F8-382E419F4CEE}"/>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20">
                <a:extLst>
                  <a:ext uri="{FF2B5EF4-FFF2-40B4-BE49-F238E27FC236}">
                    <a16:creationId xmlns:a16="http://schemas.microsoft.com/office/drawing/2014/main" id="{226E3A9F-A5DF-4BD9-8BF9-BD63B178B3AA}"/>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21">
                <a:extLst>
                  <a:ext uri="{FF2B5EF4-FFF2-40B4-BE49-F238E27FC236}">
                    <a16:creationId xmlns:a16="http://schemas.microsoft.com/office/drawing/2014/main" id="{0E15EBF9-0C38-49EB-BCE1-F087FE7B15EF}"/>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22">
                <a:extLst>
                  <a:ext uri="{FF2B5EF4-FFF2-40B4-BE49-F238E27FC236}">
                    <a16:creationId xmlns:a16="http://schemas.microsoft.com/office/drawing/2014/main" id="{CC706D37-6C28-4D62-837A-3DCE52AF5FFE}"/>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23">
                <a:extLst>
                  <a:ext uri="{FF2B5EF4-FFF2-40B4-BE49-F238E27FC236}">
                    <a16:creationId xmlns:a16="http://schemas.microsoft.com/office/drawing/2014/main" id="{322A967E-C401-4E57-A3E0-032F5B3EE884}"/>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24">
                <a:extLst>
                  <a:ext uri="{FF2B5EF4-FFF2-40B4-BE49-F238E27FC236}">
                    <a16:creationId xmlns:a16="http://schemas.microsoft.com/office/drawing/2014/main" id="{4E47C428-6492-4775-B7F6-D97F4C21EE0A}"/>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25">
                <a:extLst>
                  <a:ext uri="{FF2B5EF4-FFF2-40B4-BE49-F238E27FC236}">
                    <a16:creationId xmlns:a16="http://schemas.microsoft.com/office/drawing/2014/main" id="{4FFE08B7-F49D-4351-AE15-CBCE56729225}"/>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6">
                <a:extLst>
                  <a:ext uri="{FF2B5EF4-FFF2-40B4-BE49-F238E27FC236}">
                    <a16:creationId xmlns:a16="http://schemas.microsoft.com/office/drawing/2014/main" id="{6ACFDA49-281E-4897-9BD4-34DD13A79222}"/>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7">
                <a:extLst>
                  <a:ext uri="{FF2B5EF4-FFF2-40B4-BE49-F238E27FC236}">
                    <a16:creationId xmlns:a16="http://schemas.microsoft.com/office/drawing/2014/main" id="{575841DC-16E8-4CB3-B2BC-119E646F211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8">
                <a:extLst>
                  <a:ext uri="{FF2B5EF4-FFF2-40B4-BE49-F238E27FC236}">
                    <a16:creationId xmlns:a16="http://schemas.microsoft.com/office/drawing/2014/main" id="{E1ED8453-673F-4AFA-BA06-840415974D38}"/>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9">
                <a:extLst>
                  <a:ext uri="{FF2B5EF4-FFF2-40B4-BE49-F238E27FC236}">
                    <a16:creationId xmlns:a16="http://schemas.microsoft.com/office/drawing/2014/main" id="{DC901148-F99B-414C-A333-EA3FE0A59038}"/>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30">
                <a:extLst>
                  <a:ext uri="{FF2B5EF4-FFF2-40B4-BE49-F238E27FC236}">
                    <a16:creationId xmlns:a16="http://schemas.microsoft.com/office/drawing/2014/main" id="{D5A0830B-E1AB-410A-8A04-76CEB6D7EF5C}"/>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7" name="Group 6">
              <a:extLst>
                <a:ext uri="{FF2B5EF4-FFF2-40B4-BE49-F238E27FC236}">
                  <a16:creationId xmlns:a16="http://schemas.microsoft.com/office/drawing/2014/main" id="{0440C2EB-8720-4F5C-8F92-8632FE72EE8A}"/>
                </a:ext>
              </a:extLst>
            </p:cNvPr>
            <p:cNvGrpSpPr/>
            <p:nvPr/>
          </p:nvGrpSpPr>
          <p:grpSpPr>
            <a:xfrm>
              <a:off x="354110" y="833283"/>
              <a:ext cx="11480604" cy="108822"/>
              <a:chOff x="354110" y="834963"/>
              <a:chExt cx="11480604" cy="108822"/>
            </a:xfrm>
            <a:grpFill/>
          </p:grpSpPr>
          <p:sp>
            <p:nvSpPr>
              <p:cNvPr id="305" name="Rectangle 32">
                <a:extLst>
                  <a:ext uri="{FF2B5EF4-FFF2-40B4-BE49-F238E27FC236}">
                    <a16:creationId xmlns:a16="http://schemas.microsoft.com/office/drawing/2014/main" id="{EF02C6FC-5D3B-435D-860D-5BB6346A134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33">
                <a:extLst>
                  <a:ext uri="{FF2B5EF4-FFF2-40B4-BE49-F238E27FC236}">
                    <a16:creationId xmlns:a16="http://schemas.microsoft.com/office/drawing/2014/main" id="{BC57A1E8-0766-4B17-941D-E18BE4B6C2F8}"/>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34">
                <a:extLst>
                  <a:ext uri="{FF2B5EF4-FFF2-40B4-BE49-F238E27FC236}">
                    <a16:creationId xmlns:a16="http://schemas.microsoft.com/office/drawing/2014/main" id="{21113A2C-E54A-447E-8F53-B5082437AEA4}"/>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35">
                <a:extLst>
                  <a:ext uri="{FF2B5EF4-FFF2-40B4-BE49-F238E27FC236}">
                    <a16:creationId xmlns:a16="http://schemas.microsoft.com/office/drawing/2014/main" id="{6F7DC80F-E11F-4661-A499-8EDA910AA76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36">
                <a:extLst>
                  <a:ext uri="{FF2B5EF4-FFF2-40B4-BE49-F238E27FC236}">
                    <a16:creationId xmlns:a16="http://schemas.microsoft.com/office/drawing/2014/main" id="{8CD34363-9B07-446F-99AC-0743548944C5}"/>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37">
                <a:extLst>
                  <a:ext uri="{FF2B5EF4-FFF2-40B4-BE49-F238E27FC236}">
                    <a16:creationId xmlns:a16="http://schemas.microsoft.com/office/drawing/2014/main" id="{77985A41-F2CB-46B1-8553-15C2148C4039}"/>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1" name="Rectangle 38">
                <a:extLst>
                  <a:ext uri="{FF2B5EF4-FFF2-40B4-BE49-F238E27FC236}">
                    <a16:creationId xmlns:a16="http://schemas.microsoft.com/office/drawing/2014/main" id="{90E6D67E-F055-4BC9-BE22-0DBDC394D956}"/>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9">
                <a:extLst>
                  <a:ext uri="{FF2B5EF4-FFF2-40B4-BE49-F238E27FC236}">
                    <a16:creationId xmlns:a16="http://schemas.microsoft.com/office/drawing/2014/main" id="{0228932B-BBDB-40C1-A9A1-395D14495983}"/>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40">
                <a:extLst>
                  <a:ext uri="{FF2B5EF4-FFF2-40B4-BE49-F238E27FC236}">
                    <a16:creationId xmlns:a16="http://schemas.microsoft.com/office/drawing/2014/main" id="{B5CE198A-88BB-4A73-AC8E-4EBF9A34A8FF}"/>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41">
                <a:extLst>
                  <a:ext uri="{FF2B5EF4-FFF2-40B4-BE49-F238E27FC236}">
                    <a16:creationId xmlns:a16="http://schemas.microsoft.com/office/drawing/2014/main" id="{8B97A0DC-41F9-44D7-B0F6-04A2CDE90136}"/>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42">
                <a:extLst>
                  <a:ext uri="{FF2B5EF4-FFF2-40B4-BE49-F238E27FC236}">
                    <a16:creationId xmlns:a16="http://schemas.microsoft.com/office/drawing/2014/main" id="{BD4550CC-C766-4008-A027-D4AD0A7C2261}"/>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43">
                <a:extLst>
                  <a:ext uri="{FF2B5EF4-FFF2-40B4-BE49-F238E27FC236}">
                    <a16:creationId xmlns:a16="http://schemas.microsoft.com/office/drawing/2014/main" id="{5AEFD14B-8AC0-49F9-8636-E56150138984}"/>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44">
                <a:extLst>
                  <a:ext uri="{FF2B5EF4-FFF2-40B4-BE49-F238E27FC236}">
                    <a16:creationId xmlns:a16="http://schemas.microsoft.com/office/drawing/2014/main" id="{F5728382-2E4A-44CB-B18D-09E3832100C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45">
                <a:extLst>
                  <a:ext uri="{FF2B5EF4-FFF2-40B4-BE49-F238E27FC236}">
                    <a16:creationId xmlns:a16="http://schemas.microsoft.com/office/drawing/2014/main" id="{A37A49D1-6574-424E-A93E-54D01DF37EB3}"/>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6">
                <a:extLst>
                  <a:ext uri="{FF2B5EF4-FFF2-40B4-BE49-F238E27FC236}">
                    <a16:creationId xmlns:a16="http://schemas.microsoft.com/office/drawing/2014/main" id="{20D0DBF2-AF64-41DB-8881-E697C0FB2F69}"/>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7">
                <a:extLst>
                  <a:ext uri="{FF2B5EF4-FFF2-40B4-BE49-F238E27FC236}">
                    <a16:creationId xmlns:a16="http://schemas.microsoft.com/office/drawing/2014/main" id="{16993E22-9E00-4371-97E9-BC2FEC2901F4}"/>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8">
                <a:extLst>
                  <a:ext uri="{FF2B5EF4-FFF2-40B4-BE49-F238E27FC236}">
                    <a16:creationId xmlns:a16="http://schemas.microsoft.com/office/drawing/2014/main" id="{3179D9A5-A656-445A-AEB3-41E85991FED6}"/>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9">
                <a:extLst>
                  <a:ext uri="{FF2B5EF4-FFF2-40B4-BE49-F238E27FC236}">
                    <a16:creationId xmlns:a16="http://schemas.microsoft.com/office/drawing/2014/main" id="{FC5854E8-7F75-4352-B984-69A650316BAF}"/>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50">
                <a:extLst>
                  <a:ext uri="{FF2B5EF4-FFF2-40B4-BE49-F238E27FC236}">
                    <a16:creationId xmlns:a16="http://schemas.microsoft.com/office/drawing/2014/main" id="{AF0E170F-2C99-4781-9DAD-76DB2ECCBF63}"/>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51">
                <a:extLst>
                  <a:ext uri="{FF2B5EF4-FFF2-40B4-BE49-F238E27FC236}">
                    <a16:creationId xmlns:a16="http://schemas.microsoft.com/office/drawing/2014/main" id="{28A11474-FB86-497C-99B9-4844B293C67D}"/>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52">
                <a:extLst>
                  <a:ext uri="{FF2B5EF4-FFF2-40B4-BE49-F238E27FC236}">
                    <a16:creationId xmlns:a16="http://schemas.microsoft.com/office/drawing/2014/main" id="{05C3E46C-5F7E-4619-BF04-C2ADA9C98EB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53">
                <a:extLst>
                  <a:ext uri="{FF2B5EF4-FFF2-40B4-BE49-F238E27FC236}">
                    <a16:creationId xmlns:a16="http://schemas.microsoft.com/office/drawing/2014/main" id="{9C1B1068-38BC-4829-B1BD-84365C3B1FF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54">
                <a:extLst>
                  <a:ext uri="{FF2B5EF4-FFF2-40B4-BE49-F238E27FC236}">
                    <a16:creationId xmlns:a16="http://schemas.microsoft.com/office/drawing/2014/main" id="{86E8EEE5-A3C1-475B-B8D0-270016066D72}"/>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55">
                <a:extLst>
                  <a:ext uri="{FF2B5EF4-FFF2-40B4-BE49-F238E27FC236}">
                    <a16:creationId xmlns:a16="http://schemas.microsoft.com/office/drawing/2014/main" id="{746D302C-49CD-4082-A33B-0C8A909D3E0D}"/>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6">
                <a:extLst>
                  <a:ext uri="{FF2B5EF4-FFF2-40B4-BE49-F238E27FC236}">
                    <a16:creationId xmlns:a16="http://schemas.microsoft.com/office/drawing/2014/main" id="{4BBCB6AB-A251-4BF9-9D8C-3C637CBB1810}"/>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7">
                <a:extLst>
                  <a:ext uri="{FF2B5EF4-FFF2-40B4-BE49-F238E27FC236}">
                    <a16:creationId xmlns:a16="http://schemas.microsoft.com/office/drawing/2014/main" id="{62940D8C-E4DD-44D0-B41A-E71282E21DC5}"/>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8" name="Group 7">
              <a:extLst>
                <a:ext uri="{FF2B5EF4-FFF2-40B4-BE49-F238E27FC236}">
                  <a16:creationId xmlns:a16="http://schemas.microsoft.com/office/drawing/2014/main" id="{FDB7BC43-BB8B-4C07-9AD5-56CA6D4AF9C1}"/>
                </a:ext>
              </a:extLst>
            </p:cNvPr>
            <p:cNvGrpSpPr/>
            <p:nvPr/>
          </p:nvGrpSpPr>
          <p:grpSpPr>
            <a:xfrm>
              <a:off x="354110" y="1338827"/>
              <a:ext cx="11480604" cy="109990"/>
              <a:chOff x="354110" y="1342187"/>
              <a:chExt cx="11480604" cy="109990"/>
            </a:xfrm>
            <a:grpFill/>
          </p:grpSpPr>
          <p:sp>
            <p:nvSpPr>
              <p:cNvPr id="279" name="Rectangle 59">
                <a:extLst>
                  <a:ext uri="{FF2B5EF4-FFF2-40B4-BE49-F238E27FC236}">
                    <a16:creationId xmlns:a16="http://schemas.microsoft.com/office/drawing/2014/main" id="{13ADCA1F-7FF7-48B7-ADB4-DFA0248FF606}"/>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60">
                <a:extLst>
                  <a:ext uri="{FF2B5EF4-FFF2-40B4-BE49-F238E27FC236}">
                    <a16:creationId xmlns:a16="http://schemas.microsoft.com/office/drawing/2014/main" id="{5AD937D1-C68B-4F0D-ADEA-F3D1DE5947C0}"/>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61">
                <a:extLst>
                  <a:ext uri="{FF2B5EF4-FFF2-40B4-BE49-F238E27FC236}">
                    <a16:creationId xmlns:a16="http://schemas.microsoft.com/office/drawing/2014/main" id="{23E5266C-E488-4F40-B9BF-394BA98F35B0}"/>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62">
                <a:extLst>
                  <a:ext uri="{FF2B5EF4-FFF2-40B4-BE49-F238E27FC236}">
                    <a16:creationId xmlns:a16="http://schemas.microsoft.com/office/drawing/2014/main" id="{4F7FCCF1-F609-49F4-B325-65797AA4CB32}"/>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63">
                <a:extLst>
                  <a:ext uri="{FF2B5EF4-FFF2-40B4-BE49-F238E27FC236}">
                    <a16:creationId xmlns:a16="http://schemas.microsoft.com/office/drawing/2014/main" id="{2E25BA80-BA5B-4875-AC25-EC30179E5F22}"/>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64">
                <a:extLst>
                  <a:ext uri="{FF2B5EF4-FFF2-40B4-BE49-F238E27FC236}">
                    <a16:creationId xmlns:a16="http://schemas.microsoft.com/office/drawing/2014/main" id="{09628177-D54C-4C14-BD67-B47A10B54822}"/>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5" name="Rectangle 65">
                <a:extLst>
                  <a:ext uri="{FF2B5EF4-FFF2-40B4-BE49-F238E27FC236}">
                    <a16:creationId xmlns:a16="http://schemas.microsoft.com/office/drawing/2014/main" id="{BD99C527-73CA-4724-A08D-E49D7BA2655E}"/>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6">
                <a:extLst>
                  <a:ext uri="{FF2B5EF4-FFF2-40B4-BE49-F238E27FC236}">
                    <a16:creationId xmlns:a16="http://schemas.microsoft.com/office/drawing/2014/main" id="{9A4D76E3-5CA7-46C2-930A-CF883079E8BB}"/>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7">
                <a:extLst>
                  <a:ext uri="{FF2B5EF4-FFF2-40B4-BE49-F238E27FC236}">
                    <a16:creationId xmlns:a16="http://schemas.microsoft.com/office/drawing/2014/main" id="{1B09DF21-850D-4386-91AE-BE671CF242C2}"/>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8">
                <a:extLst>
                  <a:ext uri="{FF2B5EF4-FFF2-40B4-BE49-F238E27FC236}">
                    <a16:creationId xmlns:a16="http://schemas.microsoft.com/office/drawing/2014/main" id="{6A750E47-CA9C-435F-AEEE-64AF6CF50FF2}"/>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9">
                <a:extLst>
                  <a:ext uri="{FF2B5EF4-FFF2-40B4-BE49-F238E27FC236}">
                    <a16:creationId xmlns:a16="http://schemas.microsoft.com/office/drawing/2014/main" id="{7F2F089C-B349-4F50-9EB2-5363F2E4F4C6}"/>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70">
                <a:extLst>
                  <a:ext uri="{FF2B5EF4-FFF2-40B4-BE49-F238E27FC236}">
                    <a16:creationId xmlns:a16="http://schemas.microsoft.com/office/drawing/2014/main" id="{B28AEF5D-9175-4653-BB17-DF5DBF173E5E}"/>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71">
                <a:extLst>
                  <a:ext uri="{FF2B5EF4-FFF2-40B4-BE49-F238E27FC236}">
                    <a16:creationId xmlns:a16="http://schemas.microsoft.com/office/drawing/2014/main" id="{09A5F7BF-091E-4363-BE84-44E8866B5D47}"/>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72">
                <a:extLst>
                  <a:ext uri="{FF2B5EF4-FFF2-40B4-BE49-F238E27FC236}">
                    <a16:creationId xmlns:a16="http://schemas.microsoft.com/office/drawing/2014/main" id="{A2CCAB8E-B14D-4F5A-9CC9-0C5F45258CF8}"/>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73">
                <a:extLst>
                  <a:ext uri="{FF2B5EF4-FFF2-40B4-BE49-F238E27FC236}">
                    <a16:creationId xmlns:a16="http://schemas.microsoft.com/office/drawing/2014/main" id="{922E39AA-A68F-4377-A1FB-723E4B73E911}"/>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74">
                <a:extLst>
                  <a:ext uri="{FF2B5EF4-FFF2-40B4-BE49-F238E27FC236}">
                    <a16:creationId xmlns:a16="http://schemas.microsoft.com/office/drawing/2014/main" id="{FD7E9F67-D814-430E-86B6-A7F91CDECE9A}"/>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75">
                <a:extLst>
                  <a:ext uri="{FF2B5EF4-FFF2-40B4-BE49-F238E27FC236}">
                    <a16:creationId xmlns:a16="http://schemas.microsoft.com/office/drawing/2014/main" id="{FBF10FF0-2477-44F4-AD26-A9B7175BBF0A}"/>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6">
                <a:extLst>
                  <a:ext uri="{FF2B5EF4-FFF2-40B4-BE49-F238E27FC236}">
                    <a16:creationId xmlns:a16="http://schemas.microsoft.com/office/drawing/2014/main" id="{A84D6BBF-5B9E-41F6-B5A3-2066E037BAFC}"/>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7">
                <a:extLst>
                  <a:ext uri="{FF2B5EF4-FFF2-40B4-BE49-F238E27FC236}">
                    <a16:creationId xmlns:a16="http://schemas.microsoft.com/office/drawing/2014/main" id="{BD98A702-4AE2-405F-BB4F-7E119FFDC17C}"/>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8">
                <a:extLst>
                  <a:ext uri="{FF2B5EF4-FFF2-40B4-BE49-F238E27FC236}">
                    <a16:creationId xmlns:a16="http://schemas.microsoft.com/office/drawing/2014/main" id="{66B0FD6C-084A-4D89-95E7-D5CAC5EA2738}"/>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9">
                <a:extLst>
                  <a:ext uri="{FF2B5EF4-FFF2-40B4-BE49-F238E27FC236}">
                    <a16:creationId xmlns:a16="http://schemas.microsoft.com/office/drawing/2014/main" id="{C70441D6-82B8-4CC6-8746-DD03CBEE897E}"/>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80">
                <a:extLst>
                  <a:ext uri="{FF2B5EF4-FFF2-40B4-BE49-F238E27FC236}">
                    <a16:creationId xmlns:a16="http://schemas.microsoft.com/office/drawing/2014/main" id="{9FC2715B-1BF3-4105-B102-F53753596B55}"/>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81">
                <a:extLst>
                  <a:ext uri="{FF2B5EF4-FFF2-40B4-BE49-F238E27FC236}">
                    <a16:creationId xmlns:a16="http://schemas.microsoft.com/office/drawing/2014/main" id="{A884CBD3-DC33-4DDA-B61D-48269A49E5D4}"/>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82">
                <a:extLst>
                  <a:ext uri="{FF2B5EF4-FFF2-40B4-BE49-F238E27FC236}">
                    <a16:creationId xmlns:a16="http://schemas.microsoft.com/office/drawing/2014/main" id="{0211EF6E-ADB1-494B-9458-F01F26D9EC7E}"/>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83">
                <a:extLst>
                  <a:ext uri="{FF2B5EF4-FFF2-40B4-BE49-F238E27FC236}">
                    <a16:creationId xmlns:a16="http://schemas.microsoft.com/office/drawing/2014/main" id="{A0953B59-9108-4E9A-8D43-2D1964873DDF}"/>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84">
                <a:extLst>
                  <a:ext uri="{FF2B5EF4-FFF2-40B4-BE49-F238E27FC236}">
                    <a16:creationId xmlns:a16="http://schemas.microsoft.com/office/drawing/2014/main" id="{09D35A91-41F9-4DF2-9E43-8A679A8AE384}"/>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9" name="Group 8">
              <a:extLst>
                <a:ext uri="{FF2B5EF4-FFF2-40B4-BE49-F238E27FC236}">
                  <a16:creationId xmlns:a16="http://schemas.microsoft.com/office/drawing/2014/main" id="{1EB3C98D-2192-438D-A8F2-467C07BB00E4}"/>
                </a:ext>
              </a:extLst>
            </p:cNvPr>
            <p:cNvGrpSpPr/>
            <p:nvPr/>
          </p:nvGrpSpPr>
          <p:grpSpPr>
            <a:xfrm>
              <a:off x="354110" y="1845539"/>
              <a:ext cx="11480604" cy="109990"/>
              <a:chOff x="354110" y="1850572"/>
              <a:chExt cx="11480604" cy="109990"/>
            </a:xfrm>
            <a:grpFill/>
          </p:grpSpPr>
          <p:sp>
            <p:nvSpPr>
              <p:cNvPr id="253" name="Rectangle 5">
                <a:extLst>
                  <a:ext uri="{FF2B5EF4-FFF2-40B4-BE49-F238E27FC236}">
                    <a16:creationId xmlns:a16="http://schemas.microsoft.com/office/drawing/2014/main" id="{F4F5A9CA-F0B3-4B27-88DB-29279CA138D7}"/>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6">
                <a:extLst>
                  <a:ext uri="{FF2B5EF4-FFF2-40B4-BE49-F238E27FC236}">
                    <a16:creationId xmlns:a16="http://schemas.microsoft.com/office/drawing/2014/main" id="{6B00101B-EA50-41D8-AD9E-90E5E301108B}"/>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7">
                <a:extLst>
                  <a:ext uri="{FF2B5EF4-FFF2-40B4-BE49-F238E27FC236}">
                    <a16:creationId xmlns:a16="http://schemas.microsoft.com/office/drawing/2014/main" id="{5B915499-1768-4511-8756-ED4DBF54EA58}"/>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8">
                <a:extLst>
                  <a:ext uri="{FF2B5EF4-FFF2-40B4-BE49-F238E27FC236}">
                    <a16:creationId xmlns:a16="http://schemas.microsoft.com/office/drawing/2014/main" id="{A51912B5-2E84-4F86-9590-C8D76F5F6893}"/>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9">
                <a:extLst>
                  <a:ext uri="{FF2B5EF4-FFF2-40B4-BE49-F238E27FC236}">
                    <a16:creationId xmlns:a16="http://schemas.microsoft.com/office/drawing/2014/main" id="{8F0AB2A0-4FC0-47E9-B72D-78C5C79D4201}"/>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10">
                <a:extLst>
                  <a:ext uri="{FF2B5EF4-FFF2-40B4-BE49-F238E27FC236}">
                    <a16:creationId xmlns:a16="http://schemas.microsoft.com/office/drawing/2014/main" id="{0288265D-6218-4AC1-8DA4-7C99A21FE3A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9" name="Rectangle 11">
                <a:extLst>
                  <a:ext uri="{FF2B5EF4-FFF2-40B4-BE49-F238E27FC236}">
                    <a16:creationId xmlns:a16="http://schemas.microsoft.com/office/drawing/2014/main" id="{F6012ABB-E61A-44C5-B13C-723E2B94D0D3}"/>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12">
                <a:extLst>
                  <a:ext uri="{FF2B5EF4-FFF2-40B4-BE49-F238E27FC236}">
                    <a16:creationId xmlns:a16="http://schemas.microsoft.com/office/drawing/2014/main" id="{BE5ABB41-A5A7-4870-8D57-99A1B03518EB}"/>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13">
                <a:extLst>
                  <a:ext uri="{FF2B5EF4-FFF2-40B4-BE49-F238E27FC236}">
                    <a16:creationId xmlns:a16="http://schemas.microsoft.com/office/drawing/2014/main" id="{71CE02BC-F6C4-4AAA-85EE-CA1DC4C91302}"/>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14">
                <a:extLst>
                  <a:ext uri="{FF2B5EF4-FFF2-40B4-BE49-F238E27FC236}">
                    <a16:creationId xmlns:a16="http://schemas.microsoft.com/office/drawing/2014/main" id="{B7FCF17E-80E5-4C42-982A-B0F7CB286086}"/>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15">
                <a:extLst>
                  <a:ext uri="{FF2B5EF4-FFF2-40B4-BE49-F238E27FC236}">
                    <a16:creationId xmlns:a16="http://schemas.microsoft.com/office/drawing/2014/main" id="{65887776-E441-4EC4-AD20-CF8E477AB66C}"/>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6">
                <a:extLst>
                  <a:ext uri="{FF2B5EF4-FFF2-40B4-BE49-F238E27FC236}">
                    <a16:creationId xmlns:a16="http://schemas.microsoft.com/office/drawing/2014/main" id="{11D5F8BF-1FDC-441B-91C4-E2448245E083}"/>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7">
                <a:extLst>
                  <a:ext uri="{FF2B5EF4-FFF2-40B4-BE49-F238E27FC236}">
                    <a16:creationId xmlns:a16="http://schemas.microsoft.com/office/drawing/2014/main" id="{542342B8-4278-4527-BC1D-7340DBBAD757}"/>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8">
                <a:extLst>
                  <a:ext uri="{FF2B5EF4-FFF2-40B4-BE49-F238E27FC236}">
                    <a16:creationId xmlns:a16="http://schemas.microsoft.com/office/drawing/2014/main" id="{BA68B377-C604-4E24-AB51-317F3403A1CC}"/>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9">
                <a:extLst>
                  <a:ext uri="{FF2B5EF4-FFF2-40B4-BE49-F238E27FC236}">
                    <a16:creationId xmlns:a16="http://schemas.microsoft.com/office/drawing/2014/main" id="{826C09D4-4426-4EF1-9ECE-95EF5A1F456B}"/>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20">
                <a:extLst>
                  <a:ext uri="{FF2B5EF4-FFF2-40B4-BE49-F238E27FC236}">
                    <a16:creationId xmlns:a16="http://schemas.microsoft.com/office/drawing/2014/main" id="{0450D0CD-0889-47F9-B308-AE91FF0E696D}"/>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21">
                <a:extLst>
                  <a:ext uri="{FF2B5EF4-FFF2-40B4-BE49-F238E27FC236}">
                    <a16:creationId xmlns:a16="http://schemas.microsoft.com/office/drawing/2014/main" id="{D678AB17-E6DC-4FED-B940-2BA86FB46FA7}"/>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22">
                <a:extLst>
                  <a:ext uri="{FF2B5EF4-FFF2-40B4-BE49-F238E27FC236}">
                    <a16:creationId xmlns:a16="http://schemas.microsoft.com/office/drawing/2014/main" id="{8B5BEF55-677A-4EB2-A06C-CC0C269C2F7B}"/>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23">
                <a:extLst>
                  <a:ext uri="{FF2B5EF4-FFF2-40B4-BE49-F238E27FC236}">
                    <a16:creationId xmlns:a16="http://schemas.microsoft.com/office/drawing/2014/main" id="{7A560A20-EDE2-4276-B3A9-A1DB921EB12B}"/>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24">
                <a:extLst>
                  <a:ext uri="{FF2B5EF4-FFF2-40B4-BE49-F238E27FC236}">
                    <a16:creationId xmlns:a16="http://schemas.microsoft.com/office/drawing/2014/main" id="{8BEEAB2A-47D8-4D4E-B157-9D1337AC7B8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25">
                <a:extLst>
                  <a:ext uri="{FF2B5EF4-FFF2-40B4-BE49-F238E27FC236}">
                    <a16:creationId xmlns:a16="http://schemas.microsoft.com/office/drawing/2014/main" id="{F9737555-61BD-4619-9BAB-2BC15EDBA3CA}"/>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6">
                <a:extLst>
                  <a:ext uri="{FF2B5EF4-FFF2-40B4-BE49-F238E27FC236}">
                    <a16:creationId xmlns:a16="http://schemas.microsoft.com/office/drawing/2014/main" id="{D8D44D5F-E679-4796-ACA6-4ADB68B94E1B}"/>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7">
                <a:extLst>
                  <a:ext uri="{FF2B5EF4-FFF2-40B4-BE49-F238E27FC236}">
                    <a16:creationId xmlns:a16="http://schemas.microsoft.com/office/drawing/2014/main" id="{140EB7C4-6BBE-4D3F-AF7D-B22AA3DD2A5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8">
                <a:extLst>
                  <a:ext uri="{FF2B5EF4-FFF2-40B4-BE49-F238E27FC236}">
                    <a16:creationId xmlns:a16="http://schemas.microsoft.com/office/drawing/2014/main" id="{C56E1FAA-3AE1-45F3-8397-D07C426434EC}"/>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9">
                <a:extLst>
                  <a:ext uri="{FF2B5EF4-FFF2-40B4-BE49-F238E27FC236}">
                    <a16:creationId xmlns:a16="http://schemas.microsoft.com/office/drawing/2014/main" id="{2F9A90DC-89AE-4C3E-8A65-C52AB581B4D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30">
                <a:extLst>
                  <a:ext uri="{FF2B5EF4-FFF2-40B4-BE49-F238E27FC236}">
                    <a16:creationId xmlns:a16="http://schemas.microsoft.com/office/drawing/2014/main" id="{600ADA2C-2F1D-47C5-8870-1B9E6C8A3F2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0" name="Group 9">
              <a:extLst>
                <a:ext uri="{FF2B5EF4-FFF2-40B4-BE49-F238E27FC236}">
                  <a16:creationId xmlns:a16="http://schemas.microsoft.com/office/drawing/2014/main" id="{6B1DA9E6-94F5-437E-8B7B-A56561BB4A1A}"/>
                </a:ext>
              </a:extLst>
            </p:cNvPr>
            <p:cNvGrpSpPr/>
            <p:nvPr/>
          </p:nvGrpSpPr>
          <p:grpSpPr>
            <a:xfrm>
              <a:off x="354110" y="2352251"/>
              <a:ext cx="11480604" cy="108822"/>
              <a:chOff x="354110" y="2358964"/>
              <a:chExt cx="11480604" cy="108822"/>
            </a:xfrm>
            <a:grpFill/>
          </p:grpSpPr>
          <p:sp>
            <p:nvSpPr>
              <p:cNvPr id="227" name="Rectangle 32">
                <a:extLst>
                  <a:ext uri="{FF2B5EF4-FFF2-40B4-BE49-F238E27FC236}">
                    <a16:creationId xmlns:a16="http://schemas.microsoft.com/office/drawing/2014/main" id="{8CDFED4E-F4A6-4874-8B65-398D610F1DC0}"/>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33">
                <a:extLst>
                  <a:ext uri="{FF2B5EF4-FFF2-40B4-BE49-F238E27FC236}">
                    <a16:creationId xmlns:a16="http://schemas.microsoft.com/office/drawing/2014/main" id="{8FCE50F7-C3D1-4B83-A0D8-CE83B0777FF6}"/>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34">
                <a:extLst>
                  <a:ext uri="{FF2B5EF4-FFF2-40B4-BE49-F238E27FC236}">
                    <a16:creationId xmlns:a16="http://schemas.microsoft.com/office/drawing/2014/main" id="{422101F3-5770-4041-BA3E-C5275D0FC73E}"/>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35">
                <a:extLst>
                  <a:ext uri="{FF2B5EF4-FFF2-40B4-BE49-F238E27FC236}">
                    <a16:creationId xmlns:a16="http://schemas.microsoft.com/office/drawing/2014/main" id="{4D8FEC62-30CA-4E87-A592-AA45C61EAA77}"/>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36">
                <a:extLst>
                  <a:ext uri="{FF2B5EF4-FFF2-40B4-BE49-F238E27FC236}">
                    <a16:creationId xmlns:a16="http://schemas.microsoft.com/office/drawing/2014/main" id="{52E99015-D9DC-40AE-91AD-5D24574CEC0F}"/>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37">
                <a:extLst>
                  <a:ext uri="{FF2B5EF4-FFF2-40B4-BE49-F238E27FC236}">
                    <a16:creationId xmlns:a16="http://schemas.microsoft.com/office/drawing/2014/main" id="{24DFE9E4-5C75-4EF9-AB54-F00FA9D91152}"/>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3" name="Rectangle 38">
                <a:extLst>
                  <a:ext uri="{FF2B5EF4-FFF2-40B4-BE49-F238E27FC236}">
                    <a16:creationId xmlns:a16="http://schemas.microsoft.com/office/drawing/2014/main" id="{2BBEC44B-F424-4C00-AF4A-8EEEDA8AA05D}"/>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9">
                <a:extLst>
                  <a:ext uri="{FF2B5EF4-FFF2-40B4-BE49-F238E27FC236}">
                    <a16:creationId xmlns:a16="http://schemas.microsoft.com/office/drawing/2014/main" id="{68F30D9A-CF13-4E29-967E-63B3AF05CF31}"/>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40">
                <a:extLst>
                  <a:ext uri="{FF2B5EF4-FFF2-40B4-BE49-F238E27FC236}">
                    <a16:creationId xmlns:a16="http://schemas.microsoft.com/office/drawing/2014/main" id="{F7A8E062-ADFC-457E-ADD6-02843928F62E}"/>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41">
                <a:extLst>
                  <a:ext uri="{FF2B5EF4-FFF2-40B4-BE49-F238E27FC236}">
                    <a16:creationId xmlns:a16="http://schemas.microsoft.com/office/drawing/2014/main" id="{E046A9D0-D179-44F9-86D3-9BF139B68BF6}"/>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42">
                <a:extLst>
                  <a:ext uri="{FF2B5EF4-FFF2-40B4-BE49-F238E27FC236}">
                    <a16:creationId xmlns:a16="http://schemas.microsoft.com/office/drawing/2014/main" id="{CC517B0B-1BF2-473B-ABB9-1553D01B1C2D}"/>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43">
                <a:extLst>
                  <a:ext uri="{FF2B5EF4-FFF2-40B4-BE49-F238E27FC236}">
                    <a16:creationId xmlns:a16="http://schemas.microsoft.com/office/drawing/2014/main" id="{5EE71ED6-EA45-4940-B212-163ED3D1C0A9}"/>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44">
                <a:extLst>
                  <a:ext uri="{FF2B5EF4-FFF2-40B4-BE49-F238E27FC236}">
                    <a16:creationId xmlns:a16="http://schemas.microsoft.com/office/drawing/2014/main" id="{664318EC-EADE-4667-92A4-B3E5DB2A11C1}"/>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45">
                <a:extLst>
                  <a:ext uri="{FF2B5EF4-FFF2-40B4-BE49-F238E27FC236}">
                    <a16:creationId xmlns:a16="http://schemas.microsoft.com/office/drawing/2014/main" id="{17B37ABD-81DA-4624-808B-EF4BC0B425B6}"/>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6">
                <a:extLst>
                  <a:ext uri="{FF2B5EF4-FFF2-40B4-BE49-F238E27FC236}">
                    <a16:creationId xmlns:a16="http://schemas.microsoft.com/office/drawing/2014/main" id="{B1F30DC8-DD07-48C5-9D6C-FB855527922B}"/>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7">
                <a:extLst>
                  <a:ext uri="{FF2B5EF4-FFF2-40B4-BE49-F238E27FC236}">
                    <a16:creationId xmlns:a16="http://schemas.microsoft.com/office/drawing/2014/main" id="{DFCE3AE1-313F-441F-8384-63A6EC165E2B}"/>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8">
                <a:extLst>
                  <a:ext uri="{FF2B5EF4-FFF2-40B4-BE49-F238E27FC236}">
                    <a16:creationId xmlns:a16="http://schemas.microsoft.com/office/drawing/2014/main" id="{2E331B42-AC28-4642-91F9-2F5BBFEC6AF8}"/>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9">
                <a:extLst>
                  <a:ext uri="{FF2B5EF4-FFF2-40B4-BE49-F238E27FC236}">
                    <a16:creationId xmlns:a16="http://schemas.microsoft.com/office/drawing/2014/main" id="{9F4D84A8-36FE-4CE0-8B9F-BAC2BA8A813E}"/>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50">
                <a:extLst>
                  <a:ext uri="{FF2B5EF4-FFF2-40B4-BE49-F238E27FC236}">
                    <a16:creationId xmlns:a16="http://schemas.microsoft.com/office/drawing/2014/main" id="{41E2C310-8272-48CF-BD5B-A99A2C7B3CC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51">
                <a:extLst>
                  <a:ext uri="{FF2B5EF4-FFF2-40B4-BE49-F238E27FC236}">
                    <a16:creationId xmlns:a16="http://schemas.microsoft.com/office/drawing/2014/main" id="{EFD4A3C6-7551-4DD0-AA1A-F932D7061DAA}"/>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52">
                <a:extLst>
                  <a:ext uri="{FF2B5EF4-FFF2-40B4-BE49-F238E27FC236}">
                    <a16:creationId xmlns:a16="http://schemas.microsoft.com/office/drawing/2014/main" id="{01F299DF-D3FF-4439-8EC7-B5A34146517E}"/>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53">
                <a:extLst>
                  <a:ext uri="{FF2B5EF4-FFF2-40B4-BE49-F238E27FC236}">
                    <a16:creationId xmlns:a16="http://schemas.microsoft.com/office/drawing/2014/main" id="{086FB16A-99D0-4DB0-9B38-CF351B5DF4DD}"/>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54">
                <a:extLst>
                  <a:ext uri="{FF2B5EF4-FFF2-40B4-BE49-F238E27FC236}">
                    <a16:creationId xmlns:a16="http://schemas.microsoft.com/office/drawing/2014/main" id="{126BCD40-1D3C-4937-A15E-AD2E9671B5AB}"/>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55">
                <a:extLst>
                  <a:ext uri="{FF2B5EF4-FFF2-40B4-BE49-F238E27FC236}">
                    <a16:creationId xmlns:a16="http://schemas.microsoft.com/office/drawing/2014/main" id="{03E4C7B0-DDFC-433A-A8E5-2315FA6EFE10}"/>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6">
                <a:extLst>
                  <a:ext uri="{FF2B5EF4-FFF2-40B4-BE49-F238E27FC236}">
                    <a16:creationId xmlns:a16="http://schemas.microsoft.com/office/drawing/2014/main" id="{7237BB88-10E9-454D-9D13-48878C421EB1}"/>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7">
                <a:extLst>
                  <a:ext uri="{FF2B5EF4-FFF2-40B4-BE49-F238E27FC236}">
                    <a16:creationId xmlns:a16="http://schemas.microsoft.com/office/drawing/2014/main" id="{515F18F4-5E57-4249-AB0A-249437781E42}"/>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1" name="Group 10">
              <a:extLst>
                <a:ext uri="{FF2B5EF4-FFF2-40B4-BE49-F238E27FC236}">
                  <a16:creationId xmlns:a16="http://schemas.microsoft.com/office/drawing/2014/main" id="{25AB7310-F80F-4091-8BFE-CE8C71666A9B}"/>
                </a:ext>
              </a:extLst>
            </p:cNvPr>
            <p:cNvGrpSpPr/>
            <p:nvPr/>
          </p:nvGrpSpPr>
          <p:grpSpPr>
            <a:xfrm>
              <a:off x="354110" y="2857795"/>
              <a:ext cx="11480604" cy="109990"/>
              <a:chOff x="354110" y="2866188"/>
              <a:chExt cx="11480604" cy="109990"/>
            </a:xfrm>
            <a:grpFill/>
          </p:grpSpPr>
          <p:sp>
            <p:nvSpPr>
              <p:cNvPr id="201" name="Rectangle 59">
                <a:extLst>
                  <a:ext uri="{FF2B5EF4-FFF2-40B4-BE49-F238E27FC236}">
                    <a16:creationId xmlns:a16="http://schemas.microsoft.com/office/drawing/2014/main" id="{9E50B916-ECC1-4F73-8059-F029E6581381}"/>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60">
                <a:extLst>
                  <a:ext uri="{FF2B5EF4-FFF2-40B4-BE49-F238E27FC236}">
                    <a16:creationId xmlns:a16="http://schemas.microsoft.com/office/drawing/2014/main" id="{A8DD1ADE-2032-47AE-B88E-78E0F1B01814}"/>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61">
                <a:extLst>
                  <a:ext uri="{FF2B5EF4-FFF2-40B4-BE49-F238E27FC236}">
                    <a16:creationId xmlns:a16="http://schemas.microsoft.com/office/drawing/2014/main" id="{9A6D6E1F-6E00-44C8-ADD2-06A738E758F6}"/>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62">
                <a:extLst>
                  <a:ext uri="{FF2B5EF4-FFF2-40B4-BE49-F238E27FC236}">
                    <a16:creationId xmlns:a16="http://schemas.microsoft.com/office/drawing/2014/main" id="{84FC7274-3463-4889-8E62-B693D50AE95D}"/>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63">
                <a:extLst>
                  <a:ext uri="{FF2B5EF4-FFF2-40B4-BE49-F238E27FC236}">
                    <a16:creationId xmlns:a16="http://schemas.microsoft.com/office/drawing/2014/main" id="{E4E1A84A-DCAC-483B-BC08-579BF10B10BB}"/>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64">
                <a:extLst>
                  <a:ext uri="{FF2B5EF4-FFF2-40B4-BE49-F238E27FC236}">
                    <a16:creationId xmlns:a16="http://schemas.microsoft.com/office/drawing/2014/main" id="{F14EE80D-C3D2-4E22-93C5-CDD09042131F}"/>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7" name="Rectangle 65">
                <a:extLst>
                  <a:ext uri="{FF2B5EF4-FFF2-40B4-BE49-F238E27FC236}">
                    <a16:creationId xmlns:a16="http://schemas.microsoft.com/office/drawing/2014/main" id="{FB8FBFAE-E2E1-41A6-987B-CEFBAC180122}"/>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6">
                <a:extLst>
                  <a:ext uri="{FF2B5EF4-FFF2-40B4-BE49-F238E27FC236}">
                    <a16:creationId xmlns:a16="http://schemas.microsoft.com/office/drawing/2014/main" id="{138AF1CB-7808-4C24-B76D-AB9F6A45036D}"/>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7">
                <a:extLst>
                  <a:ext uri="{FF2B5EF4-FFF2-40B4-BE49-F238E27FC236}">
                    <a16:creationId xmlns:a16="http://schemas.microsoft.com/office/drawing/2014/main" id="{F5E88013-D7CE-4120-B4BB-C894EC19C9A1}"/>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8">
                <a:extLst>
                  <a:ext uri="{FF2B5EF4-FFF2-40B4-BE49-F238E27FC236}">
                    <a16:creationId xmlns:a16="http://schemas.microsoft.com/office/drawing/2014/main" id="{B6FC4D89-F7B1-46F5-9502-62F41E89DEC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9">
                <a:extLst>
                  <a:ext uri="{FF2B5EF4-FFF2-40B4-BE49-F238E27FC236}">
                    <a16:creationId xmlns:a16="http://schemas.microsoft.com/office/drawing/2014/main" id="{64C81BD0-C449-4A1B-8492-20430196064F}"/>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70">
                <a:extLst>
                  <a:ext uri="{FF2B5EF4-FFF2-40B4-BE49-F238E27FC236}">
                    <a16:creationId xmlns:a16="http://schemas.microsoft.com/office/drawing/2014/main" id="{5F91B7CB-59D7-4965-B754-71C102E43FDB}"/>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71">
                <a:extLst>
                  <a:ext uri="{FF2B5EF4-FFF2-40B4-BE49-F238E27FC236}">
                    <a16:creationId xmlns:a16="http://schemas.microsoft.com/office/drawing/2014/main" id="{677F7EA6-E57D-4E12-A4A5-AAFDCA8AA106}"/>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72">
                <a:extLst>
                  <a:ext uri="{FF2B5EF4-FFF2-40B4-BE49-F238E27FC236}">
                    <a16:creationId xmlns:a16="http://schemas.microsoft.com/office/drawing/2014/main" id="{56B270F4-040D-43EF-974A-3598BC687669}"/>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73">
                <a:extLst>
                  <a:ext uri="{FF2B5EF4-FFF2-40B4-BE49-F238E27FC236}">
                    <a16:creationId xmlns:a16="http://schemas.microsoft.com/office/drawing/2014/main" id="{EA8C5736-4550-4B46-8B52-247CF04D7EB0}"/>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74">
                <a:extLst>
                  <a:ext uri="{FF2B5EF4-FFF2-40B4-BE49-F238E27FC236}">
                    <a16:creationId xmlns:a16="http://schemas.microsoft.com/office/drawing/2014/main" id="{F42B7DAA-E3F5-4B02-B786-473C7605B5A2}"/>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75">
                <a:extLst>
                  <a:ext uri="{FF2B5EF4-FFF2-40B4-BE49-F238E27FC236}">
                    <a16:creationId xmlns:a16="http://schemas.microsoft.com/office/drawing/2014/main" id="{D850716E-F966-418B-A415-5B6E0F8A183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6">
                <a:extLst>
                  <a:ext uri="{FF2B5EF4-FFF2-40B4-BE49-F238E27FC236}">
                    <a16:creationId xmlns:a16="http://schemas.microsoft.com/office/drawing/2014/main" id="{B6DAAC97-C425-42B4-9405-AC447E2E0B89}"/>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7">
                <a:extLst>
                  <a:ext uri="{FF2B5EF4-FFF2-40B4-BE49-F238E27FC236}">
                    <a16:creationId xmlns:a16="http://schemas.microsoft.com/office/drawing/2014/main" id="{42D8FACA-2CB3-400B-9610-94CBA7A3EE32}"/>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8">
                <a:extLst>
                  <a:ext uri="{FF2B5EF4-FFF2-40B4-BE49-F238E27FC236}">
                    <a16:creationId xmlns:a16="http://schemas.microsoft.com/office/drawing/2014/main" id="{22200CE3-AD18-4A71-BA64-E2F227C44B48}"/>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9">
                <a:extLst>
                  <a:ext uri="{FF2B5EF4-FFF2-40B4-BE49-F238E27FC236}">
                    <a16:creationId xmlns:a16="http://schemas.microsoft.com/office/drawing/2014/main" id="{475F60A0-5B50-42FC-8C11-E137E7C5611C}"/>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80">
                <a:extLst>
                  <a:ext uri="{FF2B5EF4-FFF2-40B4-BE49-F238E27FC236}">
                    <a16:creationId xmlns:a16="http://schemas.microsoft.com/office/drawing/2014/main" id="{CAA2354D-703C-4594-B119-475938CFD402}"/>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81">
                <a:extLst>
                  <a:ext uri="{FF2B5EF4-FFF2-40B4-BE49-F238E27FC236}">
                    <a16:creationId xmlns:a16="http://schemas.microsoft.com/office/drawing/2014/main" id="{F8619CF6-1E39-4CF1-AEF0-BE5A67EB6F65}"/>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82">
                <a:extLst>
                  <a:ext uri="{FF2B5EF4-FFF2-40B4-BE49-F238E27FC236}">
                    <a16:creationId xmlns:a16="http://schemas.microsoft.com/office/drawing/2014/main" id="{354E893E-B006-4B22-BBCB-52A79A5461D1}"/>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83">
                <a:extLst>
                  <a:ext uri="{FF2B5EF4-FFF2-40B4-BE49-F238E27FC236}">
                    <a16:creationId xmlns:a16="http://schemas.microsoft.com/office/drawing/2014/main" id="{0D56028C-9156-43E8-B855-AF135DD7E695}"/>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84">
                <a:extLst>
                  <a:ext uri="{FF2B5EF4-FFF2-40B4-BE49-F238E27FC236}">
                    <a16:creationId xmlns:a16="http://schemas.microsoft.com/office/drawing/2014/main" id="{950FA1E9-CD04-4DB1-B523-ABF2C1B6ED9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2" name="Group 11">
              <a:extLst>
                <a:ext uri="{FF2B5EF4-FFF2-40B4-BE49-F238E27FC236}">
                  <a16:creationId xmlns:a16="http://schemas.microsoft.com/office/drawing/2014/main" id="{E6AA6044-FF9C-4224-BBD4-786BCC486D91}"/>
                </a:ext>
              </a:extLst>
            </p:cNvPr>
            <p:cNvGrpSpPr/>
            <p:nvPr/>
          </p:nvGrpSpPr>
          <p:grpSpPr>
            <a:xfrm>
              <a:off x="354110" y="3364507"/>
              <a:ext cx="11480604" cy="109990"/>
              <a:chOff x="354110" y="3364062"/>
              <a:chExt cx="11480604" cy="109990"/>
            </a:xfrm>
            <a:grpFill/>
          </p:grpSpPr>
          <p:sp>
            <p:nvSpPr>
              <p:cNvPr id="175" name="Rectangle 5">
                <a:extLst>
                  <a:ext uri="{FF2B5EF4-FFF2-40B4-BE49-F238E27FC236}">
                    <a16:creationId xmlns:a16="http://schemas.microsoft.com/office/drawing/2014/main" id="{CEC88F9D-6CCB-4C48-AB60-4743F3C98AE2}"/>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6">
                <a:extLst>
                  <a:ext uri="{FF2B5EF4-FFF2-40B4-BE49-F238E27FC236}">
                    <a16:creationId xmlns:a16="http://schemas.microsoft.com/office/drawing/2014/main" id="{BC4930EB-874F-4D2B-94B1-FF1459F4A72F}"/>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7">
                <a:extLst>
                  <a:ext uri="{FF2B5EF4-FFF2-40B4-BE49-F238E27FC236}">
                    <a16:creationId xmlns:a16="http://schemas.microsoft.com/office/drawing/2014/main" id="{66BB2441-7C95-4A21-B558-2971312D511C}"/>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8">
                <a:extLst>
                  <a:ext uri="{FF2B5EF4-FFF2-40B4-BE49-F238E27FC236}">
                    <a16:creationId xmlns:a16="http://schemas.microsoft.com/office/drawing/2014/main" id="{B2A1B236-8D43-4B78-90F2-27A974E1FE93}"/>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9">
                <a:extLst>
                  <a:ext uri="{FF2B5EF4-FFF2-40B4-BE49-F238E27FC236}">
                    <a16:creationId xmlns:a16="http://schemas.microsoft.com/office/drawing/2014/main" id="{E0526BF0-467E-421F-870A-02C866AC0CCA}"/>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10">
                <a:extLst>
                  <a:ext uri="{FF2B5EF4-FFF2-40B4-BE49-F238E27FC236}">
                    <a16:creationId xmlns:a16="http://schemas.microsoft.com/office/drawing/2014/main" id="{79ACA6FA-E263-441B-B650-DEE2A495E193}"/>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1" name="Rectangle 11">
                <a:extLst>
                  <a:ext uri="{FF2B5EF4-FFF2-40B4-BE49-F238E27FC236}">
                    <a16:creationId xmlns:a16="http://schemas.microsoft.com/office/drawing/2014/main" id="{DA7F6558-782C-4107-91F4-AF8E5136C77F}"/>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12">
                <a:extLst>
                  <a:ext uri="{FF2B5EF4-FFF2-40B4-BE49-F238E27FC236}">
                    <a16:creationId xmlns:a16="http://schemas.microsoft.com/office/drawing/2014/main" id="{E575740C-61C5-4D08-9803-25E05FA3F518}"/>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13">
                <a:extLst>
                  <a:ext uri="{FF2B5EF4-FFF2-40B4-BE49-F238E27FC236}">
                    <a16:creationId xmlns:a16="http://schemas.microsoft.com/office/drawing/2014/main" id="{D4CCCBBA-5E32-47C6-B40B-3E2155E3F12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14">
                <a:extLst>
                  <a:ext uri="{FF2B5EF4-FFF2-40B4-BE49-F238E27FC236}">
                    <a16:creationId xmlns:a16="http://schemas.microsoft.com/office/drawing/2014/main" id="{FC65131F-93B3-419C-B068-14D36AAC3FC9}"/>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15">
                <a:extLst>
                  <a:ext uri="{FF2B5EF4-FFF2-40B4-BE49-F238E27FC236}">
                    <a16:creationId xmlns:a16="http://schemas.microsoft.com/office/drawing/2014/main" id="{469B75D4-B4A8-4C2E-8EBB-E95FAB7C56E6}"/>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6">
                <a:extLst>
                  <a:ext uri="{FF2B5EF4-FFF2-40B4-BE49-F238E27FC236}">
                    <a16:creationId xmlns:a16="http://schemas.microsoft.com/office/drawing/2014/main" id="{6C8F3B5D-1D93-4D85-8639-75B5E46EC612}"/>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7">
                <a:extLst>
                  <a:ext uri="{FF2B5EF4-FFF2-40B4-BE49-F238E27FC236}">
                    <a16:creationId xmlns:a16="http://schemas.microsoft.com/office/drawing/2014/main" id="{DCCEB301-1F26-43A3-8B34-DBAFC32B3228}"/>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8">
                <a:extLst>
                  <a:ext uri="{FF2B5EF4-FFF2-40B4-BE49-F238E27FC236}">
                    <a16:creationId xmlns:a16="http://schemas.microsoft.com/office/drawing/2014/main" id="{DD08B69C-E406-41F3-856E-A8C150CB642D}"/>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9">
                <a:extLst>
                  <a:ext uri="{FF2B5EF4-FFF2-40B4-BE49-F238E27FC236}">
                    <a16:creationId xmlns:a16="http://schemas.microsoft.com/office/drawing/2014/main" id="{A1A90F4B-6060-4BA1-8AF2-FAFFAA04A881}"/>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20">
                <a:extLst>
                  <a:ext uri="{FF2B5EF4-FFF2-40B4-BE49-F238E27FC236}">
                    <a16:creationId xmlns:a16="http://schemas.microsoft.com/office/drawing/2014/main" id="{B1F471FD-A187-4EE2-9D21-E0A637683F0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21">
                <a:extLst>
                  <a:ext uri="{FF2B5EF4-FFF2-40B4-BE49-F238E27FC236}">
                    <a16:creationId xmlns:a16="http://schemas.microsoft.com/office/drawing/2014/main" id="{68DAAA74-257B-4E75-A315-6B710A314868}"/>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22">
                <a:extLst>
                  <a:ext uri="{FF2B5EF4-FFF2-40B4-BE49-F238E27FC236}">
                    <a16:creationId xmlns:a16="http://schemas.microsoft.com/office/drawing/2014/main" id="{63000D52-BDE3-430B-8243-08564FFE96A1}"/>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23">
                <a:extLst>
                  <a:ext uri="{FF2B5EF4-FFF2-40B4-BE49-F238E27FC236}">
                    <a16:creationId xmlns:a16="http://schemas.microsoft.com/office/drawing/2014/main" id="{F6BDC60F-B33E-4AD8-9807-B2C1A4C2C6ED}"/>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24">
                <a:extLst>
                  <a:ext uri="{FF2B5EF4-FFF2-40B4-BE49-F238E27FC236}">
                    <a16:creationId xmlns:a16="http://schemas.microsoft.com/office/drawing/2014/main" id="{F1DB5734-0088-4CC2-9415-998F19416559}"/>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25">
                <a:extLst>
                  <a:ext uri="{FF2B5EF4-FFF2-40B4-BE49-F238E27FC236}">
                    <a16:creationId xmlns:a16="http://schemas.microsoft.com/office/drawing/2014/main" id="{1C679BCE-F04D-48E0-8E2B-0174E8E975E1}"/>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6">
                <a:extLst>
                  <a:ext uri="{FF2B5EF4-FFF2-40B4-BE49-F238E27FC236}">
                    <a16:creationId xmlns:a16="http://schemas.microsoft.com/office/drawing/2014/main" id="{EA8ABD89-DF79-45A9-9CDB-0E871222D540}"/>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7">
                <a:extLst>
                  <a:ext uri="{FF2B5EF4-FFF2-40B4-BE49-F238E27FC236}">
                    <a16:creationId xmlns:a16="http://schemas.microsoft.com/office/drawing/2014/main" id="{C1A57486-D9A6-4CD5-878E-093E44A7606C}"/>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8">
                <a:extLst>
                  <a:ext uri="{FF2B5EF4-FFF2-40B4-BE49-F238E27FC236}">
                    <a16:creationId xmlns:a16="http://schemas.microsoft.com/office/drawing/2014/main" id="{B6582662-B56F-42F6-A821-B5F52FB8400B}"/>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9">
                <a:extLst>
                  <a:ext uri="{FF2B5EF4-FFF2-40B4-BE49-F238E27FC236}">
                    <a16:creationId xmlns:a16="http://schemas.microsoft.com/office/drawing/2014/main" id="{1105049D-68B2-4636-9C28-7B8C21771618}"/>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30">
                <a:extLst>
                  <a:ext uri="{FF2B5EF4-FFF2-40B4-BE49-F238E27FC236}">
                    <a16:creationId xmlns:a16="http://schemas.microsoft.com/office/drawing/2014/main" id="{E0F75D5D-3B9C-40B7-AF8E-4C4322B6C942}"/>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00F6A935-DCBA-461C-832C-A343F475413E}"/>
                </a:ext>
              </a:extLst>
            </p:cNvPr>
            <p:cNvGrpSpPr/>
            <p:nvPr/>
          </p:nvGrpSpPr>
          <p:grpSpPr>
            <a:xfrm>
              <a:off x="354110" y="3871219"/>
              <a:ext cx="11480604" cy="108822"/>
              <a:chOff x="354110" y="3872454"/>
              <a:chExt cx="11480604" cy="108822"/>
            </a:xfrm>
            <a:grpFill/>
          </p:grpSpPr>
          <p:sp>
            <p:nvSpPr>
              <p:cNvPr id="149" name="Rectangle 32">
                <a:extLst>
                  <a:ext uri="{FF2B5EF4-FFF2-40B4-BE49-F238E27FC236}">
                    <a16:creationId xmlns:a16="http://schemas.microsoft.com/office/drawing/2014/main" id="{67654A26-DC7F-47CD-8FF8-BC012501CCEA}"/>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33">
                <a:extLst>
                  <a:ext uri="{FF2B5EF4-FFF2-40B4-BE49-F238E27FC236}">
                    <a16:creationId xmlns:a16="http://schemas.microsoft.com/office/drawing/2014/main" id="{9949B927-96E9-4F44-9050-A81CD79D7386}"/>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34">
                <a:extLst>
                  <a:ext uri="{FF2B5EF4-FFF2-40B4-BE49-F238E27FC236}">
                    <a16:creationId xmlns:a16="http://schemas.microsoft.com/office/drawing/2014/main" id="{3B5D9536-992F-4F39-93BC-BB2533D78505}"/>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35">
                <a:extLst>
                  <a:ext uri="{FF2B5EF4-FFF2-40B4-BE49-F238E27FC236}">
                    <a16:creationId xmlns:a16="http://schemas.microsoft.com/office/drawing/2014/main" id="{F1FA2A7F-208B-4450-9E7E-F29BB3925166}"/>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36">
                <a:extLst>
                  <a:ext uri="{FF2B5EF4-FFF2-40B4-BE49-F238E27FC236}">
                    <a16:creationId xmlns:a16="http://schemas.microsoft.com/office/drawing/2014/main" id="{EF607D70-7F21-4A9F-A183-730E45EF312E}"/>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37">
                <a:extLst>
                  <a:ext uri="{FF2B5EF4-FFF2-40B4-BE49-F238E27FC236}">
                    <a16:creationId xmlns:a16="http://schemas.microsoft.com/office/drawing/2014/main" id="{4ECF017A-32D9-44C4-837F-2C37B7B9FC42}"/>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5" name="Rectangle 38">
                <a:extLst>
                  <a:ext uri="{FF2B5EF4-FFF2-40B4-BE49-F238E27FC236}">
                    <a16:creationId xmlns:a16="http://schemas.microsoft.com/office/drawing/2014/main" id="{34B3B9C3-9513-414E-B30D-F7CFC02E05D6}"/>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9">
                <a:extLst>
                  <a:ext uri="{FF2B5EF4-FFF2-40B4-BE49-F238E27FC236}">
                    <a16:creationId xmlns:a16="http://schemas.microsoft.com/office/drawing/2014/main" id="{E6A1B5D1-A0C1-47E7-A068-C05A44F3D700}"/>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40">
                <a:extLst>
                  <a:ext uri="{FF2B5EF4-FFF2-40B4-BE49-F238E27FC236}">
                    <a16:creationId xmlns:a16="http://schemas.microsoft.com/office/drawing/2014/main" id="{96D2BA52-50C4-45BF-B115-62AE7F01B07A}"/>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41">
                <a:extLst>
                  <a:ext uri="{FF2B5EF4-FFF2-40B4-BE49-F238E27FC236}">
                    <a16:creationId xmlns:a16="http://schemas.microsoft.com/office/drawing/2014/main" id="{9DCC33D9-FAF4-4D54-A2F1-85D656FB93DA}"/>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42">
                <a:extLst>
                  <a:ext uri="{FF2B5EF4-FFF2-40B4-BE49-F238E27FC236}">
                    <a16:creationId xmlns:a16="http://schemas.microsoft.com/office/drawing/2014/main" id="{8DD0B56F-45FF-4041-A939-24B54541A309}"/>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43">
                <a:extLst>
                  <a:ext uri="{FF2B5EF4-FFF2-40B4-BE49-F238E27FC236}">
                    <a16:creationId xmlns:a16="http://schemas.microsoft.com/office/drawing/2014/main" id="{96AB8477-5546-4080-8BC1-02BF0BB8F3FE}"/>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44">
                <a:extLst>
                  <a:ext uri="{FF2B5EF4-FFF2-40B4-BE49-F238E27FC236}">
                    <a16:creationId xmlns:a16="http://schemas.microsoft.com/office/drawing/2014/main" id="{4E453DC0-BE05-4525-866A-335CE37B007E}"/>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45">
                <a:extLst>
                  <a:ext uri="{FF2B5EF4-FFF2-40B4-BE49-F238E27FC236}">
                    <a16:creationId xmlns:a16="http://schemas.microsoft.com/office/drawing/2014/main" id="{DE66478E-4EC6-4BE6-B27E-C0C0531CC1E1}"/>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6">
                <a:extLst>
                  <a:ext uri="{FF2B5EF4-FFF2-40B4-BE49-F238E27FC236}">
                    <a16:creationId xmlns:a16="http://schemas.microsoft.com/office/drawing/2014/main" id="{698E3192-E8A7-4BE3-A213-C67294E393A9}"/>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7">
                <a:extLst>
                  <a:ext uri="{FF2B5EF4-FFF2-40B4-BE49-F238E27FC236}">
                    <a16:creationId xmlns:a16="http://schemas.microsoft.com/office/drawing/2014/main" id="{73311133-150A-4295-BA6B-AE591A758BD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8">
                <a:extLst>
                  <a:ext uri="{FF2B5EF4-FFF2-40B4-BE49-F238E27FC236}">
                    <a16:creationId xmlns:a16="http://schemas.microsoft.com/office/drawing/2014/main" id="{01A2298C-D71C-4EE8-97EC-882AE8FE270B}"/>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9">
                <a:extLst>
                  <a:ext uri="{FF2B5EF4-FFF2-40B4-BE49-F238E27FC236}">
                    <a16:creationId xmlns:a16="http://schemas.microsoft.com/office/drawing/2014/main" id="{4A510FF8-75EB-4CBF-8672-72CB0674B95B}"/>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50">
                <a:extLst>
                  <a:ext uri="{FF2B5EF4-FFF2-40B4-BE49-F238E27FC236}">
                    <a16:creationId xmlns:a16="http://schemas.microsoft.com/office/drawing/2014/main" id="{1A2C9E47-1571-4FD2-8B6B-C7B564E8977A}"/>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51">
                <a:extLst>
                  <a:ext uri="{FF2B5EF4-FFF2-40B4-BE49-F238E27FC236}">
                    <a16:creationId xmlns:a16="http://schemas.microsoft.com/office/drawing/2014/main" id="{86EF56B1-DD4A-4A19-A43F-347855BF8424}"/>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52">
                <a:extLst>
                  <a:ext uri="{FF2B5EF4-FFF2-40B4-BE49-F238E27FC236}">
                    <a16:creationId xmlns:a16="http://schemas.microsoft.com/office/drawing/2014/main" id="{593C0948-4102-4E67-9CCD-6F94446F70BE}"/>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53">
                <a:extLst>
                  <a:ext uri="{FF2B5EF4-FFF2-40B4-BE49-F238E27FC236}">
                    <a16:creationId xmlns:a16="http://schemas.microsoft.com/office/drawing/2014/main" id="{ACB6589F-762B-4CA7-8D92-92E5FB76FD1A}"/>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54">
                <a:extLst>
                  <a:ext uri="{FF2B5EF4-FFF2-40B4-BE49-F238E27FC236}">
                    <a16:creationId xmlns:a16="http://schemas.microsoft.com/office/drawing/2014/main" id="{9992ACB2-51DA-4341-842A-58050D15CC78}"/>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55">
                <a:extLst>
                  <a:ext uri="{FF2B5EF4-FFF2-40B4-BE49-F238E27FC236}">
                    <a16:creationId xmlns:a16="http://schemas.microsoft.com/office/drawing/2014/main" id="{D9C60E55-0956-424D-8C75-2976AC3B653E}"/>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6">
                <a:extLst>
                  <a:ext uri="{FF2B5EF4-FFF2-40B4-BE49-F238E27FC236}">
                    <a16:creationId xmlns:a16="http://schemas.microsoft.com/office/drawing/2014/main" id="{BE0FF237-544C-4EAB-ABB0-731D5FA88D46}"/>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7">
                <a:extLst>
                  <a:ext uri="{FF2B5EF4-FFF2-40B4-BE49-F238E27FC236}">
                    <a16:creationId xmlns:a16="http://schemas.microsoft.com/office/drawing/2014/main" id="{D1E0212C-F045-489C-9689-7C49F762CC3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AC90BB14-74DB-4A2D-847B-7D160CCB7907}"/>
                </a:ext>
              </a:extLst>
            </p:cNvPr>
            <p:cNvGrpSpPr/>
            <p:nvPr/>
          </p:nvGrpSpPr>
          <p:grpSpPr>
            <a:xfrm>
              <a:off x="354110" y="4376763"/>
              <a:ext cx="11480604" cy="109990"/>
              <a:chOff x="354110" y="4379678"/>
              <a:chExt cx="11480604" cy="109990"/>
            </a:xfrm>
            <a:grpFill/>
          </p:grpSpPr>
          <p:sp>
            <p:nvSpPr>
              <p:cNvPr id="123" name="Rectangle 59">
                <a:extLst>
                  <a:ext uri="{FF2B5EF4-FFF2-40B4-BE49-F238E27FC236}">
                    <a16:creationId xmlns:a16="http://schemas.microsoft.com/office/drawing/2014/main" id="{99D447A1-2220-4498-AEF5-6E3E1E6E7569}"/>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60">
                <a:extLst>
                  <a:ext uri="{FF2B5EF4-FFF2-40B4-BE49-F238E27FC236}">
                    <a16:creationId xmlns:a16="http://schemas.microsoft.com/office/drawing/2014/main" id="{7C3A93F4-91DD-433B-968A-852BE617B270}"/>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61">
                <a:extLst>
                  <a:ext uri="{FF2B5EF4-FFF2-40B4-BE49-F238E27FC236}">
                    <a16:creationId xmlns:a16="http://schemas.microsoft.com/office/drawing/2014/main" id="{1C73CE31-214B-4439-A783-35C6A8ED7587}"/>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62">
                <a:extLst>
                  <a:ext uri="{FF2B5EF4-FFF2-40B4-BE49-F238E27FC236}">
                    <a16:creationId xmlns:a16="http://schemas.microsoft.com/office/drawing/2014/main" id="{36D68C3F-8E09-4424-AE30-DC0EA8A4B605}"/>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63">
                <a:extLst>
                  <a:ext uri="{FF2B5EF4-FFF2-40B4-BE49-F238E27FC236}">
                    <a16:creationId xmlns:a16="http://schemas.microsoft.com/office/drawing/2014/main" id="{D77BDB0F-9FB9-4B1E-8B4A-1E2673E90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64">
                <a:extLst>
                  <a:ext uri="{FF2B5EF4-FFF2-40B4-BE49-F238E27FC236}">
                    <a16:creationId xmlns:a16="http://schemas.microsoft.com/office/drawing/2014/main" id="{11FC8FC1-3854-4435-94FA-7C19C8CF4B2B}"/>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9" name="Rectangle 65">
                <a:extLst>
                  <a:ext uri="{FF2B5EF4-FFF2-40B4-BE49-F238E27FC236}">
                    <a16:creationId xmlns:a16="http://schemas.microsoft.com/office/drawing/2014/main" id="{CD7A3181-77BB-4B10-BAE0-192A2D4C546F}"/>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6">
                <a:extLst>
                  <a:ext uri="{FF2B5EF4-FFF2-40B4-BE49-F238E27FC236}">
                    <a16:creationId xmlns:a16="http://schemas.microsoft.com/office/drawing/2014/main" id="{34704098-6430-4842-A78C-8EA208FF5C58}"/>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7">
                <a:extLst>
                  <a:ext uri="{FF2B5EF4-FFF2-40B4-BE49-F238E27FC236}">
                    <a16:creationId xmlns:a16="http://schemas.microsoft.com/office/drawing/2014/main" id="{821A9373-4697-4443-B247-58130E1D401F}"/>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8">
                <a:extLst>
                  <a:ext uri="{FF2B5EF4-FFF2-40B4-BE49-F238E27FC236}">
                    <a16:creationId xmlns:a16="http://schemas.microsoft.com/office/drawing/2014/main" id="{BE59B0E9-E64A-4252-ABFF-7D0CCECB5F69}"/>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9">
                <a:extLst>
                  <a:ext uri="{FF2B5EF4-FFF2-40B4-BE49-F238E27FC236}">
                    <a16:creationId xmlns:a16="http://schemas.microsoft.com/office/drawing/2014/main" id="{066F8BCA-C3C4-48C8-9103-65FC2FFF6239}"/>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70">
                <a:extLst>
                  <a:ext uri="{FF2B5EF4-FFF2-40B4-BE49-F238E27FC236}">
                    <a16:creationId xmlns:a16="http://schemas.microsoft.com/office/drawing/2014/main" id="{68B69181-5D7D-4EFF-9724-B2BDD62DB414}"/>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71">
                <a:extLst>
                  <a:ext uri="{FF2B5EF4-FFF2-40B4-BE49-F238E27FC236}">
                    <a16:creationId xmlns:a16="http://schemas.microsoft.com/office/drawing/2014/main" id="{996BC465-13D7-4B01-81BD-88E7BAA5A99E}"/>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72">
                <a:extLst>
                  <a:ext uri="{FF2B5EF4-FFF2-40B4-BE49-F238E27FC236}">
                    <a16:creationId xmlns:a16="http://schemas.microsoft.com/office/drawing/2014/main" id="{61C9420C-6853-4164-9D24-98349CD58CD5}"/>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73">
                <a:extLst>
                  <a:ext uri="{FF2B5EF4-FFF2-40B4-BE49-F238E27FC236}">
                    <a16:creationId xmlns:a16="http://schemas.microsoft.com/office/drawing/2014/main" id="{EF04FF35-9797-4571-BCFF-435C37D2517E}"/>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74">
                <a:extLst>
                  <a:ext uri="{FF2B5EF4-FFF2-40B4-BE49-F238E27FC236}">
                    <a16:creationId xmlns:a16="http://schemas.microsoft.com/office/drawing/2014/main" id="{78C68F3A-1768-4D3F-8ABF-D899CEF5DEDB}"/>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75">
                <a:extLst>
                  <a:ext uri="{FF2B5EF4-FFF2-40B4-BE49-F238E27FC236}">
                    <a16:creationId xmlns:a16="http://schemas.microsoft.com/office/drawing/2014/main" id="{A69F85D7-2261-4042-B85B-C3FABE4A0815}"/>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6">
                <a:extLst>
                  <a:ext uri="{FF2B5EF4-FFF2-40B4-BE49-F238E27FC236}">
                    <a16:creationId xmlns:a16="http://schemas.microsoft.com/office/drawing/2014/main" id="{31444D56-FEBA-4CC9-B179-200833A9BE9A}"/>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7">
                <a:extLst>
                  <a:ext uri="{FF2B5EF4-FFF2-40B4-BE49-F238E27FC236}">
                    <a16:creationId xmlns:a16="http://schemas.microsoft.com/office/drawing/2014/main" id="{A7678401-8C3E-4FAF-A888-70B49C911618}"/>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8">
                <a:extLst>
                  <a:ext uri="{FF2B5EF4-FFF2-40B4-BE49-F238E27FC236}">
                    <a16:creationId xmlns:a16="http://schemas.microsoft.com/office/drawing/2014/main" id="{618CC429-D47D-440E-9695-6E61D609607D}"/>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9">
                <a:extLst>
                  <a:ext uri="{FF2B5EF4-FFF2-40B4-BE49-F238E27FC236}">
                    <a16:creationId xmlns:a16="http://schemas.microsoft.com/office/drawing/2014/main" id="{F2B544AE-5CC8-4A61-BBDF-82DA13A5F7E8}"/>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80">
                <a:extLst>
                  <a:ext uri="{FF2B5EF4-FFF2-40B4-BE49-F238E27FC236}">
                    <a16:creationId xmlns:a16="http://schemas.microsoft.com/office/drawing/2014/main" id="{46B39C8E-D445-41B8-8B42-2DE170717BD6}"/>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81">
                <a:extLst>
                  <a:ext uri="{FF2B5EF4-FFF2-40B4-BE49-F238E27FC236}">
                    <a16:creationId xmlns:a16="http://schemas.microsoft.com/office/drawing/2014/main" id="{38E7AB8E-5E17-460F-8595-4178AF462D9F}"/>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82">
                <a:extLst>
                  <a:ext uri="{FF2B5EF4-FFF2-40B4-BE49-F238E27FC236}">
                    <a16:creationId xmlns:a16="http://schemas.microsoft.com/office/drawing/2014/main" id="{B1EBA00C-8D23-4B8D-996F-763D44718637}"/>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83">
                <a:extLst>
                  <a:ext uri="{FF2B5EF4-FFF2-40B4-BE49-F238E27FC236}">
                    <a16:creationId xmlns:a16="http://schemas.microsoft.com/office/drawing/2014/main" id="{A74D84D5-1D5F-4261-AC8E-F836107F1AED}"/>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84">
                <a:extLst>
                  <a:ext uri="{FF2B5EF4-FFF2-40B4-BE49-F238E27FC236}">
                    <a16:creationId xmlns:a16="http://schemas.microsoft.com/office/drawing/2014/main" id="{FAE1892A-CE1C-4062-87F1-490874F36EE9}"/>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1802612C-7EF5-4229-B874-804F63CA5157}"/>
                </a:ext>
              </a:extLst>
            </p:cNvPr>
            <p:cNvGrpSpPr/>
            <p:nvPr/>
          </p:nvGrpSpPr>
          <p:grpSpPr>
            <a:xfrm>
              <a:off x="354110" y="4883475"/>
              <a:ext cx="11480604" cy="109990"/>
              <a:chOff x="354110" y="4888062"/>
              <a:chExt cx="11480604" cy="109990"/>
            </a:xfrm>
            <a:grpFill/>
          </p:grpSpPr>
          <p:sp>
            <p:nvSpPr>
              <p:cNvPr id="97" name="Rectangle 5">
                <a:extLst>
                  <a:ext uri="{FF2B5EF4-FFF2-40B4-BE49-F238E27FC236}">
                    <a16:creationId xmlns:a16="http://schemas.microsoft.com/office/drawing/2014/main" id="{79ECF9B6-3DAB-4C5C-B34E-D0A7F38B761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6">
                <a:extLst>
                  <a:ext uri="{FF2B5EF4-FFF2-40B4-BE49-F238E27FC236}">
                    <a16:creationId xmlns:a16="http://schemas.microsoft.com/office/drawing/2014/main" id="{35C9E271-FB6D-4F58-AC40-C72BEAE8A205}"/>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7">
                <a:extLst>
                  <a:ext uri="{FF2B5EF4-FFF2-40B4-BE49-F238E27FC236}">
                    <a16:creationId xmlns:a16="http://schemas.microsoft.com/office/drawing/2014/main" id="{6C77D497-A891-4E55-B019-C188318C9B94}"/>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8">
                <a:extLst>
                  <a:ext uri="{FF2B5EF4-FFF2-40B4-BE49-F238E27FC236}">
                    <a16:creationId xmlns:a16="http://schemas.microsoft.com/office/drawing/2014/main" id="{789A10D5-86A9-4355-A65E-55E0070B0C22}"/>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9">
                <a:extLst>
                  <a:ext uri="{FF2B5EF4-FFF2-40B4-BE49-F238E27FC236}">
                    <a16:creationId xmlns:a16="http://schemas.microsoft.com/office/drawing/2014/main" id="{190FC9CA-1CD6-4748-9D13-6C41111A17B7}"/>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10">
                <a:extLst>
                  <a:ext uri="{FF2B5EF4-FFF2-40B4-BE49-F238E27FC236}">
                    <a16:creationId xmlns:a16="http://schemas.microsoft.com/office/drawing/2014/main" id="{C8822FE6-6227-48F7-AA73-92699ABEA3A8}"/>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3" name="Rectangle 11">
                <a:extLst>
                  <a:ext uri="{FF2B5EF4-FFF2-40B4-BE49-F238E27FC236}">
                    <a16:creationId xmlns:a16="http://schemas.microsoft.com/office/drawing/2014/main" id="{E5E1E87B-24C4-475C-8A8F-5B997B2D073F}"/>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12">
                <a:extLst>
                  <a:ext uri="{FF2B5EF4-FFF2-40B4-BE49-F238E27FC236}">
                    <a16:creationId xmlns:a16="http://schemas.microsoft.com/office/drawing/2014/main" id="{A10C8796-2AC4-44B9-947C-67EA0E966720}"/>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13">
                <a:extLst>
                  <a:ext uri="{FF2B5EF4-FFF2-40B4-BE49-F238E27FC236}">
                    <a16:creationId xmlns:a16="http://schemas.microsoft.com/office/drawing/2014/main" id="{9C3B2967-6FE1-42A9-8AA6-D88F39ED2592}"/>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14">
                <a:extLst>
                  <a:ext uri="{FF2B5EF4-FFF2-40B4-BE49-F238E27FC236}">
                    <a16:creationId xmlns:a16="http://schemas.microsoft.com/office/drawing/2014/main" id="{D65A60F3-B8CA-4A07-BA50-4382410F7DF3}"/>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15">
                <a:extLst>
                  <a:ext uri="{FF2B5EF4-FFF2-40B4-BE49-F238E27FC236}">
                    <a16:creationId xmlns:a16="http://schemas.microsoft.com/office/drawing/2014/main" id="{CE9D0345-78D9-481A-97CD-9F4F5005DCF5}"/>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6">
                <a:extLst>
                  <a:ext uri="{FF2B5EF4-FFF2-40B4-BE49-F238E27FC236}">
                    <a16:creationId xmlns:a16="http://schemas.microsoft.com/office/drawing/2014/main" id="{335FF664-C997-40CD-A253-17AE029463EF}"/>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7">
                <a:extLst>
                  <a:ext uri="{FF2B5EF4-FFF2-40B4-BE49-F238E27FC236}">
                    <a16:creationId xmlns:a16="http://schemas.microsoft.com/office/drawing/2014/main" id="{9CC2681F-B216-40D9-B5A0-F02DCEABDF71}"/>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8">
                <a:extLst>
                  <a:ext uri="{FF2B5EF4-FFF2-40B4-BE49-F238E27FC236}">
                    <a16:creationId xmlns:a16="http://schemas.microsoft.com/office/drawing/2014/main" id="{A3004976-7D17-4D1E-8C1B-307A36D4D3A6}"/>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9">
                <a:extLst>
                  <a:ext uri="{FF2B5EF4-FFF2-40B4-BE49-F238E27FC236}">
                    <a16:creationId xmlns:a16="http://schemas.microsoft.com/office/drawing/2014/main" id="{2441E1C0-EA8F-4829-96F9-79E4F9F9B8A8}"/>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20">
                <a:extLst>
                  <a:ext uri="{FF2B5EF4-FFF2-40B4-BE49-F238E27FC236}">
                    <a16:creationId xmlns:a16="http://schemas.microsoft.com/office/drawing/2014/main" id="{44BC57F8-5DE7-403F-B665-F6F2827DB80C}"/>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21">
                <a:extLst>
                  <a:ext uri="{FF2B5EF4-FFF2-40B4-BE49-F238E27FC236}">
                    <a16:creationId xmlns:a16="http://schemas.microsoft.com/office/drawing/2014/main" id="{B34B239C-EECF-4F26-A48A-B0CC0F65BC73}"/>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22">
                <a:extLst>
                  <a:ext uri="{FF2B5EF4-FFF2-40B4-BE49-F238E27FC236}">
                    <a16:creationId xmlns:a16="http://schemas.microsoft.com/office/drawing/2014/main" id="{9761DB51-CFA3-48D3-A481-6AAF4370D4B5}"/>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23">
                <a:extLst>
                  <a:ext uri="{FF2B5EF4-FFF2-40B4-BE49-F238E27FC236}">
                    <a16:creationId xmlns:a16="http://schemas.microsoft.com/office/drawing/2014/main" id="{8BF8C0DC-CA13-4B3A-9B31-81AD0D5A3B96}"/>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24">
                <a:extLst>
                  <a:ext uri="{FF2B5EF4-FFF2-40B4-BE49-F238E27FC236}">
                    <a16:creationId xmlns:a16="http://schemas.microsoft.com/office/drawing/2014/main" id="{3B5D9432-1B5F-4352-8E2D-A4C9BA278820}"/>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25">
                <a:extLst>
                  <a:ext uri="{FF2B5EF4-FFF2-40B4-BE49-F238E27FC236}">
                    <a16:creationId xmlns:a16="http://schemas.microsoft.com/office/drawing/2014/main" id="{A72578CA-857C-4FF3-99D2-2409F1404F50}"/>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6">
                <a:extLst>
                  <a:ext uri="{FF2B5EF4-FFF2-40B4-BE49-F238E27FC236}">
                    <a16:creationId xmlns:a16="http://schemas.microsoft.com/office/drawing/2014/main" id="{CAD4F8AF-D5EE-4F50-B004-20393F40DD74}"/>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7">
                <a:extLst>
                  <a:ext uri="{FF2B5EF4-FFF2-40B4-BE49-F238E27FC236}">
                    <a16:creationId xmlns:a16="http://schemas.microsoft.com/office/drawing/2014/main" id="{8A57F274-20A6-4680-B7C0-AD8EA5A0BB6B}"/>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8">
                <a:extLst>
                  <a:ext uri="{FF2B5EF4-FFF2-40B4-BE49-F238E27FC236}">
                    <a16:creationId xmlns:a16="http://schemas.microsoft.com/office/drawing/2014/main" id="{0F14F482-588A-4EEB-8243-0F8DF0EBFCDB}"/>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9">
                <a:extLst>
                  <a:ext uri="{FF2B5EF4-FFF2-40B4-BE49-F238E27FC236}">
                    <a16:creationId xmlns:a16="http://schemas.microsoft.com/office/drawing/2014/main" id="{DBE68752-D099-4312-A230-0F3B7131BC49}"/>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30">
                <a:extLst>
                  <a:ext uri="{FF2B5EF4-FFF2-40B4-BE49-F238E27FC236}">
                    <a16:creationId xmlns:a16="http://schemas.microsoft.com/office/drawing/2014/main" id="{405BD9F5-ECE9-4C54-B627-8C58DFD73551}"/>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81BDD497-9AE8-4EFE-A518-EB1944C837FD}"/>
                </a:ext>
              </a:extLst>
            </p:cNvPr>
            <p:cNvGrpSpPr/>
            <p:nvPr/>
          </p:nvGrpSpPr>
          <p:grpSpPr>
            <a:xfrm>
              <a:off x="354110" y="5390187"/>
              <a:ext cx="11480604" cy="108822"/>
              <a:chOff x="354110" y="5396454"/>
              <a:chExt cx="11480604" cy="108822"/>
            </a:xfrm>
            <a:grpFill/>
          </p:grpSpPr>
          <p:sp>
            <p:nvSpPr>
              <p:cNvPr id="71" name="Rectangle 32">
                <a:extLst>
                  <a:ext uri="{FF2B5EF4-FFF2-40B4-BE49-F238E27FC236}">
                    <a16:creationId xmlns:a16="http://schemas.microsoft.com/office/drawing/2014/main" id="{46DE1FDE-4944-42F3-AB62-2DB5477E3F4E}"/>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33">
                <a:extLst>
                  <a:ext uri="{FF2B5EF4-FFF2-40B4-BE49-F238E27FC236}">
                    <a16:creationId xmlns:a16="http://schemas.microsoft.com/office/drawing/2014/main" id="{06FCE84A-9F7C-4DFE-8CA9-5982F096E6E7}"/>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34">
                <a:extLst>
                  <a:ext uri="{FF2B5EF4-FFF2-40B4-BE49-F238E27FC236}">
                    <a16:creationId xmlns:a16="http://schemas.microsoft.com/office/drawing/2014/main" id="{DD56D081-1AAA-49A3-ABDB-5C753E6ABED1}"/>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35">
                <a:extLst>
                  <a:ext uri="{FF2B5EF4-FFF2-40B4-BE49-F238E27FC236}">
                    <a16:creationId xmlns:a16="http://schemas.microsoft.com/office/drawing/2014/main" id="{BD4D92B3-9AE0-48B8-959E-07EA7AB29F39}"/>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36">
                <a:extLst>
                  <a:ext uri="{FF2B5EF4-FFF2-40B4-BE49-F238E27FC236}">
                    <a16:creationId xmlns:a16="http://schemas.microsoft.com/office/drawing/2014/main" id="{3DD3026A-6FE6-4FA7-90F4-6DE1E8898CA9}"/>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37">
                <a:extLst>
                  <a:ext uri="{FF2B5EF4-FFF2-40B4-BE49-F238E27FC236}">
                    <a16:creationId xmlns:a16="http://schemas.microsoft.com/office/drawing/2014/main" id="{AC970942-28D3-4460-85B7-BD20B0D76AC0}"/>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 name="Rectangle 38">
                <a:extLst>
                  <a:ext uri="{FF2B5EF4-FFF2-40B4-BE49-F238E27FC236}">
                    <a16:creationId xmlns:a16="http://schemas.microsoft.com/office/drawing/2014/main" id="{03D96458-7899-4A24-B66B-461086FAA137}"/>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9">
                <a:extLst>
                  <a:ext uri="{FF2B5EF4-FFF2-40B4-BE49-F238E27FC236}">
                    <a16:creationId xmlns:a16="http://schemas.microsoft.com/office/drawing/2014/main" id="{C8A769BE-C8A3-44B6-A98B-9A0CA8C8C1B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40">
                <a:extLst>
                  <a:ext uri="{FF2B5EF4-FFF2-40B4-BE49-F238E27FC236}">
                    <a16:creationId xmlns:a16="http://schemas.microsoft.com/office/drawing/2014/main" id="{42866ABD-1FE3-40D1-8819-FC2FC19BC13E}"/>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41">
                <a:extLst>
                  <a:ext uri="{FF2B5EF4-FFF2-40B4-BE49-F238E27FC236}">
                    <a16:creationId xmlns:a16="http://schemas.microsoft.com/office/drawing/2014/main" id="{0DA7C80D-458F-4BCF-9DF9-4EA5C63B694E}"/>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42">
                <a:extLst>
                  <a:ext uri="{FF2B5EF4-FFF2-40B4-BE49-F238E27FC236}">
                    <a16:creationId xmlns:a16="http://schemas.microsoft.com/office/drawing/2014/main" id="{0BDDAC83-E0E2-46D1-BE39-29D715978A44}"/>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43">
                <a:extLst>
                  <a:ext uri="{FF2B5EF4-FFF2-40B4-BE49-F238E27FC236}">
                    <a16:creationId xmlns:a16="http://schemas.microsoft.com/office/drawing/2014/main" id="{778B5BE3-4E1C-4C31-8E26-1435B98AADE2}"/>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44">
                <a:extLst>
                  <a:ext uri="{FF2B5EF4-FFF2-40B4-BE49-F238E27FC236}">
                    <a16:creationId xmlns:a16="http://schemas.microsoft.com/office/drawing/2014/main" id="{12D1914C-8D7D-4C81-BF2A-CC415E7FEFEA}"/>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45">
                <a:extLst>
                  <a:ext uri="{FF2B5EF4-FFF2-40B4-BE49-F238E27FC236}">
                    <a16:creationId xmlns:a16="http://schemas.microsoft.com/office/drawing/2014/main" id="{3F7280B3-7FC7-46CC-B0AA-9279C8F01F29}"/>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6">
                <a:extLst>
                  <a:ext uri="{FF2B5EF4-FFF2-40B4-BE49-F238E27FC236}">
                    <a16:creationId xmlns:a16="http://schemas.microsoft.com/office/drawing/2014/main" id="{8518DB40-11B0-4C34-8085-E25C7CCE9078}"/>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7">
                <a:extLst>
                  <a:ext uri="{FF2B5EF4-FFF2-40B4-BE49-F238E27FC236}">
                    <a16:creationId xmlns:a16="http://schemas.microsoft.com/office/drawing/2014/main" id="{A0A4571B-8522-4F7C-A623-D22275A4BA72}"/>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8">
                <a:extLst>
                  <a:ext uri="{FF2B5EF4-FFF2-40B4-BE49-F238E27FC236}">
                    <a16:creationId xmlns:a16="http://schemas.microsoft.com/office/drawing/2014/main" id="{0058B0EA-93A6-4250-B9BB-2189D860E5A2}"/>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9">
                <a:extLst>
                  <a:ext uri="{FF2B5EF4-FFF2-40B4-BE49-F238E27FC236}">
                    <a16:creationId xmlns:a16="http://schemas.microsoft.com/office/drawing/2014/main" id="{AD35427D-2F04-45B3-A5EA-4C931023ECE8}"/>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50">
                <a:extLst>
                  <a:ext uri="{FF2B5EF4-FFF2-40B4-BE49-F238E27FC236}">
                    <a16:creationId xmlns:a16="http://schemas.microsoft.com/office/drawing/2014/main" id="{C9AE1296-0B65-425E-B952-6EA87FD817F0}"/>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51">
                <a:extLst>
                  <a:ext uri="{FF2B5EF4-FFF2-40B4-BE49-F238E27FC236}">
                    <a16:creationId xmlns:a16="http://schemas.microsoft.com/office/drawing/2014/main" id="{7A1EA1D6-A2F2-45C1-B37A-53504239CE56}"/>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52">
                <a:extLst>
                  <a:ext uri="{FF2B5EF4-FFF2-40B4-BE49-F238E27FC236}">
                    <a16:creationId xmlns:a16="http://schemas.microsoft.com/office/drawing/2014/main" id="{505AF1AD-40CE-4BC2-AC86-033E06E7B6F6}"/>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53">
                <a:extLst>
                  <a:ext uri="{FF2B5EF4-FFF2-40B4-BE49-F238E27FC236}">
                    <a16:creationId xmlns:a16="http://schemas.microsoft.com/office/drawing/2014/main" id="{4E83FA98-5620-4FBC-83BE-A15F94C83D59}"/>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54">
                <a:extLst>
                  <a:ext uri="{FF2B5EF4-FFF2-40B4-BE49-F238E27FC236}">
                    <a16:creationId xmlns:a16="http://schemas.microsoft.com/office/drawing/2014/main" id="{994A88E7-EC98-4704-B017-A2BEA7AB44CD}"/>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55">
                <a:extLst>
                  <a:ext uri="{FF2B5EF4-FFF2-40B4-BE49-F238E27FC236}">
                    <a16:creationId xmlns:a16="http://schemas.microsoft.com/office/drawing/2014/main" id="{44F8541E-6BEB-4522-8934-CDC85C95B804}"/>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6">
                <a:extLst>
                  <a:ext uri="{FF2B5EF4-FFF2-40B4-BE49-F238E27FC236}">
                    <a16:creationId xmlns:a16="http://schemas.microsoft.com/office/drawing/2014/main" id="{41BE143F-1045-43B6-9112-9CA42EAB94D5}"/>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7">
                <a:extLst>
                  <a:ext uri="{FF2B5EF4-FFF2-40B4-BE49-F238E27FC236}">
                    <a16:creationId xmlns:a16="http://schemas.microsoft.com/office/drawing/2014/main" id="{15B3273B-882C-4741-AFCB-88C00782C05E}"/>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42D156E4-2FEE-41D1-B234-92FA676F4D8E}"/>
                </a:ext>
              </a:extLst>
            </p:cNvPr>
            <p:cNvGrpSpPr/>
            <p:nvPr/>
          </p:nvGrpSpPr>
          <p:grpSpPr>
            <a:xfrm>
              <a:off x="354110" y="5895731"/>
              <a:ext cx="11480604" cy="109990"/>
              <a:chOff x="354110" y="5903678"/>
              <a:chExt cx="11480604" cy="109990"/>
            </a:xfrm>
            <a:grpFill/>
          </p:grpSpPr>
          <p:sp>
            <p:nvSpPr>
              <p:cNvPr id="45" name="Rectangle 59">
                <a:extLst>
                  <a:ext uri="{FF2B5EF4-FFF2-40B4-BE49-F238E27FC236}">
                    <a16:creationId xmlns:a16="http://schemas.microsoft.com/office/drawing/2014/main" id="{1282A854-928F-4C4C-AF50-E805B6E24D60}"/>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60">
                <a:extLst>
                  <a:ext uri="{FF2B5EF4-FFF2-40B4-BE49-F238E27FC236}">
                    <a16:creationId xmlns:a16="http://schemas.microsoft.com/office/drawing/2014/main" id="{BF09B981-640A-4B56-97EF-77A7674F2AB4}"/>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61">
                <a:extLst>
                  <a:ext uri="{FF2B5EF4-FFF2-40B4-BE49-F238E27FC236}">
                    <a16:creationId xmlns:a16="http://schemas.microsoft.com/office/drawing/2014/main" id="{0E3D84C4-7127-44E3-9D80-DD4C9DF86B9B}"/>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62">
                <a:extLst>
                  <a:ext uri="{FF2B5EF4-FFF2-40B4-BE49-F238E27FC236}">
                    <a16:creationId xmlns:a16="http://schemas.microsoft.com/office/drawing/2014/main" id="{3C0ED1F5-7157-4C03-AF23-63AA54E2020F}"/>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63">
                <a:extLst>
                  <a:ext uri="{FF2B5EF4-FFF2-40B4-BE49-F238E27FC236}">
                    <a16:creationId xmlns:a16="http://schemas.microsoft.com/office/drawing/2014/main" id="{DA4CC94A-11EC-484D-93A8-A6BA55C942E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64">
                <a:extLst>
                  <a:ext uri="{FF2B5EF4-FFF2-40B4-BE49-F238E27FC236}">
                    <a16:creationId xmlns:a16="http://schemas.microsoft.com/office/drawing/2014/main" id="{F3F8546E-5077-4146-94A8-9C4CC244E519}"/>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 name="Rectangle 65">
                <a:extLst>
                  <a:ext uri="{FF2B5EF4-FFF2-40B4-BE49-F238E27FC236}">
                    <a16:creationId xmlns:a16="http://schemas.microsoft.com/office/drawing/2014/main" id="{931F67C4-9C1D-4588-A8E6-3E99D64C700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6">
                <a:extLst>
                  <a:ext uri="{FF2B5EF4-FFF2-40B4-BE49-F238E27FC236}">
                    <a16:creationId xmlns:a16="http://schemas.microsoft.com/office/drawing/2014/main" id="{EB21CB79-3CB2-4077-A9B9-C45985197177}"/>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7">
                <a:extLst>
                  <a:ext uri="{FF2B5EF4-FFF2-40B4-BE49-F238E27FC236}">
                    <a16:creationId xmlns:a16="http://schemas.microsoft.com/office/drawing/2014/main" id="{DD611496-16E5-4416-B1A2-02348ABD39A2}"/>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8">
                <a:extLst>
                  <a:ext uri="{FF2B5EF4-FFF2-40B4-BE49-F238E27FC236}">
                    <a16:creationId xmlns:a16="http://schemas.microsoft.com/office/drawing/2014/main" id="{EF4511E4-6AE1-4AD2-9E94-8DFEBF58B10C}"/>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9">
                <a:extLst>
                  <a:ext uri="{FF2B5EF4-FFF2-40B4-BE49-F238E27FC236}">
                    <a16:creationId xmlns:a16="http://schemas.microsoft.com/office/drawing/2014/main" id="{5A9F5148-2BFE-49A2-882C-9C270DAC2D30}"/>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70">
                <a:extLst>
                  <a:ext uri="{FF2B5EF4-FFF2-40B4-BE49-F238E27FC236}">
                    <a16:creationId xmlns:a16="http://schemas.microsoft.com/office/drawing/2014/main" id="{17978533-954B-41FA-ACA1-BB2EAC45FE1D}"/>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71">
                <a:extLst>
                  <a:ext uri="{FF2B5EF4-FFF2-40B4-BE49-F238E27FC236}">
                    <a16:creationId xmlns:a16="http://schemas.microsoft.com/office/drawing/2014/main" id="{9926B974-3B58-43BE-A627-034A472C617C}"/>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72">
                <a:extLst>
                  <a:ext uri="{FF2B5EF4-FFF2-40B4-BE49-F238E27FC236}">
                    <a16:creationId xmlns:a16="http://schemas.microsoft.com/office/drawing/2014/main" id="{E88CA7B8-FC95-4FE1-9B97-D5EF9F942413}"/>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73">
                <a:extLst>
                  <a:ext uri="{FF2B5EF4-FFF2-40B4-BE49-F238E27FC236}">
                    <a16:creationId xmlns:a16="http://schemas.microsoft.com/office/drawing/2014/main" id="{A92934FD-C410-4C84-A5E1-081E7B422AA1}"/>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74">
                <a:extLst>
                  <a:ext uri="{FF2B5EF4-FFF2-40B4-BE49-F238E27FC236}">
                    <a16:creationId xmlns:a16="http://schemas.microsoft.com/office/drawing/2014/main" id="{2DA33973-6FE4-4D86-BBFB-90D4909293C8}"/>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75">
                <a:extLst>
                  <a:ext uri="{FF2B5EF4-FFF2-40B4-BE49-F238E27FC236}">
                    <a16:creationId xmlns:a16="http://schemas.microsoft.com/office/drawing/2014/main" id="{94818BD6-2B6E-47BE-B503-E9E8E6375D92}"/>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6">
                <a:extLst>
                  <a:ext uri="{FF2B5EF4-FFF2-40B4-BE49-F238E27FC236}">
                    <a16:creationId xmlns:a16="http://schemas.microsoft.com/office/drawing/2014/main" id="{F051DFF7-292C-4CA6-B811-8790171A25A6}"/>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7">
                <a:extLst>
                  <a:ext uri="{FF2B5EF4-FFF2-40B4-BE49-F238E27FC236}">
                    <a16:creationId xmlns:a16="http://schemas.microsoft.com/office/drawing/2014/main" id="{728FA892-539E-4633-A6ED-61FF464A5030}"/>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8">
                <a:extLst>
                  <a:ext uri="{FF2B5EF4-FFF2-40B4-BE49-F238E27FC236}">
                    <a16:creationId xmlns:a16="http://schemas.microsoft.com/office/drawing/2014/main" id="{FE6AF4DA-E293-4A89-BE4C-DD3E6BDBE217}"/>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9">
                <a:extLst>
                  <a:ext uri="{FF2B5EF4-FFF2-40B4-BE49-F238E27FC236}">
                    <a16:creationId xmlns:a16="http://schemas.microsoft.com/office/drawing/2014/main" id="{11BA7696-6E60-4A76-8A02-38F11535F1F3}"/>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80">
                <a:extLst>
                  <a:ext uri="{FF2B5EF4-FFF2-40B4-BE49-F238E27FC236}">
                    <a16:creationId xmlns:a16="http://schemas.microsoft.com/office/drawing/2014/main" id="{EBA43DA8-F00F-4803-9505-8D973D07BA4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81">
                <a:extLst>
                  <a:ext uri="{FF2B5EF4-FFF2-40B4-BE49-F238E27FC236}">
                    <a16:creationId xmlns:a16="http://schemas.microsoft.com/office/drawing/2014/main" id="{5996994C-303B-47AD-B7A1-EB4C4801F26D}"/>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82">
                <a:extLst>
                  <a:ext uri="{FF2B5EF4-FFF2-40B4-BE49-F238E27FC236}">
                    <a16:creationId xmlns:a16="http://schemas.microsoft.com/office/drawing/2014/main" id="{AC9DA622-9D85-4CCD-AC5B-C16EC91FDA83}"/>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83">
                <a:extLst>
                  <a:ext uri="{FF2B5EF4-FFF2-40B4-BE49-F238E27FC236}">
                    <a16:creationId xmlns:a16="http://schemas.microsoft.com/office/drawing/2014/main" id="{74795EEC-C77C-457E-8ED2-A2565D98D6B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84">
                <a:extLst>
                  <a:ext uri="{FF2B5EF4-FFF2-40B4-BE49-F238E27FC236}">
                    <a16:creationId xmlns:a16="http://schemas.microsoft.com/office/drawing/2014/main" id="{E7A6C9D7-E009-43E7-83C2-4012ED6CC081}"/>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56EC6267-892C-414C-9F90-78AE254ABFE9}"/>
                </a:ext>
              </a:extLst>
            </p:cNvPr>
            <p:cNvGrpSpPr/>
            <p:nvPr/>
          </p:nvGrpSpPr>
          <p:grpSpPr>
            <a:xfrm>
              <a:off x="354110" y="6402442"/>
              <a:ext cx="11480604" cy="109990"/>
              <a:chOff x="354110" y="5903678"/>
              <a:chExt cx="11480604" cy="109990"/>
            </a:xfrm>
            <a:grpFill/>
          </p:grpSpPr>
          <p:sp>
            <p:nvSpPr>
              <p:cNvPr id="19" name="Rectangle 59">
                <a:extLst>
                  <a:ext uri="{FF2B5EF4-FFF2-40B4-BE49-F238E27FC236}">
                    <a16:creationId xmlns:a16="http://schemas.microsoft.com/office/drawing/2014/main" id="{3E75128E-3C74-4C95-89B7-CB30EBD0DA91}"/>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 name="Rectangle 60">
                <a:extLst>
                  <a:ext uri="{FF2B5EF4-FFF2-40B4-BE49-F238E27FC236}">
                    <a16:creationId xmlns:a16="http://schemas.microsoft.com/office/drawing/2014/main" id="{5123F894-661A-41E9-A3C4-D65153785919}"/>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 name="Rectangle 61">
                <a:extLst>
                  <a:ext uri="{FF2B5EF4-FFF2-40B4-BE49-F238E27FC236}">
                    <a16:creationId xmlns:a16="http://schemas.microsoft.com/office/drawing/2014/main" id="{6DE83EB5-D56C-4E03-AFAA-ABFCDBF5269C}"/>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 name="Rectangle 62">
                <a:extLst>
                  <a:ext uri="{FF2B5EF4-FFF2-40B4-BE49-F238E27FC236}">
                    <a16:creationId xmlns:a16="http://schemas.microsoft.com/office/drawing/2014/main" id="{A7150839-4B6F-48D6-8DC1-234F92C99691}"/>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 name="Rectangle 63">
                <a:extLst>
                  <a:ext uri="{FF2B5EF4-FFF2-40B4-BE49-F238E27FC236}">
                    <a16:creationId xmlns:a16="http://schemas.microsoft.com/office/drawing/2014/main" id="{F57DE175-BDB3-46EA-A233-0D1C4BC629CE}"/>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 name="Rectangle 64">
                <a:extLst>
                  <a:ext uri="{FF2B5EF4-FFF2-40B4-BE49-F238E27FC236}">
                    <a16:creationId xmlns:a16="http://schemas.microsoft.com/office/drawing/2014/main" id="{E0DC63F5-28E3-423C-884B-60E11C90CCF8}"/>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 name="Rectangle 65">
                <a:extLst>
                  <a:ext uri="{FF2B5EF4-FFF2-40B4-BE49-F238E27FC236}">
                    <a16:creationId xmlns:a16="http://schemas.microsoft.com/office/drawing/2014/main" id="{1B8EDB48-7E1A-4E8D-8DD6-E2E9045E5CC7}"/>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6">
                <a:extLst>
                  <a:ext uri="{FF2B5EF4-FFF2-40B4-BE49-F238E27FC236}">
                    <a16:creationId xmlns:a16="http://schemas.microsoft.com/office/drawing/2014/main" id="{7B2F1A3E-E3C9-4E74-A8BB-5D7489CCC81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7">
                <a:extLst>
                  <a:ext uri="{FF2B5EF4-FFF2-40B4-BE49-F238E27FC236}">
                    <a16:creationId xmlns:a16="http://schemas.microsoft.com/office/drawing/2014/main" id="{986E435A-5565-453A-9521-30F8988F19B7}"/>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8">
                <a:extLst>
                  <a:ext uri="{FF2B5EF4-FFF2-40B4-BE49-F238E27FC236}">
                    <a16:creationId xmlns:a16="http://schemas.microsoft.com/office/drawing/2014/main" id="{1B037B73-2947-4134-8DBF-86815CE18D01}"/>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9">
                <a:extLst>
                  <a:ext uri="{FF2B5EF4-FFF2-40B4-BE49-F238E27FC236}">
                    <a16:creationId xmlns:a16="http://schemas.microsoft.com/office/drawing/2014/main" id="{59E3FCFD-4BC9-4154-9F9A-FEDADE6AF85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70">
                <a:extLst>
                  <a:ext uri="{FF2B5EF4-FFF2-40B4-BE49-F238E27FC236}">
                    <a16:creationId xmlns:a16="http://schemas.microsoft.com/office/drawing/2014/main" id="{75B4E090-E69E-4E1B-9D47-2E7610643E70}"/>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71">
                <a:extLst>
                  <a:ext uri="{FF2B5EF4-FFF2-40B4-BE49-F238E27FC236}">
                    <a16:creationId xmlns:a16="http://schemas.microsoft.com/office/drawing/2014/main" id="{3E8EF4EA-870F-4671-9D93-BBDD11E3A6D3}"/>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72">
                <a:extLst>
                  <a:ext uri="{FF2B5EF4-FFF2-40B4-BE49-F238E27FC236}">
                    <a16:creationId xmlns:a16="http://schemas.microsoft.com/office/drawing/2014/main" id="{381F046F-5BF7-4214-B4FB-EEBE29F7CA15}"/>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73">
                <a:extLst>
                  <a:ext uri="{FF2B5EF4-FFF2-40B4-BE49-F238E27FC236}">
                    <a16:creationId xmlns:a16="http://schemas.microsoft.com/office/drawing/2014/main" id="{836148AC-AF61-43A3-A1B1-BB54CE216AEA}"/>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74">
                <a:extLst>
                  <a:ext uri="{FF2B5EF4-FFF2-40B4-BE49-F238E27FC236}">
                    <a16:creationId xmlns:a16="http://schemas.microsoft.com/office/drawing/2014/main" id="{B1DE9085-D5E0-4B83-BB80-E434D7DDD158}"/>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75">
                <a:extLst>
                  <a:ext uri="{FF2B5EF4-FFF2-40B4-BE49-F238E27FC236}">
                    <a16:creationId xmlns:a16="http://schemas.microsoft.com/office/drawing/2014/main" id="{317373CF-A0A3-4A1C-88A0-683C2A8DF16F}"/>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6">
                <a:extLst>
                  <a:ext uri="{FF2B5EF4-FFF2-40B4-BE49-F238E27FC236}">
                    <a16:creationId xmlns:a16="http://schemas.microsoft.com/office/drawing/2014/main" id="{4347A2CA-AF14-4C9E-BBAB-D90DBAA96501}"/>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7">
                <a:extLst>
                  <a:ext uri="{FF2B5EF4-FFF2-40B4-BE49-F238E27FC236}">
                    <a16:creationId xmlns:a16="http://schemas.microsoft.com/office/drawing/2014/main" id="{B9A6E2C3-57A3-42A9-A83E-18CDCD7C69CF}"/>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8">
                <a:extLst>
                  <a:ext uri="{FF2B5EF4-FFF2-40B4-BE49-F238E27FC236}">
                    <a16:creationId xmlns:a16="http://schemas.microsoft.com/office/drawing/2014/main" id="{66345FAF-D8B3-4589-B236-9592A4B2E67D}"/>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9">
                <a:extLst>
                  <a:ext uri="{FF2B5EF4-FFF2-40B4-BE49-F238E27FC236}">
                    <a16:creationId xmlns:a16="http://schemas.microsoft.com/office/drawing/2014/main" id="{B6D66C40-7B12-4FAE-BA0D-F11071E94A85}"/>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80">
                <a:extLst>
                  <a:ext uri="{FF2B5EF4-FFF2-40B4-BE49-F238E27FC236}">
                    <a16:creationId xmlns:a16="http://schemas.microsoft.com/office/drawing/2014/main" id="{88E16CD4-DE64-472C-92F2-04F69839E843}"/>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81">
                <a:extLst>
                  <a:ext uri="{FF2B5EF4-FFF2-40B4-BE49-F238E27FC236}">
                    <a16:creationId xmlns:a16="http://schemas.microsoft.com/office/drawing/2014/main" id="{D595AF87-0CEC-4595-A702-E82EE7CBEF90}"/>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82">
                <a:extLst>
                  <a:ext uri="{FF2B5EF4-FFF2-40B4-BE49-F238E27FC236}">
                    <a16:creationId xmlns:a16="http://schemas.microsoft.com/office/drawing/2014/main" id="{61ED73B8-7315-4650-922A-B9670ED5FF3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83">
                <a:extLst>
                  <a:ext uri="{FF2B5EF4-FFF2-40B4-BE49-F238E27FC236}">
                    <a16:creationId xmlns:a16="http://schemas.microsoft.com/office/drawing/2014/main" id="{78E5D2BE-A2AA-4686-881A-1AAC20E7698E}"/>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84">
                <a:extLst>
                  <a:ext uri="{FF2B5EF4-FFF2-40B4-BE49-F238E27FC236}">
                    <a16:creationId xmlns:a16="http://schemas.microsoft.com/office/drawing/2014/main" id="{6983C63B-88C2-4A51-9595-E3C3B3B91183}"/>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357" name="Title 1">
            <a:extLst>
              <a:ext uri="{FF2B5EF4-FFF2-40B4-BE49-F238E27FC236}">
                <a16:creationId xmlns:a16="http://schemas.microsoft.com/office/drawing/2014/main" id="{854A438C-BC9A-4A4F-ABD3-80A84279ECBF}"/>
              </a:ext>
            </a:extLst>
          </p:cNvPr>
          <p:cNvSpPr>
            <a:spLocks noGrp="1"/>
          </p:cNvSpPr>
          <p:nvPr>
            <p:ph type="title"/>
          </p:nvPr>
        </p:nvSpPr>
        <p:spPr>
          <a:xfrm>
            <a:off x="189756" y="73844"/>
            <a:ext cx="10969943" cy="711081"/>
          </a:xfrm>
        </p:spPr>
        <p:txBody>
          <a:bodyPr>
            <a:noAutofit/>
          </a:bodyPr>
          <a:lstStyle>
            <a:lvl1pPr algn="l">
              <a:defRPr sz="3600">
                <a:solidFill>
                  <a:schemeClr val="bg1"/>
                </a:solidFill>
                <a:latin typeface="Cooper Black" panose="0208090404030B020404" pitchFamily="18" charset="0"/>
              </a:defRPr>
            </a:lvl1pPr>
          </a:lstStyle>
          <a:p>
            <a:r>
              <a:rPr lang="en-US" dirty="0"/>
              <a:t>Click to edit Master title style</a:t>
            </a:r>
          </a:p>
        </p:txBody>
      </p:sp>
    </p:spTree>
    <p:extLst>
      <p:ext uri="{BB962C8B-B14F-4D97-AF65-F5344CB8AC3E}">
        <p14:creationId xmlns:p14="http://schemas.microsoft.com/office/powerpoint/2010/main" val="245349110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About Us">
    <p:bg>
      <p:bgPr>
        <a:solidFill>
          <a:schemeClr val="accent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C1607FC-4025-4535-B960-C423F1504CE5}"/>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12" name="Group 11">
              <a:extLst>
                <a:ext uri="{FF2B5EF4-FFF2-40B4-BE49-F238E27FC236}">
                  <a16:creationId xmlns:a16="http://schemas.microsoft.com/office/drawing/2014/main" id="{5651BEEC-E6AC-4E4B-9B88-D2F823311FDE}"/>
                </a:ext>
              </a:extLst>
            </p:cNvPr>
            <p:cNvGrpSpPr/>
            <p:nvPr/>
          </p:nvGrpSpPr>
          <p:grpSpPr>
            <a:xfrm>
              <a:off x="354110" y="326571"/>
              <a:ext cx="11480604" cy="109990"/>
              <a:chOff x="354110" y="326571"/>
              <a:chExt cx="11480604" cy="109990"/>
            </a:xfrm>
            <a:grpFill/>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6CC022AE-7DA1-4DBC-B4FA-A550170E3244}"/>
                </a:ext>
              </a:extLst>
            </p:cNvPr>
            <p:cNvGrpSpPr/>
            <p:nvPr/>
          </p:nvGrpSpPr>
          <p:grpSpPr>
            <a:xfrm>
              <a:off x="354110" y="833283"/>
              <a:ext cx="11480604" cy="108822"/>
              <a:chOff x="354110" y="834963"/>
              <a:chExt cx="11480604" cy="108822"/>
            </a:xfrm>
            <a:grpFill/>
          </p:grpSpPr>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86937529-B296-43D8-A41E-AB8B81312F52}"/>
                </a:ext>
              </a:extLst>
            </p:cNvPr>
            <p:cNvGrpSpPr/>
            <p:nvPr/>
          </p:nvGrpSpPr>
          <p:grpSpPr>
            <a:xfrm>
              <a:off x="354110" y="1338827"/>
              <a:ext cx="11480604" cy="109990"/>
              <a:chOff x="354110" y="1342187"/>
              <a:chExt cx="11480604" cy="109990"/>
            </a:xfrm>
            <a:grpFill/>
          </p:grpSpPr>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7F2D639A-C347-4082-9643-F89AF7802C05}"/>
                </a:ext>
              </a:extLst>
            </p:cNvPr>
            <p:cNvGrpSpPr/>
            <p:nvPr/>
          </p:nvGrpSpPr>
          <p:grpSpPr>
            <a:xfrm>
              <a:off x="354110" y="1845539"/>
              <a:ext cx="11480604" cy="109990"/>
              <a:chOff x="354110" y="1850572"/>
              <a:chExt cx="11480604" cy="109990"/>
            </a:xfrm>
            <a:grpFill/>
          </p:grpSpPr>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66A8B488-F73F-46BA-AAC6-FAAE1D26CA95}"/>
                </a:ext>
              </a:extLst>
            </p:cNvPr>
            <p:cNvGrpSpPr/>
            <p:nvPr/>
          </p:nvGrpSpPr>
          <p:grpSpPr>
            <a:xfrm>
              <a:off x="354110" y="2352251"/>
              <a:ext cx="11480604" cy="108822"/>
              <a:chOff x="354110" y="2358964"/>
              <a:chExt cx="11480604" cy="108822"/>
            </a:xfrm>
            <a:grpFill/>
          </p:grpSpPr>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518EF978-EC3B-4512-9384-D9CDBEA6D3B0}"/>
                </a:ext>
              </a:extLst>
            </p:cNvPr>
            <p:cNvGrpSpPr/>
            <p:nvPr/>
          </p:nvGrpSpPr>
          <p:grpSpPr>
            <a:xfrm>
              <a:off x="354110" y="2857795"/>
              <a:ext cx="11480604" cy="109990"/>
              <a:chOff x="354110" y="2866188"/>
              <a:chExt cx="11480604" cy="109990"/>
            </a:xfrm>
            <a:grpFill/>
          </p:grpSpPr>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906BB728-4849-4082-9FF0-0EA3AABEBCF4}"/>
                </a:ext>
              </a:extLst>
            </p:cNvPr>
            <p:cNvGrpSpPr/>
            <p:nvPr/>
          </p:nvGrpSpPr>
          <p:grpSpPr>
            <a:xfrm>
              <a:off x="354110" y="3364507"/>
              <a:ext cx="11480604" cy="109990"/>
              <a:chOff x="354110" y="3364062"/>
              <a:chExt cx="11480604" cy="109990"/>
            </a:xfrm>
            <a:grpFill/>
          </p:grpSpPr>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7">
                <a:extLst>
                  <a:ext uri="{FF2B5EF4-FFF2-40B4-BE49-F238E27FC236}">
                    <a16:creationId xmlns:a16="http://schemas.microsoft.com/office/drawing/2014/main" id="{BDB3BE91-D24B-44FB-A0BE-35ABBB231390}"/>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8">
                <a:extLst>
                  <a:ext uri="{FF2B5EF4-FFF2-40B4-BE49-F238E27FC236}">
                    <a16:creationId xmlns:a16="http://schemas.microsoft.com/office/drawing/2014/main" id="{02BF76EB-C07C-40D8-ABF9-14A0E81337BD}"/>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9">
                <a:extLst>
                  <a:ext uri="{FF2B5EF4-FFF2-40B4-BE49-F238E27FC236}">
                    <a16:creationId xmlns:a16="http://schemas.microsoft.com/office/drawing/2014/main" id="{FC0AC496-1F3F-4359-904E-5527E0BAD729}"/>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0">
                <a:extLst>
                  <a:ext uri="{FF2B5EF4-FFF2-40B4-BE49-F238E27FC236}">
                    <a16:creationId xmlns:a16="http://schemas.microsoft.com/office/drawing/2014/main" id="{67A5809D-4B79-4E2A-8B9D-C29BBE187DEB}"/>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1">
                <a:extLst>
                  <a:ext uri="{FF2B5EF4-FFF2-40B4-BE49-F238E27FC236}">
                    <a16:creationId xmlns:a16="http://schemas.microsoft.com/office/drawing/2014/main" id="{5FA8A205-5CFE-4939-86AC-E0D585AB2216}"/>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2">
                <a:extLst>
                  <a:ext uri="{FF2B5EF4-FFF2-40B4-BE49-F238E27FC236}">
                    <a16:creationId xmlns:a16="http://schemas.microsoft.com/office/drawing/2014/main" id="{553F272B-5533-4FB6-A9F0-875A21EC046E}"/>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3">
                <a:extLst>
                  <a:ext uri="{FF2B5EF4-FFF2-40B4-BE49-F238E27FC236}">
                    <a16:creationId xmlns:a16="http://schemas.microsoft.com/office/drawing/2014/main" id="{187F64CB-DEFF-42C8-A80D-BF5D20C7E7B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14">
                <a:extLst>
                  <a:ext uri="{FF2B5EF4-FFF2-40B4-BE49-F238E27FC236}">
                    <a16:creationId xmlns:a16="http://schemas.microsoft.com/office/drawing/2014/main" id="{D8A81EE6-EC79-451C-8888-B85838267DFF}"/>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15">
                <a:extLst>
                  <a:ext uri="{FF2B5EF4-FFF2-40B4-BE49-F238E27FC236}">
                    <a16:creationId xmlns:a16="http://schemas.microsoft.com/office/drawing/2014/main" id="{2F75E8FE-AE95-4C7F-8BE5-50A035B1B1A2}"/>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16">
                <a:extLst>
                  <a:ext uri="{FF2B5EF4-FFF2-40B4-BE49-F238E27FC236}">
                    <a16:creationId xmlns:a16="http://schemas.microsoft.com/office/drawing/2014/main" id="{521C11C5-735B-4510-A6D4-19E284955808}"/>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17">
                <a:extLst>
                  <a:ext uri="{FF2B5EF4-FFF2-40B4-BE49-F238E27FC236}">
                    <a16:creationId xmlns:a16="http://schemas.microsoft.com/office/drawing/2014/main" id="{DE053974-1CFB-4C67-9102-E4BA82742CCB}"/>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18">
                <a:extLst>
                  <a:ext uri="{FF2B5EF4-FFF2-40B4-BE49-F238E27FC236}">
                    <a16:creationId xmlns:a16="http://schemas.microsoft.com/office/drawing/2014/main" id="{00A33D5E-F49C-4A86-B377-B3598B7EF79A}"/>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19">
                <a:extLst>
                  <a:ext uri="{FF2B5EF4-FFF2-40B4-BE49-F238E27FC236}">
                    <a16:creationId xmlns:a16="http://schemas.microsoft.com/office/drawing/2014/main" id="{7B19912A-F019-49AD-A23F-B9B6F8E59878}"/>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9" name="Group 18">
              <a:extLst>
                <a:ext uri="{FF2B5EF4-FFF2-40B4-BE49-F238E27FC236}">
                  <a16:creationId xmlns:a16="http://schemas.microsoft.com/office/drawing/2014/main" id="{9899924C-8D1C-46B4-9F38-88AD7EA3A211}"/>
                </a:ext>
              </a:extLst>
            </p:cNvPr>
            <p:cNvGrpSpPr/>
            <p:nvPr/>
          </p:nvGrpSpPr>
          <p:grpSpPr>
            <a:xfrm>
              <a:off x="354110" y="3871219"/>
              <a:ext cx="11480604" cy="108822"/>
              <a:chOff x="354110" y="3872454"/>
              <a:chExt cx="11480604" cy="108822"/>
            </a:xfrm>
            <a:grpFill/>
          </p:grpSpPr>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34">
                <a:extLst>
                  <a:ext uri="{FF2B5EF4-FFF2-40B4-BE49-F238E27FC236}">
                    <a16:creationId xmlns:a16="http://schemas.microsoft.com/office/drawing/2014/main" id="{0081421C-B014-4BA9-9B01-C495814F1439}"/>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35">
                <a:extLst>
                  <a:ext uri="{FF2B5EF4-FFF2-40B4-BE49-F238E27FC236}">
                    <a16:creationId xmlns:a16="http://schemas.microsoft.com/office/drawing/2014/main" id="{F2F01CCA-56ED-486D-8B82-39DC92A848EA}"/>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36">
                <a:extLst>
                  <a:ext uri="{FF2B5EF4-FFF2-40B4-BE49-F238E27FC236}">
                    <a16:creationId xmlns:a16="http://schemas.microsoft.com/office/drawing/2014/main" id="{D80D4491-E5C9-4C50-81FD-6FC11F948875}"/>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37">
                <a:extLst>
                  <a:ext uri="{FF2B5EF4-FFF2-40B4-BE49-F238E27FC236}">
                    <a16:creationId xmlns:a16="http://schemas.microsoft.com/office/drawing/2014/main" id="{FEC9B9BF-B893-41BF-B931-31F1750D8996}"/>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38">
                <a:extLst>
                  <a:ext uri="{FF2B5EF4-FFF2-40B4-BE49-F238E27FC236}">
                    <a16:creationId xmlns:a16="http://schemas.microsoft.com/office/drawing/2014/main" id="{3CAD1EA0-31D2-4388-AC66-BE422B61421C}"/>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39">
                <a:extLst>
                  <a:ext uri="{FF2B5EF4-FFF2-40B4-BE49-F238E27FC236}">
                    <a16:creationId xmlns:a16="http://schemas.microsoft.com/office/drawing/2014/main" id="{992B7398-2CE5-4B74-B42B-0E4E9FA210C1}"/>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0">
                <a:extLst>
                  <a:ext uri="{FF2B5EF4-FFF2-40B4-BE49-F238E27FC236}">
                    <a16:creationId xmlns:a16="http://schemas.microsoft.com/office/drawing/2014/main" id="{2AC042C8-974E-43A8-B1AB-D62435FE96D7}"/>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1">
                <a:extLst>
                  <a:ext uri="{FF2B5EF4-FFF2-40B4-BE49-F238E27FC236}">
                    <a16:creationId xmlns:a16="http://schemas.microsoft.com/office/drawing/2014/main" id="{2D6F1AB9-6712-4B85-8932-7F5F1BCFDA32}"/>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2">
                <a:extLst>
                  <a:ext uri="{FF2B5EF4-FFF2-40B4-BE49-F238E27FC236}">
                    <a16:creationId xmlns:a16="http://schemas.microsoft.com/office/drawing/2014/main" id="{80DC2507-35DC-491B-8CB6-90312B184EDE}"/>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3">
                <a:extLst>
                  <a:ext uri="{FF2B5EF4-FFF2-40B4-BE49-F238E27FC236}">
                    <a16:creationId xmlns:a16="http://schemas.microsoft.com/office/drawing/2014/main" id="{778102A0-D658-43A1-846D-9B9E4B9AE14F}"/>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44">
                <a:extLst>
                  <a:ext uri="{FF2B5EF4-FFF2-40B4-BE49-F238E27FC236}">
                    <a16:creationId xmlns:a16="http://schemas.microsoft.com/office/drawing/2014/main" id="{0532E36E-F8F7-4121-80C1-216501C391E8}"/>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45">
                <a:extLst>
                  <a:ext uri="{FF2B5EF4-FFF2-40B4-BE49-F238E27FC236}">
                    <a16:creationId xmlns:a16="http://schemas.microsoft.com/office/drawing/2014/main" id="{EBD0C1A7-E07E-492D-A5B7-899D81C35912}"/>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46">
                <a:extLst>
                  <a:ext uri="{FF2B5EF4-FFF2-40B4-BE49-F238E27FC236}">
                    <a16:creationId xmlns:a16="http://schemas.microsoft.com/office/drawing/2014/main" id="{FF89631E-3434-468A-BE5A-16772FE2F3D2}"/>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0" name="Group 19">
              <a:extLst>
                <a:ext uri="{FF2B5EF4-FFF2-40B4-BE49-F238E27FC236}">
                  <a16:creationId xmlns:a16="http://schemas.microsoft.com/office/drawing/2014/main" id="{8F8A1E95-3088-4CA0-BA17-9F2DBDABF9DB}"/>
                </a:ext>
              </a:extLst>
            </p:cNvPr>
            <p:cNvGrpSpPr/>
            <p:nvPr/>
          </p:nvGrpSpPr>
          <p:grpSpPr>
            <a:xfrm>
              <a:off x="354110" y="4376763"/>
              <a:ext cx="11480604" cy="109990"/>
              <a:chOff x="354110" y="4379678"/>
              <a:chExt cx="11480604" cy="109990"/>
            </a:xfrm>
            <a:grpFill/>
          </p:grpSpPr>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1">
                <a:extLst>
                  <a:ext uri="{FF2B5EF4-FFF2-40B4-BE49-F238E27FC236}">
                    <a16:creationId xmlns:a16="http://schemas.microsoft.com/office/drawing/2014/main" id="{FEA4E4F7-8218-4E7C-9E87-224A643273FF}"/>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2">
                <a:extLst>
                  <a:ext uri="{FF2B5EF4-FFF2-40B4-BE49-F238E27FC236}">
                    <a16:creationId xmlns:a16="http://schemas.microsoft.com/office/drawing/2014/main" id="{A94D8FC5-1EBD-4EE3-98BE-790ADC20DBFF}"/>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3">
                <a:extLst>
                  <a:ext uri="{FF2B5EF4-FFF2-40B4-BE49-F238E27FC236}">
                    <a16:creationId xmlns:a16="http://schemas.microsoft.com/office/drawing/2014/main" id="{30D19DB9-4852-4829-8388-B6807A0BF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64">
                <a:extLst>
                  <a:ext uri="{FF2B5EF4-FFF2-40B4-BE49-F238E27FC236}">
                    <a16:creationId xmlns:a16="http://schemas.microsoft.com/office/drawing/2014/main" id="{084DC439-7F3A-4989-96B7-B29D496E655F}"/>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65">
                <a:extLst>
                  <a:ext uri="{FF2B5EF4-FFF2-40B4-BE49-F238E27FC236}">
                    <a16:creationId xmlns:a16="http://schemas.microsoft.com/office/drawing/2014/main" id="{35EB4226-F03D-4819-A4CC-D42233D58851}"/>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66">
                <a:extLst>
                  <a:ext uri="{FF2B5EF4-FFF2-40B4-BE49-F238E27FC236}">
                    <a16:creationId xmlns:a16="http://schemas.microsoft.com/office/drawing/2014/main" id="{E00FCAAA-AC7E-4B03-AD5E-74ABD976422E}"/>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67">
                <a:extLst>
                  <a:ext uri="{FF2B5EF4-FFF2-40B4-BE49-F238E27FC236}">
                    <a16:creationId xmlns:a16="http://schemas.microsoft.com/office/drawing/2014/main" id="{7D3AA8CA-C2E8-4862-8F87-EFAEFBCFF0CD}"/>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68">
                <a:extLst>
                  <a:ext uri="{FF2B5EF4-FFF2-40B4-BE49-F238E27FC236}">
                    <a16:creationId xmlns:a16="http://schemas.microsoft.com/office/drawing/2014/main" id="{217BE0BD-ECA6-4A6D-9864-90AF19AF3022}"/>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69">
                <a:extLst>
                  <a:ext uri="{FF2B5EF4-FFF2-40B4-BE49-F238E27FC236}">
                    <a16:creationId xmlns:a16="http://schemas.microsoft.com/office/drawing/2014/main" id="{4367775C-E241-437A-90EC-7A4D13D422E0}"/>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0">
                <a:extLst>
                  <a:ext uri="{FF2B5EF4-FFF2-40B4-BE49-F238E27FC236}">
                    <a16:creationId xmlns:a16="http://schemas.microsoft.com/office/drawing/2014/main" id="{45804E6D-FE13-4F7A-A02C-81ED1ACEAFA0}"/>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1">
                <a:extLst>
                  <a:ext uri="{FF2B5EF4-FFF2-40B4-BE49-F238E27FC236}">
                    <a16:creationId xmlns:a16="http://schemas.microsoft.com/office/drawing/2014/main" id="{A09F54AC-51E7-45A0-B639-BFEC5FE67CC8}"/>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2">
                <a:extLst>
                  <a:ext uri="{FF2B5EF4-FFF2-40B4-BE49-F238E27FC236}">
                    <a16:creationId xmlns:a16="http://schemas.microsoft.com/office/drawing/2014/main" id="{CA60C1A9-4AD0-4191-96A2-CC1DD32F6F92}"/>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3">
                <a:extLst>
                  <a:ext uri="{FF2B5EF4-FFF2-40B4-BE49-F238E27FC236}">
                    <a16:creationId xmlns:a16="http://schemas.microsoft.com/office/drawing/2014/main" id="{9A28ED63-9408-4F16-A85E-E76BA9F9AD02}"/>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1" name="Group 20">
              <a:extLst>
                <a:ext uri="{FF2B5EF4-FFF2-40B4-BE49-F238E27FC236}">
                  <a16:creationId xmlns:a16="http://schemas.microsoft.com/office/drawing/2014/main" id="{909F6D0B-FF49-4CC2-90DB-BE84FEA93E9F}"/>
                </a:ext>
              </a:extLst>
            </p:cNvPr>
            <p:cNvGrpSpPr/>
            <p:nvPr/>
          </p:nvGrpSpPr>
          <p:grpSpPr>
            <a:xfrm>
              <a:off x="354110" y="4883475"/>
              <a:ext cx="11480604" cy="109990"/>
              <a:chOff x="354110" y="4888062"/>
              <a:chExt cx="11480604" cy="109990"/>
            </a:xfrm>
            <a:grpFill/>
          </p:grpSpPr>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7">
                <a:extLst>
                  <a:ext uri="{FF2B5EF4-FFF2-40B4-BE49-F238E27FC236}">
                    <a16:creationId xmlns:a16="http://schemas.microsoft.com/office/drawing/2014/main" id="{19A7F840-07E0-4852-B348-40D8EB614858}"/>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8">
                <a:extLst>
                  <a:ext uri="{FF2B5EF4-FFF2-40B4-BE49-F238E27FC236}">
                    <a16:creationId xmlns:a16="http://schemas.microsoft.com/office/drawing/2014/main" id="{F501C6E7-9683-4F5F-ADB4-D120A8CE23AC}"/>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9">
                <a:extLst>
                  <a:ext uri="{FF2B5EF4-FFF2-40B4-BE49-F238E27FC236}">
                    <a16:creationId xmlns:a16="http://schemas.microsoft.com/office/drawing/2014/main" id="{6B0B292A-E263-45E9-8363-AB5BA07DC7ED}"/>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0">
                <a:extLst>
                  <a:ext uri="{FF2B5EF4-FFF2-40B4-BE49-F238E27FC236}">
                    <a16:creationId xmlns:a16="http://schemas.microsoft.com/office/drawing/2014/main" id="{F6D80E9D-A930-4211-B815-FA67CF10A554}"/>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1">
                <a:extLst>
                  <a:ext uri="{FF2B5EF4-FFF2-40B4-BE49-F238E27FC236}">
                    <a16:creationId xmlns:a16="http://schemas.microsoft.com/office/drawing/2014/main" id="{75CB23DF-89C3-4513-88A0-E31FACFB7D19}"/>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2">
                <a:extLst>
                  <a:ext uri="{FF2B5EF4-FFF2-40B4-BE49-F238E27FC236}">
                    <a16:creationId xmlns:a16="http://schemas.microsoft.com/office/drawing/2014/main" id="{792B94F3-12D9-42E8-91C9-DE5D158733B4}"/>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3">
                <a:extLst>
                  <a:ext uri="{FF2B5EF4-FFF2-40B4-BE49-F238E27FC236}">
                    <a16:creationId xmlns:a16="http://schemas.microsoft.com/office/drawing/2014/main" id="{F5C29CE0-8ED9-4F8F-B865-6A66D95AA6F5}"/>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14">
                <a:extLst>
                  <a:ext uri="{FF2B5EF4-FFF2-40B4-BE49-F238E27FC236}">
                    <a16:creationId xmlns:a16="http://schemas.microsoft.com/office/drawing/2014/main" id="{E1288316-CFF0-4D0C-A6EA-50B406EBF659}"/>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15">
                <a:extLst>
                  <a:ext uri="{FF2B5EF4-FFF2-40B4-BE49-F238E27FC236}">
                    <a16:creationId xmlns:a16="http://schemas.microsoft.com/office/drawing/2014/main" id="{4BF70EA3-0A87-40BD-94BF-76AAEC816C87}"/>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16">
                <a:extLst>
                  <a:ext uri="{FF2B5EF4-FFF2-40B4-BE49-F238E27FC236}">
                    <a16:creationId xmlns:a16="http://schemas.microsoft.com/office/drawing/2014/main" id="{8AC49DAE-1800-40B4-908D-DACDDBFF2135}"/>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17">
                <a:extLst>
                  <a:ext uri="{FF2B5EF4-FFF2-40B4-BE49-F238E27FC236}">
                    <a16:creationId xmlns:a16="http://schemas.microsoft.com/office/drawing/2014/main" id="{236BF9F5-A935-4DA3-A4A9-52DD30165B37}"/>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18">
                <a:extLst>
                  <a:ext uri="{FF2B5EF4-FFF2-40B4-BE49-F238E27FC236}">
                    <a16:creationId xmlns:a16="http://schemas.microsoft.com/office/drawing/2014/main" id="{97FE846A-6C60-49BD-8759-77095BC24777}"/>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19">
                <a:extLst>
                  <a:ext uri="{FF2B5EF4-FFF2-40B4-BE49-F238E27FC236}">
                    <a16:creationId xmlns:a16="http://schemas.microsoft.com/office/drawing/2014/main" id="{FA924FA8-FE97-40A1-852B-77A498A7C449}"/>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2" name="Group 21">
              <a:extLst>
                <a:ext uri="{FF2B5EF4-FFF2-40B4-BE49-F238E27FC236}">
                  <a16:creationId xmlns:a16="http://schemas.microsoft.com/office/drawing/2014/main" id="{5E7D7A4E-C314-4987-9657-060E28CAA6A0}"/>
                </a:ext>
              </a:extLst>
            </p:cNvPr>
            <p:cNvGrpSpPr/>
            <p:nvPr/>
          </p:nvGrpSpPr>
          <p:grpSpPr>
            <a:xfrm>
              <a:off x="354110" y="5390187"/>
              <a:ext cx="11480604" cy="108822"/>
              <a:chOff x="354110" y="5396454"/>
              <a:chExt cx="11480604" cy="108822"/>
            </a:xfrm>
            <a:grpFill/>
          </p:grpSpPr>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34">
                <a:extLst>
                  <a:ext uri="{FF2B5EF4-FFF2-40B4-BE49-F238E27FC236}">
                    <a16:creationId xmlns:a16="http://schemas.microsoft.com/office/drawing/2014/main" id="{088CF2A2-82EB-4956-973F-6A38CD7EA059}"/>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35">
                <a:extLst>
                  <a:ext uri="{FF2B5EF4-FFF2-40B4-BE49-F238E27FC236}">
                    <a16:creationId xmlns:a16="http://schemas.microsoft.com/office/drawing/2014/main" id="{C040EEA9-3095-4F30-8483-23F37448C258}"/>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36">
                <a:extLst>
                  <a:ext uri="{FF2B5EF4-FFF2-40B4-BE49-F238E27FC236}">
                    <a16:creationId xmlns:a16="http://schemas.microsoft.com/office/drawing/2014/main" id="{749693CE-451B-4AFB-88A8-C12ED178EA24}"/>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37">
                <a:extLst>
                  <a:ext uri="{FF2B5EF4-FFF2-40B4-BE49-F238E27FC236}">
                    <a16:creationId xmlns:a16="http://schemas.microsoft.com/office/drawing/2014/main" id="{30280489-C791-44E8-963D-1255607CDB5F}"/>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38">
                <a:extLst>
                  <a:ext uri="{FF2B5EF4-FFF2-40B4-BE49-F238E27FC236}">
                    <a16:creationId xmlns:a16="http://schemas.microsoft.com/office/drawing/2014/main" id="{8CC74FC2-413D-4801-AE6D-107C3B112929}"/>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39">
                <a:extLst>
                  <a:ext uri="{FF2B5EF4-FFF2-40B4-BE49-F238E27FC236}">
                    <a16:creationId xmlns:a16="http://schemas.microsoft.com/office/drawing/2014/main" id="{B285A8B1-8801-46CD-91B8-97CE12F3199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0">
                <a:extLst>
                  <a:ext uri="{FF2B5EF4-FFF2-40B4-BE49-F238E27FC236}">
                    <a16:creationId xmlns:a16="http://schemas.microsoft.com/office/drawing/2014/main" id="{2DCB03A8-663D-4DCB-A3A5-59C55ED30496}"/>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1">
                <a:extLst>
                  <a:ext uri="{FF2B5EF4-FFF2-40B4-BE49-F238E27FC236}">
                    <a16:creationId xmlns:a16="http://schemas.microsoft.com/office/drawing/2014/main" id="{5407D7A5-9403-4899-B30F-57F9270DFA23}"/>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2">
                <a:extLst>
                  <a:ext uri="{FF2B5EF4-FFF2-40B4-BE49-F238E27FC236}">
                    <a16:creationId xmlns:a16="http://schemas.microsoft.com/office/drawing/2014/main" id="{A5A712A8-2D9C-4566-93D7-A554219464B6}"/>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3">
                <a:extLst>
                  <a:ext uri="{FF2B5EF4-FFF2-40B4-BE49-F238E27FC236}">
                    <a16:creationId xmlns:a16="http://schemas.microsoft.com/office/drawing/2014/main" id="{4B61ED17-0B4A-42B3-B859-84E6FBD9F9B9}"/>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44">
                <a:extLst>
                  <a:ext uri="{FF2B5EF4-FFF2-40B4-BE49-F238E27FC236}">
                    <a16:creationId xmlns:a16="http://schemas.microsoft.com/office/drawing/2014/main" id="{7FF71609-E043-4DD4-BBED-210943BF31DB}"/>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45">
                <a:extLst>
                  <a:ext uri="{FF2B5EF4-FFF2-40B4-BE49-F238E27FC236}">
                    <a16:creationId xmlns:a16="http://schemas.microsoft.com/office/drawing/2014/main" id="{9107E37E-3623-4410-8CEA-DA33995A6AC6}"/>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46">
                <a:extLst>
                  <a:ext uri="{FF2B5EF4-FFF2-40B4-BE49-F238E27FC236}">
                    <a16:creationId xmlns:a16="http://schemas.microsoft.com/office/drawing/2014/main" id="{B83800E2-BDEE-48AC-9D9F-0B03C123FB62}"/>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3" name="Group 22">
              <a:extLst>
                <a:ext uri="{FF2B5EF4-FFF2-40B4-BE49-F238E27FC236}">
                  <a16:creationId xmlns:a16="http://schemas.microsoft.com/office/drawing/2014/main" id="{8F81BE07-E676-45EB-9AFA-7BF1FBB657A2}"/>
                </a:ext>
              </a:extLst>
            </p:cNvPr>
            <p:cNvGrpSpPr/>
            <p:nvPr/>
          </p:nvGrpSpPr>
          <p:grpSpPr>
            <a:xfrm>
              <a:off x="354110" y="5895731"/>
              <a:ext cx="11480604" cy="109990"/>
              <a:chOff x="354110" y="5903678"/>
              <a:chExt cx="11480604" cy="109990"/>
            </a:xfrm>
            <a:grpFill/>
          </p:grpSpPr>
          <p:sp>
            <p:nvSpPr>
              <p:cNvPr id="51" name="Rectangle 59">
                <a:extLst>
                  <a:ext uri="{FF2B5EF4-FFF2-40B4-BE49-F238E27FC236}">
                    <a16:creationId xmlns:a16="http://schemas.microsoft.com/office/drawing/2014/main" id="{90F41A19-F592-419E-BB70-0A26A5A2C993}"/>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0">
                <a:extLst>
                  <a:ext uri="{FF2B5EF4-FFF2-40B4-BE49-F238E27FC236}">
                    <a16:creationId xmlns:a16="http://schemas.microsoft.com/office/drawing/2014/main" id="{1469FDD4-E3FD-413E-AE75-22EE1F631B63}"/>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1">
                <a:extLst>
                  <a:ext uri="{FF2B5EF4-FFF2-40B4-BE49-F238E27FC236}">
                    <a16:creationId xmlns:a16="http://schemas.microsoft.com/office/drawing/2014/main" id="{FE475E5D-8646-4FC9-BFFB-619E2D0E25ED}"/>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2">
                <a:extLst>
                  <a:ext uri="{FF2B5EF4-FFF2-40B4-BE49-F238E27FC236}">
                    <a16:creationId xmlns:a16="http://schemas.microsoft.com/office/drawing/2014/main" id="{3D36A72E-C554-4C3C-9B1B-6CB10E5F62BE}"/>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3">
                <a:extLst>
                  <a:ext uri="{FF2B5EF4-FFF2-40B4-BE49-F238E27FC236}">
                    <a16:creationId xmlns:a16="http://schemas.microsoft.com/office/drawing/2014/main" id="{7A4E6F93-4FD1-43BD-92BD-564F60D0B6DD}"/>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64">
                <a:extLst>
                  <a:ext uri="{FF2B5EF4-FFF2-40B4-BE49-F238E27FC236}">
                    <a16:creationId xmlns:a16="http://schemas.microsoft.com/office/drawing/2014/main" id="{91390BA3-956A-4FEA-961B-6154DE6FB764}"/>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65">
                <a:extLst>
                  <a:ext uri="{FF2B5EF4-FFF2-40B4-BE49-F238E27FC236}">
                    <a16:creationId xmlns:a16="http://schemas.microsoft.com/office/drawing/2014/main" id="{3BDA4482-76BD-4B95-9A99-C9D97E68F675}"/>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66">
                <a:extLst>
                  <a:ext uri="{FF2B5EF4-FFF2-40B4-BE49-F238E27FC236}">
                    <a16:creationId xmlns:a16="http://schemas.microsoft.com/office/drawing/2014/main" id="{7C89DCF1-7783-4715-A5F6-F69C325A84F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67">
                <a:extLst>
                  <a:ext uri="{FF2B5EF4-FFF2-40B4-BE49-F238E27FC236}">
                    <a16:creationId xmlns:a16="http://schemas.microsoft.com/office/drawing/2014/main" id="{C358A697-8E33-4B4A-8E88-7C19923AD434}"/>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68">
                <a:extLst>
                  <a:ext uri="{FF2B5EF4-FFF2-40B4-BE49-F238E27FC236}">
                    <a16:creationId xmlns:a16="http://schemas.microsoft.com/office/drawing/2014/main" id="{8716A687-A14A-4B91-AB47-EC1722AF30AA}"/>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69">
                <a:extLst>
                  <a:ext uri="{FF2B5EF4-FFF2-40B4-BE49-F238E27FC236}">
                    <a16:creationId xmlns:a16="http://schemas.microsoft.com/office/drawing/2014/main" id="{3597BC4D-A8AB-476D-A463-DDA92D6194C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0">
                <a:extLst>
                  <a:ext uri="{FF2B5EF4-FFF2-40B4-BE49-F238E27FC236}">
                    <a16:creationId xmlns:a16="http://schemas.microsoft.com/office/drawing/2014/main" id="{3D5FE933-374E-4D22-95B5-F8B154CFC294}"/>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1">
                <a:extLst>
                  <a:ext uri="{FF2B5EF4-FFF2-40B4-BE49-F238E27FC236}">
                    <a16:creationId xmlns:a16="http://schemas.microsoft.com/office/drawing/2014/main" id="{4DA4C424-BC57-46B1-8A19-98F4A1F4BC56}"/>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2">
                <a:extLst>
                  <a:ext uri="{FF2B5EF4-FFF2-40B4-BE49-F238E27FC236}">
                    <a16:creationId xmlns:a16="http://schemas.microsoft.com/office/drawing/2014/main" id="{8072EEA5-91EE-47E9-9C82-96966E37CB87}"/>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3">
                <a:extLst>
                  <a:ext uri="{FF2B5EF4-FFF2-40B4-BE49-F238E27FC236}">
                    <a16:creationId xmlns:a16="http://schemas.microsoft.com/office/drawing/2014/main" id="{D2366CD8-B517-40C0-8E52-217CE8F16474}"/>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74">
                <a:extLst>
                  <a:ext uri="{FF2B5EF4-FFF2-40B4-BE49-F238E27FC236}">
                    <a16:creationId xmlns:a16="http://schemas.microsoft.com/office/drawing/2014/main" id="{2739573F-C01A-4A42-BDB4-F8717CD6555C}"/>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75">
                <a:extLst>
                  <a:ext uri="{FF2B5EF4-FFF2-40B4-BE49-F238E27FC236}">
                    <a16:creationId xmlns:a16="http://schemas.microsoft.com/office/drawing/2014/main" id="{94A56444-668B-41B0-8986-65EB2B4A3200}"/>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76">
                <a:extLst>
                  <a:ext uri="{FF2B5EF4-FFF2-40B4-BE49-F238E27FC236}">
                    <a16:creationId xmlns:a16="http://schemas.microsoft.com/office/drawing/2014/main" id="{B2CFF404-368E-4A76-A2CA-471611869B48}"/>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77">
                <a:extLst>
                  <a:ext uri="{FF2B5EF4-FFF2-40B4-BE49-F238E27FC236}">
                    <a16:creationId xmlns:a16="http://schemas.microsoft.com/office/drawing/2014/main" id="{3B1857CC-9DC7-43E3-98B6-0DCBB2DC18B3}"/>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78">
                <a:extLst>
                  <a:ext uri="{FF2B5EF4-FFF2-40B4-BE49-F238E27FC236}">
                    <a16:creationId xmlns:a16="http://schemas.microsoft.com/office/drawing/2014/main" id="{13C3C468-F3E2-4B75-BB66-184F85DD01B0}"/>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 name="Rectangle 79">
                <a:extLst>
                  <a:ext uri="{FF2B5EF4-FFF2-40B4-BE49-F238E27FC236}">
                    <a16:creationId xmlns:a16="http://schemas.microsoft.com/office/drawing/2014/main" id="{1A0E9336-6E7F-4174-BB8B-7B675743AA41}"/>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80">
                <a:extLst>
                  <a:ext uri="{FF2B5EF4-FFF2-40B4-BE49-F238E27FC236}">
                    <a16:creationId xmlns:a16="http://schemas.microsoft.com/office/drawing/2014/main" id="{1AB6293C-8454-4149-8126-EFE23BCE434D}"/>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81">
                <a:extLst>
                  <a:ext uri="{FF2B5EF4-FFF2-40B4-BE49-F238E27FC236}">
                    <a16:creationId xmlns:a16="http://schemas.microsoft.com/office/drawing/2014/main" id="{BAE4953B-46B2-4552-8D6A-C67D4FCB3D6C}"/>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82">
                <a:extLst>
                  <a:ext uri="{FF2B5EF4-FFF2-40B4-BE49-F238E27FC236}">
                    <a16:creationId xmlns:a16="http://schemas.microsoft.com/office/drawing/2014/main" id="{40C5CC0E-449E-4E60-822F-5A4AB69E541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83">
                <a:extLst>
                  <a:ext uri="{FF2B5EF4-FFF2-40B4-BE49-F238E27FC236}">
                    <a16:creationId xmlns:a16="http://schemas.microsoft.com/office/drawing/2014/main" id="{B2688373-3DD7-4956-8759-7CB2AF735B51}"/>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84">
                <a:extLst>
                  <a:ext uri="{FF2B5EF4-FFF2-40B4-BE49-F238E27FC236}">
                    <a16:creationId xmlns:a16="http://schemas.microsoft.com/office/drawing/2014/main" id="{50B8E454-F10F-456B-81ED-301B191CA48D}"/>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4" name="Group 23">
              <a:extLst>
                <a:ext uri="{FF2B5EF4-FFF2-40B4-BE49-F238E27FC236}">
                  <a16:creationId xmlns:a16="http://schemas.microsoft.com/office/drawing/2014/main" id="{960ABA5C-8D36-4AAD-9494-669B8A3E9E86}"/>
                </a:ext>
              </a:extLst>
            </p:cNvPr>
            <p:cNvGrpSpPr/>
            <p:nvPr/>
          </p:nvGrpSpPr>
          <p:grpSpPr>
            <a:xfrm>
              <a:off x="354110" y="6402442"/>
              <a:ext cx="11480604" cy="109990"/>
              <a:chOff x="354110" y="5903678"/>
              <a:chExt cx="11480604" cy="109990"/>
            </a:xfrm>
            <a:grpFill/>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2" name="Date Placeholder 1"/>
          <p:cNvSpPr>
            <a:spLocks noGrp="1"/>
          </p:cNvSpPr>
          <p:nvPr>
            <p:ph type="dt" sz="half" idx="10"/>
          </p:nvPr>
        </p:nvSpPr>
        <p:spPr/>
        <p:txBody>
          <a:bodyPr/>
          <a:lstStyle/>
          <a:p>
            <a:fld id="{425404F2-BE9A-4460-8815-8F645183555F}" type="datetimeFigureOut">
              <a:rPr lang="en-US" smtClean="0"/>
              <a:pPr/>
              <a:t>11/21/2024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lvl1pPr>
              <a:defRPr/>
            </a:lvl1pPr>
          </a:lstStyle>
          <a:p>
            <a:r>
              <a:rPr lang="en-US" dirty="0"/>
              <a:t>www.anubhavtrainings.com</a:t>
            </a:r>
          </a:p>
        </p:txBody>
      </p:sp>
      <p:sp>
        <p:nvSpPr>
          <p:cNvPr id="10" name="Picture Placeholder 9">
            <a:extLst>
              <a:ext uri="{FF2B5EF4-FFF2-40B4-BE49-F238E27FC236}">
                <a16:creationId xmlns:a16="http://schemas.microsoft.com/office/drawing/2014/main" id="{08ACDF83-3992-49FB-93C3-FD7BBB55C915}"/>
              </a:ext>
            </a:extLst>
          </p:cNvPr>
          <p:cNvSpPr>
            <a:spLocks noGrp="1"/>
          </p:cNvSpPr>
          <p:nvPr>
            <p:ph type="pic" sz="quarter" idx="13"/>
          </p:nvPr>
        </p:nvSpPr>
        <p:spPr>
          <a:xfrm>
            <a:off x="4575931" y="607234"/>
            <a:ext cx="6932127" cy="4386230"/>
          </a:xfrm>
          <a:custGeom>
            <a:avLst/>
            <a:gdLst>
              <a:gd name="connsiteX0" fmla="*/ 387523 w 6932127"/>
              <a:gd name="connsiteY0" fmla="*/ 0 h 4386230"/>
              <a:gd name="connsiteX1" fmla="*/ 6544604 w 6932127"/>
              <a:gd name="connsiteY1" fmla="*/ 0 h 4386230"/>
              <a:gd name="connsiteX2" fmla="*/ 6932127 w 6932127"/>
              <a:gd name="connsiteY2" fmla="*/ 387523 h 4386230"/>
              <a:gd name="connsiteX3" fmla="*/ 6932127 w 6932127"/>
              <a:gd name="connsiteY3" fmla="*/ 3998707 h 4386230"/>
              <a:gd name="connsiteX4" fmla="*/ 6544604 w 6932127"/>
              <a:gd name="connsiteY4" fmla="*/ 4386230 h 4386230"/>
              <a:gd name="connsiteX5" fmla="*/ 387523 w 6932127"/>
              <a:gd name="connsiteY5" fmla="*/ 4386230 h 4386230"/>
              <a:gd name="connsiteX6" fmla="*/ 0 w 6932127"/>
              <a:gd name="connsiteY6" fmla="*/ 3998707 h 4386230"/>
              <a:gd name="connsiteX7" fmla="*/ 0 w 6932127"/>
              <a:gd name="connsiteY7" fmla="*/ 387523 h 4386230"/>
              <a:gd name="connsiteX8" fmla="*/ 387523 w 6932127"/>
              <a:gd name="connsiteY8" fmla="*/ 0 h 43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32127" h="4386230">
                <a:moveTo>
                  <a:pt x="387523" y="0"/>
                </a:moveTo>
                <a:lnTo>
                  <a:pt x="6544604" y="0"/>
                </a:lnTo>
                <a:cubicBezTo>
                  <a:pt x="6758627" y="0"/>
                  <a:pt x="6932127" y="173500"/>
                  <a:pt x="6932127" y="387523"/>
                </a:cubicBezTo>
                <a:lnTo>
                  <a:pt x="6932127" y="3998707"/>
                </a:lnTo>
                <a:cubicBezTo>
                  <a:pt x="6932127" y="4212730"/>
                  <a:pt x="6758627" y="4386230"/>
                  <a:pt x="6544604" y="4386230"/>
                </a:cubicBezTo>
                <a:lnTo>
                  <a:pt x="387523" y="4386230"/>
                </a:lnTo>
                <a:cubicBezTo>
                  <a:pt x="173500" y="4386230"/>
                  <a:pt x="0" y="4212730"/>
                  <a:pt x="0" y="3998707"/>
                </a:cubicBezTo>
                <a:lnTo>
                  <a:pt x="0" y="387523"/>
                </a:lnTo>
                <a:cubicBezTo>
                  <a:pt x="0" y="173500"/>
                  <a:pt x="173500" y="0"/>
                  <a:pt x="387523" y="0"/>
                </a:cubicBezTo>
                <a:close/>
              </a:path>
            </a:pathLst>
          </a:custGeom>
          <a:solidFill>
            <a:schemeClr val="accent3"/>
          </a:solidFill>
          <a:effectLst>
            <a:outerShdw blurRad="635000" dist="825500" dir="9600000" algn="tr" rotWithShape="0">
              <a:prstClr val="black">
                <a:alpha val="20000"/>
              </a:prstClr>
            </a:outerShdw>
          </a:effectLst>
        </p:spPr>
        <p:txBody>
          <a:bodyPr wrap="square" anchor="ctr">
            <a:noAutofit/>
          </a:bodyPr>
          <a:lstStyle>
            <a:lvl1pPr marL="0" indent="0" algn="ctr">
              <a:buFontTx/>
              <a:buNone/>
              <a:defRPr>
                <a:solidFill>
                  <a:schemeClr val="bg1"/>
                </a:solidFill>
                <a:latin typeface="+mn-lt"/>
              </a:defRPr>
            </a:lvl1pPr>
          </a:lstStyle>
          <a:p>
            <a:endParaRPr lang="en-IN" dirty="0"/>
          </a:p>
        </p:txBody>
      </p:sp>
    </p:spTree>
    <p:extLst>
      <p:ext uri="{BB962C8B-B14F-4D97-AF65-F5344CB8AC3E}">
        <p14:creationId xmlns:p14="http://schemas.microsoft.com/office/powerpoint/2010/main" val="278282569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What we do?">
    <p:bg>
      <p:bgPr>
        <a:solidFill>
          <a:schemeClr val="accent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C1607FC-4025-4535-B960-C423F1504CE5}"/>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12" name="Group 11">
              <a:extLst>
                <a:ext uri="{FF2B5EF4-FFF2-40B4-BE49-F238E27FC236}">
                  <a16:creationId xmlns:a16="http://schemas.microsoft.com/office/drawing/2014/main" id="{5651BEEC-E6AC-4E4B-9B88-D2F823311FDE}"/>
                </a:ext>
              </a:extLst>
            </p:cNvPr>
            <p:cNvGrpSpPr/>
            <p:nvPr/>
          </p:nvGrpSpPr>
          <p:grpSpPr>
            <a:xfrm>
              <a:off x="354110" y="326571"/>
              <a:ext cx="11480604" cy="109990"/>
              <a:chOff x="354110" y="326571"/>
              <a:chExt cx="11480604" cy="109990"/>
            </a:xfrm>
            <a:grpFill/>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6CC022AE-7DA1-4DBC-B4FA-A550170E3244}"/>
                </a:ext>
              </a:extLst>
            </p:cNvPr>
            <p:cNvGrpSpPr/>
            <p:nvPr/>
          </p:nvGrpSpPr>
          <p:grpSpPr>
            <a:xfrm>
              <a:off x="354110" y="833283"/>
              <a:ext cx="11480604" cy="108822"/>
              <a:chOff x="354110" y="834963"/>
              <a:chExt cx="11480604" cy="108822"/>
            </a:xfrm>
            <a:grpFill/>
          </p:grpSpPr>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86937529-B296-43D8-A41E-AB8B81312F52}"/>
                </a:ext>
              </a:extLst>
            </p:cNvPr>
            <p:cNvGrpSpPr/>
            <p:nvPr/>
          </p:nvGrpSpPr>
          <p:grpSpPr>
            <a:xfrm>
              <a:off x="354110" y="1338827"/>
              <a:ext cx="11480604" cy="109990"/>
              <a:chOff x="354110" y="1342187"/>
              <a:chExt cx="11480604" cy="109990"/>
            </a:xfrm>
            <a:grpFill/>
          </p:grpSpPr>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7F2D639A-C347-4082-9643-F89AF7802C05}"/>
                </a:ext>
              </a:extLst>
            </p:cNvPr>
            <p:cNvGrpSpPr/>
            <p:nvPr/>
          </p:nvGrpSpPr>
          <p:grpSpPr>
            <a:xfrm>
              <a:off x="354110" y="1845539"/>
              <a:ext cx="11480604" cy="109990"/>
              <a:chOff x="354110" y="1850572"/>
              <a:chExt cx="11480604" cy="109990"/>
            </a:xfrm>
            <a:grpFill/>
          </p:grpSpPr>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66A8B488-F73F-46BA-AAC6-FAAE1D26CA95}"/>
                </a:ext>
              </a:extLst>
            </p:cNvPr>
            <p:cNvGrpSpPr/>
            <p:nvPr/>
          </p:nvGrpSpPr>
          <p:grpSpPr>
            <a:xfrm>
              <a:off x="354110" y="2352251"/>
              <a:ext cx="11480604" cy="108822"/>
              <a:chOff x="354110" y="2358964"/>
              <a:chExt cx="11480604" cy="108822"/>
            </a:xfrm>
            <a:grpFill/>
          </p:grpSpPr>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518EF978-EC3B-4512-9384-D9CDBEA6D3B0}"/>
                </a:ext>
              </a:extLst>
            </p:cNvPr>
            <p:cNvGrpSpPr/>
            <p:nvPr/>
          </p:nvGrpSpPr>
          <p:grpSpPr>
            <a:xfrm>
              <a:off x="354110" y="2857795"/>
              <a:ext cx="11480604" cy="109990"/>
              <a:chOff x="354110" y="2866188"/>
              <a:chExt cx="11480604" cy="109990"/>
            </a:xfrm>
            <a:grpFill/>
          </p:grpSpPr>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906BB728-4849-4082-9FF0-0EA3AABEBCF4}"/>
                </a:ext>
              </a:extLst>
            </p:cNvPr>
            <p:cNvGrpSpPr/>
            <p:nvPr/>
          </p:nvGrpSpPr>
          <p:grpSpPr>
            <a:xfrm>
              <a:off x="354110" y="3364507"/>
              <a:ext cx="11480604" cy="109990"/>
              <a:chOff x="354110" y="3364062"/>
              <a:chExt cx="11480604" cy="109990"/>
            </a:xfrm>
            <a:grpFill/>
          </p:grpSpPr>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7">
                <a:extLst>
                  <a:ext uri="{FF2B5EF4-FFF2-40B4-BE49-F238E27FC236}">
                    <a16:creationId xmlns:a16="http://schemas.microsoft.com/office/drawing/2014/main" id="{BDB3BE91-D24B-44FB-A0BE-35ABBB231390}"/>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8">
                <a:extLst>
                  <a:ext uri="{FF2B5EF4-FFF2-40B4-BE49-F238E27FC236}">
                    <a16:creationId xmlns:a16="http://schemas.microsoft.com/office/drawing/2014/main" id="{02BF76EB-C07C-40D8-ABF9-14A0E81337BD}"/>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9">
                <a:extLst>
                  <a:ext uri="{FF2B5EF4-FFF2-40B4-BE49-F238E27FC236}">
                    <a16:creationId xmlns:a16="http://schemas.microsoft.com/office/drawing/2014/main" id="{FC0AC496-1F3F-4359-904E-5527E0BAD729}"/>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0">
                <a:extLst>
                  <a:ext uri="{FF2B5EF4-FFF2-40B4-BE49-F238E27FC236}">
                    <a16:creationId xmlns:a16="http://schemas.microsoft.com/office/drawing/2014/main" id="{67A5809D-4B79-4E2A-8B9D-C29BBE187DEB}"/>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1">
                <a:extLst>
                  <a:ext uri="{FF2B5EF4-FFF2-40B4-BE49-F238E27FC236}">
                    <a16:creationId xmlns:a16="http://schemas.microsoft.com/office/drawing/2014/main" id="{5FA8A205-5CFE-4939-86AC-E0D585AB2216}"/>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2">
                <a:extLst>
                  <a:ext uri="{FF2B5EF4-FFF2-40B4-BE49-F238E27FC236}">
                    <a16:creationId xmlns:a16="http://schemas.microsoft.com/office/drawing/2014/main" id="{553F272B-5533-4FB6-A9F0-875A21EC046E}"/>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3">
                <a:extLst>
                  <a:ext uri="{FF2B5EF4-FFF2-40B4-BE49-F238E27FC236}">
                    <a16:creationId xmlns:a16="http://schemas.microsoft.com/office/drawing/2014/main" id="{187F64CB-DEFF-42C8-A80D-BF5D20C7E7B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14">
                <a:extLst>
                  <a:ext uri="{FF2B5EF4-FFF2-40B4-BE49-F238E27FC236}">
                    <a16:creationId xmlns:a16="http://schemas.microsoft.com/office/drawing/2014/main" id="{D8A81EE6-EC79-451C-8888-B85838267DFF}"/>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15">
                <a:extLst>
                  <a:ext uri="{FF2B5EF4-FFF2-40B4-BE49-F238E27FC236}">
                    <a16:creationId xmlns:a16="http://schemas.microsoft.com/office/drawing/2014/main" id="{2F75E8FE-AE95-4C7F-8BE5-50A035B1B1A2}"/>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16">
                <a:extLst>
                  <a:ext uri="{FF2B5EF4-FFF2-40B4-BE49-F238E27FC236}">
                    <a16:creationId xmlns:a16="http://schemas.microsoft.com/office/drawing/2014/main" id="{521C11C5-735B-4510-A6D4-19E284955808}"/>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17">
                <a:extLst>
                  <a:ext uri="{FF2B5EF4-FFF2-40B4-BE49-F238E27FC236}">
                    <a16:creationId xmlns:a16="http://schemas.microsoft.com/office/drawing/2014/main" id="{DE053974-1CFB-4C67-9102-E4BA82742CCB}"/>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18">
                <a:extLst>
                  <a:ext uri="{FF2B5EF4-FFF2-40B4-BE49-F238E27FC236}">
                    <a16:creationId xmlns:a16="http://schemas.microsoft.com/office/drawing/2014/main" id="{00A33D5E-F49C-4A86-B377-B3598B7EF79A}"/>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19">
                <a:extLst>
                  <a:ext uri="{FF2B5EF4-FFF2-40B4-BE49-F238E27FC236}">
                    <a16:creationId xmlns:a16="http://schemas.microsoft.com/office/drawing/2014/main" id="{7B19912A-F019-49AD-A23F-B9B6F8E59878}"/>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9" name="Group 18">
              <a:extLst>
                <a:ext uri="{FF2B5EF4-FFF2-40B4-BE49-F238E27FC236}">
                  <a16:creationId xmlns:a16="http://schemas.microsoft.com/office/drawing/2014/main" id="{9899924C-8D1C-46B4-9F38-88AD7EA3A211}"/>
                </a:ext>
              </a:extLst>
            </p:cNvPr>
            <p:cNvGrpSpPr/>
            <p:nvPr/>
          </p:nvGrpSpPr>
          <p:grpSpPr>
            <a:xfrm>
              <a:off x="354110" y="3871219"/>
              <a:ext cx="11480604" cy="108822"/>
              <a:chOff x="354110" y="3872454"/>
              <a:chExt cx="11480604" cy="108822"/>
            </a:xfrm>
            <a:grpFill/>
          </p:grpSpPr>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34">
                <a:extLst>
                  <a:ext uri="{FF2B5EF4-FFF2-40B4-BE49-F238E27FC236}">
                    <a16:creationId xmlns:a16="http://schemas.microsoft.com/office/drawing/2014/main" id="{0081421C-B014-4BA9-9B01-C495814F1439}"/>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35">
                <a:extLst>
                  <a:ext uri="{FF2B5EF4-FFF2-40B4-BE49-F238E27FC236}">
                    <a16:creationId xmlns:a16="http://schemas.microsoft.com/office/drawing/2014/main" id="{F2F01CCA-56ED-486D-8B82-39DC92A848EA}"/>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36">
                <a:extLst>
                  <a:ext uri="{FF2B5EF4-FFF2-40B4-BE49-F238E27FC236}">
                    <a16:creationId xmlns:a16="http://schemas.microsoft.com/office/drawing/2014/main" id="{D80D4491-E5C9-4C50-81FD-6FC11F948875}"/>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37">
                <a:extLst>
                  <a:ext uri="{FF2B5EF4-FFF2-40B4-BE49-F238E27FC236}">
                    <a16:creationId xmlns:a16="http://schemas.microsoft.com/office/drawing/2014/main" id="{FEC9B9BF-B893-41BF-B931-31F1750D8996}"/>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38">
                <a:extLst>
                  <a:ext uri="{FF2B5EF4-FFF2-40B4-BE49-F238E27FC236}">
                    <a16:creationId xmlns:a16="http://schemas.microsoft.com/office/drawing/2014/main" id="{3CAD1EA0-31D2-4388-AC66-BE422B61421C}"/>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39">
                <a:extLst>
                  <a:ext uri="{FF2B5EF4-FFF2-40B4-BE49-F238E27FC236}">
                    <a16:creationId xmlns:a16="http://schemas.microsoft.com/office/drawing/2014/main" id="{992B7398-2CE5-4B74-B42B-0E4E9FA210C1}"/>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0">
                <a:extLst>
                  <a:ext uri="{FF2B5EF4-FFF2-40B4-BE49-F238E27FC236}">
                    <a16:creationId xmlns:a16="http://schemas.microsoft.com/office/drawing/2014/main" id="{2AC042C8-974E-43A8-B1AB-D62435FE96D7}"/>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1">
                <a:extLst>
                  <a:ext uri="{FF2B5EF4-FFF2-40B4-BE49-F238E27FC236}">
                    <a16:creationId xmlns:a16="http://schemas.microsoft.com/office/drawing/2014/main" id="{2D6F1AB9-6712-4B85-8932-7F5F1BCFDA32}"/>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2">
                <a:extLst>
                  <a:ext uri="{FF2B5EF4-FFF2-40B4-BE49-F238E27FC236}">
                    <a16:creationId xmlns:a16="http://schemas.microsoft.com/office/drawing/2014/main" id="{80DC2507-35DC-491B-8CB6-90312B184EDE}"/>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3">
                <a:extLst>
                  <a:ext uri="{FF2B5EF4-FFF2-40B4-BE49-F238E27FC236}">
                    <a16:creationId xmlns:a16="http://schemas.microsoft.com/office/drawing/2014/main" id="{778102A0-D658-43A1-846D-9B9E4B9AE14F}"/>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44">
                <a:extLst>
                  <a:ext uri="{FF2B5EF4-FFF2-40B4-BE49-F238E27FC236}">
                    <a16:creationId xmlns:a16="http://schemas.microsoft.com/office/drawing/2014/main" id="{0532E36E-F8F7-4121-80C1-216501C391E8}"/>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45">
                <a:extLst>
                  <a:ext uri="{FF2B5EF4-FFF2-40B4-BE49-F238E27FC236}">
                    <a16:creationId xmlns:a16="http://schemas.microsoft.com/office/drawing/2014/main" id="{EBD0C1A7-E07E-492D-A5B7-899D81C35912}"/>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46">
                <a:extLst>
                  <a:ext uri="{FF2B5EF4-FFF2-40B4-BE49-F238E27FC236}">
                    <a16:creationId xmlns:a16="http://schemas.microsoft.com/office/drawing/2014/main" id="{FF89631E-3434-468A-BE5A-16772FE2F3D2}"/>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0" name="Group 19">
              <a:extLst>
                <a:ext uri="{FF2B5EF4-FFF2-40B4-BE49-F238E27FC236}">
                  <a16:creationId xmlns:a16="http://schemas.microsoft.com/office/drawing/2014/main" id="{8F8A1E95-3088-4CA0-BA17-9F2DBDABF9DB}"/>
                </a:ext>
              </a:extLst>
            </p:cNvPr>
            <p:cNvGrpSpPr/>
            <p:nvPr/>
          </p:nvGrpSpPr>
          <p:grpSpPr>
            <a:xfrm>
              <a:off x="354110" y="4376763"/>
              <a:ext cx="11480604" cy="109990"/>
              <a:chOff x="354110" y="4379678"/>
              <a:chExt cx="11480604" cy="109990"/>
            </a:xfrm>
            <a:grpFill/>
          </p:grpSpPr>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1">
                <a:extLst>
                  <a:ext uri="{FF2B5EF4-FFF2-40B4-BE49-F238E27FC236}">
                    <a16:creationId xmlns:a16="http://schemas.microsoft.com/office/drawing/2014/main" id="{FEA4E4F7-8218-4E7C-9E87-224A643273FF}"/>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2">
                <a:extLst>
                  <a:ext uri="{FF2B5EF4-FFF2-40B4-BE49-F238E27FC236}">
                    <a16:creationId xmlns:a16="http://schemas.microsoft.com/office/drawing/2014/main" id="{A94D8FC5-1EBD-4EE3-98BE-790ADC20DBFF}"/>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3">
                <a:extLst>
                  <a:ext uri="{FF2B5EF4-FFF2-40B4-BE49-F238E27FC236}">
                    <a16:creationId xmlns:a16="http://schemas.microsoft.com/office/drawing/2014/main" id="{30D19DB9-4852-4829-8388-B6807A0BF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64">
                <a:extLst>
                  <a:ext uri="{FF2B5EF4-FFF2-40B4-BE49-F238E27FC236}">
                    <a16:creationId xmlns:a16="http://schemas.microsoft.com/office/drawing/2014/main" id="{084DC439-7F3A-4989-96B7-B29D496E655F}"/>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65">
                <a:extLst>
                  <a:ext uri="{FF2B5EF4-FFF2-40B4-BE49-F238E27FC236}">
                    <a16:creationId xmlns:a16="http://schemas.microsoft.com/office/drawing/2014/main" id="{35EB4226-F03D-4819-A4CC-D42233D58851}"/>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66">
                <a:extLst>
                  <a:ext uri="{FF2B5EF4-FFF2-40B4-BE49-F238E27FC236}">
                    <a16:creationId xmlns:a16="http://schemas.microsoft.com/office/drawing/2014/main" id="{E00FCAAA-AC7E-4B03-AD5E-74ABD976422E}"/>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67">
                <a:extLst>
                  <a:ext uri="{FF2B5EF4-FFF2-40B4-BE49-F238E27FC236}">
                    <a16:creationId xmlns:a16="http://schemas.microsoft.com/office/drawing/2014/main" id="{7D3AA8CA-C2E8-4862-8F87-EFAEFBCFF0CD}"/>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68">
                <a:extLst>
                  <a:ext uri="{FF2B5EF4-FFF2-40B4-BE49-F238E27FC236}">
                    <a16:creationId xmlns:a16="http://schemas.microsoft.com/office/drawing/2014/main" id="{217BE0BD-ECA6-4A6D-9864-90AF19AF3022}"/>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69">
                <a:extLst>
                  <a:ext uri="{FF2B5EF4-FFF2-40B4-BE49-F238E27FC236}">
                    <a16:creationId xmlns:a16="http://schemas.microsoft.com/office/drawing/2014/main" id="{4367775C-E241-437A-90EC-7A4D13D422E0}"/>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0">
                <a:extLst>
                  <a:ext uri="{FF2B5EF4-FFF2-40B4-BE49-F238E27FC236}">
                    <a16:creationId xmlns:a16="http://schemas.microsoft.com/office/drawing/2014/main" id="{45804E6D-FE13-4F7A-A02C-81ED1ACEAFA0}"/>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1">
                <a:extLst>
                  <a:ext uri="{FF2B5EF4-FFF2-40B4-BE49-F238E27FC236}">
                    <a16:creationId xmlns:a16="http://schemas.microsoft.com/office/drawing/2014/main" id="{A09F54AC-51E7-45A0-B639-BFEC5FE67CC8}"/>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2">
                <a:extLst>
                  <a:ext uri="{FF2B5EF4-FFF2-40B4-BE49-F238E27FC236}">
                    <a16:creationId xmlns:a16="http://schemas.microsoft.com/office/drawing/2014/main" id="{CA60C1A9-4AD0-4191-96A2-CC1DD32F6F92}"/>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3">
                <a:extLst>
                  <a:ext uri="{FF2B5EF4-FFF2-40B4-BE49-F238E27FC236}">
                    <a16:creationId xmlns:a16="http://schemas.microsoft.com/office/drawing/2014/main" id="{9A28ED63-9408-4F16-A85E-E76BA9F9AD02}"/>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1" name="Group 20">
              <a:extLst>
                <a:ext uri="{FF2B5EF4-FFF2-40B4-BE49-F238E27FC236}">
                  <a16:creationId xmlns:a16="http://schemas.microsoft.com/office/drawing/2014/main" id="{909F6D0B-FF49-4CC2-90DB-BE84FEA93E9F}"/>
                </a:ext>
              </a:extLst>
            </p:cNvPr>
            <p:cNvGrpSpPr/>
            <p:nvPr/>
          </p:nvGrpSpPr>
          <p:grpSpPr>
            <a:xfrm>
              <a:off x="354110" y="4883475"/>
              <a:ext cx="11480604" cy="109990"/>
              <a:chOff x="354110" y="4888062"/>
              <a:chExt cx="11480604" cy="109990"/>
            </a:xfrm>
            <a:grpFill/>
          </p:grpSpPr>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7">
                <a:extLst>
                  <a:ext uri="{FF2B5EF4-FFF2-40B4-BE49-F238E27FC236}">
                    <a16:creationId xmlns:a16="http://schemas.microsoft.com/office/drawing/2014/main" id="{19A7F840-07E0-4852-B348-40D8EB614858}"/>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8">
                <a:extLst>
                  <a:ext uri="{FF2B5EF4-FFF2-40B4-BE49-F238E27FC236}">
                    <a16:creationId xmlns:a16="http://schemas.microsoft.com/office/drawing/2014/main" id="{F501C6E7-9683-4F5F-ADB4-D120A8CE23AC}"/>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9">
                <a:extLst>
                  <a:ext uri="{FF2B5EF4-FFF2-40B4-BE49-F238E27FC236}">
                    <a16:creationId xmlns:a16="http://schemas.microsoft.com/office/drawing/2014/main" id="{6B0B292A-E263-45E9-8363-AB5BA07DC7ED}"/>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0">
                <a:extLst>
                  <a:ext uri="{FF2B5EF4-FFF2-40B4-BE49-F238E27FC236}">
                    <a16:creationId xmlns:a16="http://schemas.microsoft.com/office/drawing/2014/main" id="{F6D80E9D-A930-4211-B815-FA67CF10A554}"/>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1">
                <a:extLst>
                  <a:ext uri="{FF2B5EF4-FFF2-40B4-BE49-F238E27FC236}">
                    <a16:creationId xmlns:a16="http://schemas.microsoft.com/office/drawing/2014/main" id="{75CB23DF-89C3-4513-88A0-E31FACFB7D19}"/>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2">
                <a:extLst>
                  <a:ext uri="{FF2B5EF4-FFF2-40B4-BE49-F238E27FC236}">
                    <a16:creationId xmlns:a16="http://schemas.microsoft.com/office/drawing/2014/main" id="{792B94F3-12D9-42E8-91C9-DE5D158733B4}"/>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3">
                <a:extLst>
                  <a:ext uri="{FF2B5EF4-FFF2-40B4-BE49-F238E27FC236}">
                    <a16:creationId xmlns:a16="http://schemas.microsoft.com/office/drawing/2014/main" id="{F5C29CE0-8ED9-4F8F-B865-6A66D95AA6F5}"/>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14">
                <a:extLst>
                  <a:ext uri="{FF2B5EF4-FFF2-40B4-BE49-F238E27FC236}">
                    <a16:creationId xmlns:a16="http://schemas.microsoft.com/office/drawing/2014/main" id="{E1288316-CFF0-4D0C-A6EA-50B406EBF659}"/>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15">
                <a:extLst>
                  <a:ext uri="{FF2B5EF4-FFF2-40B4-BE49-F238E27FC236}">
                    <a16:creationId xmlns:a16="http://schemas.microsoft.com/office/drawing/2014/main" id="{4BF70EA3-0A87-40BD-94BF-76AAEC816C87}"/>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16">
                <a:extLst>
                  <a:ext uri="{FF2B5EF4-FFF2-40B4-BE49-F238E27FC236}">
                    <a16:creationId xmlns:a16="http://schemas.microsoft.com/office/drawing/2014/main" id="{8AC49DAE-1800-40B4-908D-DACDDBFF2135}"/>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17">
                <a:extLst>
                  <a:ext uri="{FF2B5EF4-FFF2-40B4-BE49-F238E27FC236}">
                    <a16:creationId xmlns:a16="http://schemas.microsoft.com/office/drawing/2014/main" id="{236BF9F5-A935-4DA3-A4A9-52DD30165B37}"/>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18">
                <a:extLst>
                  <a:ext uri="{FF2B5EF4-FFF2-40B4-BE49-F238E27FC236}">
                    <a16:creationId xmlns:a16="http://schemas.microsoft.com/office/drawing/2014/main" id="{97FE846A-6C60-49BD-8759-77095BC24777}"/>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19">
                <a:extLst>
                  <a:ext uri="{FF2B5EF4-FFF2-40B4-BE49-F238E27FC236}">
                    <a16:creationId xmlns:a16="http://schemas.microsoft.com/office/drawing/2014/main" id="{FA924FA8-FE97-40A1-852B-77A498A7C449}"/>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2" name="Group 21">
              <a:extLst>
                <a:ext uri="{FF2B5EF4-FFF2-40B4-BE49-F238E27FC236}">
                  <a16:creationId xmlns:a16="http://schemas.microsoft.com/office/drawing/2014/main" id="{5E7D7A4E-C314-4987-9657-060E28CAA6A0}"/>
                </a:ext>
              </a:extLst>
            </p:cNvPr>
            <p:cNvGrpSpPr/>
            <p:nvPr/>
          </p:nvGrpSpPr>
          <p:grpSpPr>
            <a:xfrm>
              <a:off x="354110" y="5390187"/>
              <a:ext cx="11480604" cy="108822"/>
              <a:chOff x="354110" y="5396454"/>
              <a:chExt cx="11480604" cy="108822"/>
            </a:xfrm>
            <a:grpFill/>
          </p:grpSpPr>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34">
                <a:extLst>
                  <a:ext uri="{FF2B5EF4-FFF2-40B4-BE49-F238E27FC236}">
                    <a16:creationId xmlns:a16="http://schemas.microsoft.com/office/drawing/2014/main" id="{088CF2A2-82EB-4956-973F-6A38CD7EA059}"/>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35">
                <a:extLst>
                  <a:ext uri="{FF2B5EF4-FFF2-40B4-BE49-F238E27FC236}">
                    <a16:creationId xmlns:a16="http://schemas.microsoft.com/office/drawing/2014/main" id="{C040EEA9-3095-4F30-8483-23F37448C258}"/>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36">
                <a:extLst>
                  <a:ext uri="{FF2B5EF4-FFF2-40B4-BE49-F238E27FC236}">
                    <a16:creationId xmlns:a16="http://schemas.microsoft.com/office/drawing/2014/main" id="{749693CE-451B-4AFB-88A8-C12ED178EA24}"/>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37">
                <a:extLst>
                  <a:ext uri="{FF2B5EF4-FFF2-40B4-BE49-F238E27FC236}">
                    <a16:creationId xmlns:a16="http://schemas.microsoft.com/office/drawing/2014/main" id="{30280489-C791-44E8-963D-1255607CDB5F}"/>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38">
                <a:extLst>
                  <a:ext uri="{FF2B5EF4-FFF2-40B4-BE49-F238E27FC236}">
                    <a16:creationId xmlns:a16="http://schemas.microsoft.com/office/drawing/2014/main" id="{8CC74FC2-413D-4801-AE6D-107C3B112929}"/>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39">
                <a:extLst>
                  <a:ext uri="{FF2B5EF4-FFF2-40B4-BE49-F238E27FC236}">
                    <a16:creationId xmlns:a16="http://schemas.microsoft.com/office/drawing/2014/main" id="{B285A8B1-8801-46CD-91B8-97CE12F3199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0">
                <a:extLst>
                  <a:ext uri="{FF2B5EF4-FFF2-40B4-BE49-F238E27FC236}">
                    <a16:creationId xmlns:a16="http://schemas.microsoft.com/office/drawing/2014/main" id="{2DCB03A8-663D-4DCB-A3A5-59C55ED30496}"/>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1">
                <a:extLst>
                  <a:ext uri="{FF2B5EF4-FFF2-40B4-BE49-F238E27FC236}">
                    <a16:creationId xmlns:a16="http://schemas.microsoft.com/office/drawing/2014/main" id="{5407D7A5-9403-4899-B30F-57F9270DFA23}"/>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2">
                <a:extLst>
                  <a:ext uri="{FF2B5EF4-FFF2-40B4-BE49-F238E27FC236}">
                    <a16:creationId xmlns:a16="http://schemas.microsoft.com/office/drawing/2014/main" id="{A5A712A8-2D9C-4566-93D7-A554219464B6}"/>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3">
                <a:extLst>
                  <a:ext uri="{FF2B5EF4-FFF2-40B4-BE49-F238E27FC236}">
                    <a16:creationId xmlns:a16="http://schemas.microsoft.com/office/drawing/2014/main" id="{4B61ED17-0B4A-42B3-B859-84E6FBD9F9B9}"/>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44">
                <a:extLst>
                  <a:ext uri="{FF2B5EF4-FFF2-40B4-BE49-F238E27FC236}">
                    <a16:creationId xmlns:a16="http://schemas.microsoft.com/office/drawing/2014/main" id="{7FF71609-E043-4DD4-BBED-210943BF31DB}"/>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45">
                <a:extLst>
                  <a:ext uri="{FF2B5EF4-FFF2-40B4-BE49-F238E27FC236}">
                    <a16:creationId xmlns:a16="http://schemas.microsoft.com/office/drawing/2014/main" id="{9107E37E-3623-4410-8CEA-DA33995A6AC6}"/>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46">
                <a:extLst>
                  <a:ext uri="{FF2B5EF4-FFF2-40B4-BE49-F238E27FC236}">
                    <a16:creationId xmlns:a16="http://schemas.microsoft.com/office/drawing/2014/main" id="{B83800E2-BDEE-48AC-9D9F-0B03C123FB62}"/>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3" name="Group 22">
              <a:extLst>
                <a:ext uri="{FF2B5EF4-FFF2-40B4-BE49-F238E27FC236}">
                  <a16:creationId xmlns:a16="http://schemas.microsoft.com/office/drawing/2014/main" id="{8F81BE07-E676-45EB-9AFA-7BF1FBB657A2}"/>
                </a:ext>
              </a:extLst>
            </p:cNvPr>
            <p:cNvGrpSpPr/>
            <p:nvPr/>
          </p:nvGrpSpPr>
          <p:grpSpPr>
            <a:xfrm>
              <a:off x="354110" y="5895731"/>
              <a:ext cx="11480604" cy="109990"/>
              <a:chOff x="354110" y="5903678"/>
              <a:chExt cx="11480604" cy="109990"/>
            </a:xfrm>
            <a:grpFill/>
          </p:grpSpPr>
          <p:sp>
            <p:nvSpPr>
              <p:cNvPr id="51" name="Rectangle 59">
                <a:extLst>
                  <a:ext uri="{FF2B5EF4-FFF2-40B4-BE49-F238E27FC236}">
                    <a16:creationId xmlns:a16="http://schemas.microsoft.com/office/drawing/2014/main" id="{90F41A19-F592-419E-BB70-0A26A5A2C993}"/>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0">
                <a:extLst>
                  <a:ext uri="{FF2B5EF4-FFF2-40B4-BE49-F238E27FC236}">
                    <a16:creationId xmlns:a16="http://schemas.microsoft.com/office/drawing/2014/main" id="{1469FDD4-E3FD-413E-AE75-22EE1F631B63}"/>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1">
                <a:extLst>
                  <a:ext uri="{FF2B5EF4-FFF2-40B4-BE49-F238E27FC236}">
                    <a16:creationId xmlns:a16="http://schemas.microsoft.com/office/drawing/2014/main" id="{FE475E5D-8646-4FC9-BFFB-619E2D0E25ED}"/>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2">
                <a:extLst>
                  <a:ext uri="{FF2B5EF4-FFF2-40B4-BE49-F238E27FC236}">
                    <a16:creationId xmlns:a16="http://schemas.microsoft.com/office/drawing/2014/main" id="{3D36A72E-C554-4C3C-9B1B-6CB10E5F62BE}"/>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3">
                <a:extLst>
                  <a:ext uri="{FF2B5EF4-FFF2-40B4-BE49-F238E27FC236}">
                    <a16:creationId xmlns:a16="http://schemas.microsoft.com/office/drawing/2014/main" id="{7A4E6F93-4FD1-43BD-92BD-564F60D0B6DD}"/>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64">
                <a:extLst>
                  <a:ext uri="{FF2B5EF4-FFF2-40B4-BE49-F238E27FC236}">
                    <a16:creationId xmlns:a16="http://schemas.microsoft.com/office/drawing/2014/main" id="{91390BA3-956A-4FEA-961B-6154DE6FB764}"/>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65">
                <a:extLst>
                  <a:ext uri="{FF2B5EF4-FFF2-40B4-BE49-F238E27FC236}">
                    <a16:creationId xmlns:a16="http://schemas.microsoft.com/office/drawing/2014/main" id="{3BDA4482-76BD-4B95-9A99-C9D97E68F675}"/>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66">
                <a:extLst>
                  <a:ext uri="{FF2B5EF4-FFF2-40B4-BE49-F238E27FC236}">
                    <a16:creationId xmlns:a16="http://schemas.microsoft.com/office/drawing/2014/main" id="{7C89DCF1-7783-4715-A5F6-F69C325A84F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67">
                <a:extLst>
                  <a:ext uri="{FF2B5EF4-FFF2-40B4-BE49-F238E27FC236}">
                    <a16:creationId xmlns:a16="http://schemas.microsoft.com/office/drawing/2014/main" id="{C358A697-8E33-4B4A-8E88-7C19923AD434}"/>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68">
                <a:extLst>
                  <a:ext uri="{FF2B5EF4-FFF2-40B4-BE49-F238E27FC236}">
                    <a16:creationId xmlns:a16="http://schemas.microsoft.com/office/drawing/2014/main" id="{8716A687-A14A-4B91-AB47-EC1722AF30AA}"/>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69">
                <a:extLst>
                  <a:ext uri="{FF2B5EF4-FFF2-40B4-BE49-F238E27FC236}">
                    <a16:creationId xmlns:a16="http://schemas.microsoft.com/office/drawing/2014/main" id="{3597BC4D-A8AB-476D-A463-DDA92D6194C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0">
                <a:extLst>
                  <a:ext uri="{FF2B5EF4-FFF2-40B4-BE49-F238E27FC236}">
                    <a16:creationId xmlns:a16="http://schemas.microsoft.com/office/drawing/2014/main" id="{3D5FE933-374E-4D22-95B5-F8B154CFC294}"/>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1">
                <a:extLst>
                  <a:ext uri="{FF2B5EF4-FFF2-40B4-BE49-F238E27FC236}">
                    <a16:creationId xmlns:a16="http://schemas.microsoft.com/office/drawing/2014/main" id="{4DA4C424-BC57-46B1-8A19-98F4A1F4BC56}"/>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2">
                <a:extLst>
                  <a:ext uri="{FF2B5EF4-FFF2-40B4-BE49-F238E27FC236}">
                    <a16:creationId xmlns:a16="http://schemas.microsoft.com/office/drawing/2014/main" id="{8072EEA5-91EE-47E9-9C82-96966E37CB87}"/>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3">
                <a:extLst>
                  <a:ext uri="{FF2B5EF4-FFF2-40B4-BE49-F238E27FC236}">
                    <a16:creationId xmlns:a16="http://schemas.microsoft.com/office/drawing/2014/main" id="{D2366CD8-B517-40C0-8E52-217CE8F16474}"/>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74">
                <a:extLst>
                  <a:ext uri="{FF2B5EF4-FFF2-40B4-BE49-F238E27FC236}">
                    <a16:creationId xmlns:a16="http://schemas.microsoft.com/office/drawing/2014/main" id="{2739573F-C01A-4A42-BDB4-F8717CD6555C}"/>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75">
                <a:extLst>
                  <a:ext uri="{FF2B5EF4-FFF2-40B4-BE49-F238E27FC236}">
                    <a16:creationId xmlns:a16="http://schemas.microsoft.com/office/drawing/2014/main" id="{94A56444-668B-41B0-8986-65EB2B4A3200}"/>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76">
                <a:extLst>
                  <a:ext uri="{FF2B5EF4-FFF2-40B4-BE49-F238E27FC236}">
                    <a16:creationId xmlns:a16="http://schemas.microsoft.com/office/drawing/2014/main" id="{B2CFF404-368E-4A76-A2CA-471611869B48}"/>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77">
                <a:extLst>
                  <a:ext uri="{FF2B5EF4-FFF2-40B4-BE49-F238E27FC236}">
                    <a16:creationId xmlns:a16="http://schemas.microsoft.com/office/drawing/2014/main" id="{3B1857CC-9DC7-43E3-98B6-0DCBB2DC18B3}"/>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78">
                <a:extLst>
                  <a:ext uri="{FF2B5EF4-FFF2-40B4-BE49-F238E27FC236}">
                    <a16:creationId xmlns:a16="http://schemas.microsoft.com/office/drawing/2014/main" id="{13C3C468-F3E2-4B75-BB66-184F85DD01B0}"/>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 name="Rectangle 79">
                <a:extLst>
                  <a:ext uri="{FF2B5EF4-FFF2-40B4-BE49-F238E27FC236}">
                    <a16:creationId xmlns:a16="http://schemas.microsoft.com/office/drawing/2014/main" id="{1A0E9336-6E7F-4174-BB8B-7B675743AA41}"/>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80">
                <a:extLst>
                  <a:ext uri="{FF2B5EF4-FFF2-40B4-BE49-F238E27FC236}">
                    <a16:creationId xmlns:a16="http://schemas.microsoft.com/office/drawing/2014/main" id="{1AB6293C-8454-4149-8126-EFE23BCE434D}"/>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81">
                <a:extLst>
                  <a:ext uri="{FF2B5EF4-FFF2-40B4-BE49-F238E27FC236}">
                    <a16:creationId xmlns:a16="http://schemas.microsoft.com/office/drawing/2014/main" id="{BAE4953B-46B2-4552-8D6A-C67D4FCB3D6C}"/>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82">
                <a:extLst>
                  <a:ext uri="{FF2B5EF4-FFF2-40B4-BE49-F238E27FC236}">
                    <a16:creationId xmlns:a16="http://schemas.microsoft.com/office/drawing/2014/main" id="{40C5CC0E-449E-4E60-822F-5A4AB69E541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83">
                <a:extLst>
                  <a:ext uri="{FF2B5EF4-FFF2-40B4-BE49-F238E27FC236}">
                    <a16:creationId xmlns:a16="http://schemas.microsoft.com/office/drawing/2014/main" id="{B2688373-3DD7-4956-8759-7CB2AF735B51}"/>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84">
                <a:extLst>
                  <a:ext uri="{FF2B5EF4-FFF2-40B4-BE49-F238E27FC236}">
                    <a16:creationId xmlns:a16="http://schemas.microsoft.com/office/drawing/2014/main" id="{50B8E454-F10F-456B-81ED-301B191CA48D}"/>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4" name="Group 23">
              <a:extLst>
                <a:ext uri="{FF2B5EF4-FFF2-40B4-BE49-F238E27FC236}">
                  <a16:creationId xmlns:a16="http://schemas.microsoft.com/office/drawing/2014/main" id="{960ABA5C-8D36-4AAD-9494-669B8A3E9E86}"/>
                </a:ext>
              </a:extLst>
            </p:cNvPr>
            <p:cNvGrpSpPr/>
            <p:nvPr/>
          </p:nvGrpSpPr>
          <p:grpSpPr>
            <a:xfrm>
              <a:off x="354110" y="6402442"/>
              <a:ext cx="11480604" cy="109990"/>
              <a:chOff x="354110" y="5903678"/>
              <a:chExt cx="11480604" cy="109990"/>
            </a:xfrm>
            <a:grpFill/>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2" name="Date Placeholder 1"/>
          <p:cNvSpPr>
            <a:spLocks noGrp="1"/>
          </p:cNvSpPr>
          <p:nvPr>
            <p:ph type="dt" sz="half" idx="10"/>
          </p:nvPr>
        </p:nvSpPr>
        <p:spPr/>
        <p:txBody>
          <a:bodyPr/>
          <a:lstStyle/>
          <a:p>
            <a:fld id="{425404F2-BE9A-4460-8815-8F645183555F}" type="datetimeFigureOut">
              <a:rPr lang="en-US" smtClean="0"/>
              <a:pPr/>
              <a:t>11/21/2024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r>
              <a:rPr lang="en-US" dirty="0"/>
              <a:t>www.anubhavtrainings.com</a:t>
            </a:r>
          </a:p>
        </p:txBody>
      </p:sp>
      <p:sp>
        <p:nvSpPr>
          <p:cNvPr id="364" name="Picture Placeholder 2">
            <a:extLst>
              <a:ext uri="{FF2B5EF4-FFF2-40B4-BE49-F238E27FC236}">
                <a16:creationId xmlns:a16="http://schemas.microsoft.com/office/drawing/2014/main" id="{251EF59E-16AF-4781-8288-EC19B9762CAE}"/>
              </a:ext>
            </a:extLst>
          </p:cNvPr>
          <p:cNvSpPr>
            <a:spLocks noGrp="1"/>
          </p:cNvSpPr>
          <p:nvPr>
            <p:ph type="pic" sz="quarter" idx="14"/>
          </p:nvPr>
        </p:nvSpPr>
        <p:spPr>
          <a:xfrm>
            <a:off x="-20540" y="-11151"/>
            <a:ext cx="6784876" cy="5685522"/>
          </a:xfrm>
          <a:custGeom>
            <a:avLst/>
            <a:gdLst>
              <a:gd name="connsiteX0" fmla="*/ 0 w 7654699"/>
              <a:gd name="connsiteY0" fmla="*/ 0 h 5678805"/>
              <a:gd name="connsiteX1" fmla="*/ 7654699 w 7654699"/>
              <a:gd name="connsiteY1" fmla="*/ 0 h 5678805"/>
              <a:gd name="connsiteX2" fmla="*/ 7654699 w 7654699"/>
              <a:gd name="connsiteY2" fmla="*/ 0 h 5678805"/>
              <a:gd name="connsiteX3" fmla="*/ 7654699 w 7654699"/>
              <a:gd name="connsiteY3" fmla="*/ 4808982 h 5678805"/>
              <a:gd name="connsiteX4" fmla="*/ 6784876 w 7654699"/>
              <a:gd name="connsiteY4" fmla="*/ 5678805 h 5678805"/>
              <a:gd name="connsiteX5" fmla="*/ 869823 w 7654699"/>
              <a:gd name="connsiteY5" fmla="*/ 5678805 h 5678805"/>
              <a:gd name="connsiteX6" fmla="*/ 0 w 7654699"/>
              <a:gd name="connsiteY6" fmla="*/ 4808982 h 5678805"/>
              <a:gd name="connsiteX7" fmla="*/ 0 w 7654699"/>
              <a:gd name="connsiteY7" fmla="*/ 0 h 5678805"/>
              <a:gd name="connsiteX8" fmla="*/ 0 w 7654699"/>
              <a:gd name="connsiteY8" fmla="*/ 0 h 5678805"/>
              <a:gd name="connsiteX0" fmla="*/ 0 w 7654699"/>
              <a:gd name="connsiteY0" fmla="*/ 6717 h 5685522"/>
              <a:gd name="connsiteX1" fmla="*/ 901515 w 7654699"/>
              <a:gd name="connsiteY1" fmla="*/ 0 h 5685522"/>
              <a:gd name="connsiteX2" fmla="*/ 7654699 w 7654699"/>
              <a:gd name="connsiteY2" fmla="*/ 6717 h 5685522"/>
              <a:gd name="connsiteX3" fmla="*/ 7654699 w 7654699"/>
              <a:gd name="connsiteY3" fmla="*/ 6717 h 5685522"/>
              <a:gd name="connsiteX4" fmla="*/ 7654699 w 7654699"/>
              <a:gd name="connsiteY4" fmla="*/ 4815699 h 5685522"/>
              <a:gd name="connsiteX5" fmla="*/ 6784876 w 7654699"/>
              <a:gd name="connsiteY5" fmla="*/ 5685522 h 5685522"/>
              <a:gd name="connsiteX6" fmla="*/ 869823 w 7654699"/>
              <a:gd name="connsiteY6" fmla="*/ 5685522 h 5685522"/>
              <a:gd name="connsiteX7" fmla="*/ 0 w 7654699"/>
              <a:gd name="connsiteY7" fmla="*/ 4815699 h 5685522"/>
              <a:gd name="connsiteX8" fmla="*/ 0 w 7654699"/>
              <a:gd name="connsiteY8" fmla="*/ 6717 h 5685522"/>
              <a:gd name="connsiteX9" fmla="*/ 0 w 7654699"/>
              <a:gd name="connsiteY9" fmla="*/ 6717 h 5685522"/>
              <a:gd name="connsiteX0" fmla="*/ 0 w 7654699"/>
              <a:gd name="connsiteY0" fmla="*/ 6717 h 5685522"/>
              <a:gd name="connsiteX1" fmla="*/ 901515 w 7654699"/>
              <a:gd name="connsiteY1" fmla="*/ 0 h 5685522"/>
              <a:gd name="connsiteX2" fmla="*/ 7654699 w 7654699"/>
              <a:gd name="connsiteY2" fmla="*/ 6717 h 5685522"/>
              <a:gd name="connsiteX3" fmla="*/ 7654699 w 7654699"/>
              <a:gd name="connsiteY3" fmla="*/ 6717 h 5685522"/>
              <a:gd name="connsiteX4" fmla="*/ 7654699 w 7654699"/>
              <a:gd name="connsiteY4" fmla="*/ 4815699 h 5685522"/>
              <a:gd name="connsiteX5" fmla="*/ 6784876 w 7654699"/>
              <a:gd name="connsiteY5" fmla="*/ 5685522 h 5685522"/>
              <a:gd name="connsiteX6" fmla="*/ 869823 w 7654699"/>
              <a:gd name="connsiteY6" fmla="*/ 5685522 h 5685522"/>
              <a:gd name="connsiteX7" fmla="*/ 0 w 7654699"/>
              <a:gd name="connsiteY7" fmla="*/ 4815699 h 5685522"/>
              <a:gd name="connsiteX8" fmla="*/ 0 w 7654699"/>
              <a:gd name="connsiteY8" fmla="*/ 6717 h 5685522"/>
              <a:gd name="connsiteX0" fmla="*/ 0 w 7654699"/>
              <a:gd name="connsiteY0" fmla="*/ 4815699 h 5685522"/>
              <a:gd name="connsiteX1" fmla="*/ 901515 w 7654699"/>
              <a:gd name="connsiteY1" fmla="*/ 0 h 5685522"/>
              <a:gd name="connsiteX2" fmla="*/ 7654699 w 7654699"/>
              <a:gd name="connsiteY2" fmla="*/ 6717 h 5685522"/>
              <a:gd name="connsiteX3" fmla="*/ 7654699 w 7654699"/>
              <a:gd name="connsiteY3" fmla="*/ 6717 h 5685522"/>
              <a:gd name="connsiteX4" fmla="*/ 7654699 w 7654699"/>
              <a:gd name="connsiteY4" fmla="*/ 4815699 h 5685522"/>
              <a:gd name="connsiteX5" fmla="*/ 6784876 w 7654699"/>
              <a:gd name="connsiteY5" fmla="*/ 5685522 h 5685522"/>
              <a:gd name="connsiteX6" fmla="*/ 869823 w 7654699"/>
              <a:gd name="connsiteY6" fmla="*/ 5685522 h 5685522"/>
              <a:gd name="connsiteX7" fmla="*/ 0 w 7654699"/>
              <a:gd name="connsiteY7" fmla="*/ 4815699 h 5685522"/>
              <a:gd name="connsiteX0" fmla="*/ 776254 w 7561130"/>
              <a:gd name="connsiteY0" fmla="*/ 5685522 h 5685522"/>
              <a:gd name="connsiteX1" fmla="*/ 807946 w 7561130"/>
              <a:gd name="connsiteY1" fmla="*/ 0 h 5685522"/>
              <a:gd name="connsiteX2" fmla="*/ 7561130 w 7561130"/>
              <a:gd name="connsiteY2" fmla="*/ 6717 h 5685522"/>
              <a:gd name="connsiteX3" fmla="*/ 7561130 w 7561130"/>
              <a:gd name="connsiteY3" fmla="*/ 6717 h 5685522"/>
              <a:gd name="connsiteX4" fmla="*/ 7561130 w 7561130"/>
              <a:gd name="connsiteY4" fmla="*/ 4815699 h 5685522"/>
              <a:gd name="connsiteX5" fmla="*/ 6691307 w 7561130"/>
              <a:gd name="connsiteY5" fmla="*/ 5685522 h 5685522"/>
              <a:gd name="connsiteX6" fmla="*/ 776254 w 7561130"/>
              <a:gd name="connsiteY6" fmla="*/ 5685522 h 5685522"/>
              <a:gd name="connsiteX0" fmla="*/ 0 w 6784876"/>
              <a:gd name="connsiteY0" fmla="*/ 5685522 h 5685522"/>
              <a:gd name="connsiteX1" fmla="*/ 31692 w 6784876"/>
              <a:gd name="connsiteY1" fmla="*/ 0 h 5685522"/>
              <a:gd name="connsiteX2" fmla="*/ 6784876 w 6784876"/>
              <a:gd name="connsiteY2" fmla="*/ 6717 h 5685522"/>
              <a:gd name="connsiteX3" fmla="*/ 6784876 w 6784876"/>
              <a:gd name="connsiteY3" fmla="*/ 6717 h 5685522"/>
              <a:gd name="connsiteX4" fmla="*/ 6784876 w 6784876"/>
              <a:gd name="connsiteY4" fmla="*/ 4815699 h 5685522"/>
              <a:gd name="connsiteX5" fmla="*/ 5915053 w 6784876"/>
              <a:gd name="connsiteY5" fmla="*/ 5685522 h 5685522"/>
              <a:gd name="connsiteX6" fmla="*/ 0 w 6784876"/>
              <a:gd name="connsiteY6" fmla="*/ 5685522 h 568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84876" h="5685522">
                <a:moveTo>
                  <a:pt x="0" y="5685522"/>
                </a:moveTo>
                <a:lnTo>
                  <a:pt x="31692" y="0"/>
                </a:lnTo>
                <a:lnTo>
                  <a:pt x="6784876" y="6717"/>
                </a:lnTo>
                <a:lnTo>
                  <a:pt x="6784876" y="6717"/>
                </a:lnTo>
                <a:lnTo>
                  <a:pt x="6784876" y="4815699"/>
                </a:lnTo>
                <a:cubicBezTo>
                  <a:pt x="6784876" y="5296089"/>
                  <a:pt x="6395443" y="5685522"/>
                  <a:pt x="5915053" y="5685522"/>
                </a:cubicBezTo>
                <a:lnTo>
                  <a:pt x="0" y="5685522"/>
                </a:lnTo>
                <a:close/>
              </a:path>
            </a:pathLst>
          </a:custGeom>
          <a:solidFill>
            <a:schemeClr val="accent3"/>
          </a:solidFill>
          <a:effectLst>
            <a:outerShdw blurRad="635000" dist="825500" dir="21540000" algn="l" rotWithShape="0">
              <a:prstClr val="black">
                <a:alpha val="20000"/>
              </a:prstClr>
            </a:outerShdw>
          </a:effectLst>
        </p:spPr>
        <p:txBody>
          <a:bodyPr anchor="ctr">
            <a:normAutofit/>
          </a:bodyPr>
          <a:lstStyle>
            <a:lvl1pPr marL="0" indent="0" algn="ctr">
              <a:buFontTx/>
              <a:buNone/>
              <a:defRPr sz="3200">
                <a:solidFill>
                  <a:schemeClr val="bg1"/>
                </a:solidFill>
              </a:defRPr>
            </a:lvl1pPr>
          </a:lstStyle>
          <a:p>
            <a:endParaRPr lang="en-IN"/>
          </a:p>
        </p:txBody>
      </p:sp>
    </p:spTree>
    <p:extLst>
      <p:ext uri="{BB962C8B-B14F-4D97-AF65-F5344CB8AC3E}">
        <p14:creationId xmlns:p14="http://schemas.microsoft.com/office/powerpoint/2010/main" val="324134753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Our Team">
    <p:bg>
      <p:bgPr>
        <a:solidFill>
          <a:schemeClr val="accent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C1607FC-4025-4535-B960-C423F1504CE5}"/>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12" name="Group 11">
              <a:extLst>
                <a:ext uri="{FF2B5EF4-FFF2-40B4-BE49-F238E27FC236}">
                  <a16:creationId xmlns:a16="http://schemas.microsoft.com/office/drawing/2014/main" id="{5651BEEC-E6AC-4E4B-9B88-D2F823311FDE}"/>
                </a:ext>
              </a:extLst>
            </p:cNvPr>
            <p:cNvGrpSpPr/>
            <p:nvPr/>
          </p:nvGrpSpPr>
          <p:grpSpPr>
            <a:xfrm>
              <a:off x="354110" y="326571"/>
              <a:ext cx="11480604" cy="109990"/>
              <a:chOff x="354110" y="326571"/>
              <a:chExt cx="11480604" cy="109990"/>
            </a:xfrm>
            <a:grpFill/>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6CC022AE-7DA1-4DBC-B4FA-A550170E3244}"/>
                </a:ext>
              </a:extLst>
            </p:cNvPr>
            <p:cNvGrpSpPr/>
            <p:nvPr/>
          </p:nvGrpSpPr>
          <p:grpSpPr>
            <a:xfrm>
              <a:off x="354110" y="833283"/>
              <a:ext cx="11480604" cy="108822"/>
              <a:chOff x="354110" y="834963"/>
              <a:chExt cx="11480604" cy="108822"/>
            </a:xfrm>
            <a:grpFill/>
          </p:grpSpPr>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86937529-B296-43D8-A41E-AB8B81312F52}"/>
                </a:ext>
              </a:extLst>
            </p:cNvPr>
            <p:cNvGrpSpPr/>
            <p:nvPr/>
          </p:nvGrpSpPr>
          <p:grpSpPr>
            <a:xfrm>
              <a:off x="354110" y="1338827"/>
              <a:ext cx="11480604" cy="109990"/>
              <a:chOff x="354110" y="1342187"/>
              <a:chExt cx="11480604" cy="109990"/>
            </a:xfrm>
            <a:grpFill/>
          </p:grpSpPr>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7F2D639A-C347-4082-9643-F89AF7802C05}"/>
                </a:ext>
              </a:extLst>
            </p:cNvPr>
            <p:cNvGrpSpPr/>
            <p:nvPr/>
          </p:nvGrpSpPr>
          <p:grpSpPr>
            <a:xfrm>
              <a:off x="354110" y="1845539"/>
              <a:ext cx="11480604" cy="109990"/>
              <a:chOff x="354110" y="1850572"/>
              <a:chExt cx="11480604" cy="109990"/>
            </a:xfrm>
            <a:grpFill/>
          </p:grpSpPr>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66A8B488-F73F-46BA-AAC6-FAAE1D26CA95}"/>
                </a:ext>
              </a:extLst>
            </p:cNvPr>
            <p:cNvGrpSpPr/>
            <p:nvPr/>
          </p:nvGrpSpPr>
          <p:grpSpPr>
            <a:xfrm>
              <a:off x="354110" y="2352251"/>
              <a:ext cx="11480604" cy="108822"/>
              <a:chOff x="354110" y="2358964"/>
              <a:chExt cx="11480604" cy="108822"/>
            </a:xfrm>
            <a:grpFill/>
          </p:grpSpPr>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518EF978-EC3B-4512-9384-D9CDBEA6D3B0}"/>
                </a:ext>
              </a:extLst>
            </p:cNvPr>
            <p:cNvGrpSpPr/>
            <p:nvPr/>
          </p:nvGrpSpPr>
          <p:grpSpPr>
            <a:xfrm>
              <a:off x="354110" y="2857795"/>
              <a:ext cx="11480604" cy="109990"/>
              <a:chOff x="354110" y="2866188"/>
              <a:chExt cx="11480604" cy="109990"/>
            </a:xfrm>
            <a:grpFill/>
          </p:grpSpPr>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906BB728-4849-4082-9FF0-0EA3AABEBCF4}"/>
                </a:ext>
              </a:extLst>
            </p:cNvPr>
            <p:cNvGrpSpPr/>
            <p:nvPr/>
          </p:nvGrpSpPr>
          <p:grpSpPr>
            <a:xfrm>
              <a:off x="354110" y="3364507"/>
              <a:ext cx="11480604" cy="109990"/>
              <a:chOff x="354110" y="3364062"/>
              <a:chExt cx="11480604" cy="109990"/>
            </a:xfrm>
            <a:grpFill/>
          </p:grpSpPr>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7">
                <a:extLst>
                  <a:ext uri="{FF2B5EF4-FFF2-40B4-BE49-F238E27FC236}">
                    <a16:creationId xmlns:a16="http://schemas.microsoft.com/office/drawing/2014/main" id="{BDB3BE91-D24B-44FB-A0BE-35ABBB231390}"/>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8">
                <a:extLst>
                  <a:ext uri="{FF2B5EF4-FFF2-40B4-BE49-F238E27FC236}">
                    <a16:creationId xmlns:a16="http://schemas.microsoft.com/office/drawing/2014/main" id="{02BF76EB-C07C-40D8-ABF9-14A0E81337BD}"/>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9">
                <a:extLst>
                  <a:ext uri="{FF2B5EF4-FFF2-40B4-BE49-F238E27FC236}">
                    <a16:creationId xmlns:a16="http://schemas.microsoft.com/office/drawing/2014/main" id="{FC0AC496-1F3F-4359-904E-5527E0BAD729}"/>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0">
                <a:extLst>
                  <a:ext uri="{FF2B5EF4-FFF2-40B4-BE49-F238E27FC236}">
                    <a16:creationId xmlns:a16="http://schemas.microsoft.com/office/drawing/2014/main" id="{67A5809D-4B79-4E2A-8B9D-C29BBE187DEB}"/>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1">
                <a:extLst>
                  <a:ext uri="{FF2B5EF4-FFF2-40B4-BE49-F238E27FC236}">
                    <a16:creationId xmlns:a16="http://schemas.microsoft.com/office/drawing/2014/main" id="{5FA8A205-5CFE-4939-86AC-E0D585AB2216}"/>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2">
                <a:extLst>
                  <a:ext uri="{FF2B5EF4-FFF2-40B4-BE49-F238E27FC236}">
                    <a16:creationId xmlns:a16="http://schemas.microsoft.com/office/drawing/2014/main" id="{553F272B-5533-4FB6-A9F0-875A21EC046E}"/>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3">
                <a:extLst>
                  <a:ext uri="{FF2B5EF4-FFF2-40B4-BE49-F238E27FC236}">
                    <a16:creationId xmlns:a16="http://schemas.microsoft.com/office/drawing/2014/main" id="{187F64CB-DEFF-42C8-A80D-BF5D20C7E7B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14">
                <a:extLst>
                  <a:ext uri="{FF2B5EF4-FFF2-40B4-BE49-F238E27FC236}">
                    <a16:creationId xmlns:a16="http://schemas.microsoft.com/office/drawing/2014/main" id="{D8A81EE6-EC79-451C-8888-B85838267DFF}"/>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15">
                <a:extLst>
                  <a:ext uri="{FF2B5EF4-FFF2-40B4-BE49-F238E27FC236}">
                    <a16:creationId xmlns:a16="http://schemas.microsoft.com/office/drawing/2014/main" id="{2F75E8FE-AE95-4C7F-8BE5-50A035B1B1A2}"/>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16">
                <a:extLst>
                  <a:ext uri="{FF2B5EF4-FFF2-40B4-BE49-F238E27FC236}">
                    <a16:creationId xmlns:a16="http://schemas.microsoft.com/office/drawing/2014/main" id="{521C11C5-735B-4510-A6D4-19E284955808}"/>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17">
                <a:extLst>
                  <a:ext uri="{FF2B5EF4-FFF2-40B4-BE49-F238E27FC236}">
                    <a16:creationId xmlns:a16="http://schemas.microsoft.com/office/drawing/2014/main" id="{DE053974-1CFB-4C67-9102-E4BA82742CCB}"/>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18">
                <a:extLst>
                  <a:ext uri="{FF2B5EF4-FFF2-40B4-BE49-F238E27FC236}">
                    <a16:creationId xmlns:a16="http://schemas.microsoft.com/office/drawing/2014/main" id="{00A33D5E-F49C-4A86-B377-B3598B7EF79A}"/>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19">
                <a:extLst>
                  <a:ext uri="{FF2B5EF4-FFF2-40B4-BE49-F238E27FC236}">
                    <a16:creationId xmlns:a16="http://schemas.microsoft.com/office/drawing/2014/main" id="{7B19912A-F019-49AD-A23F-B9B6F8E59878}"/>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9" name="Group 18">
              <a:extLst>
                <a:ext uri="{FF2B5EF4-FFF2-40B4-BE49-F238E27FC236}">
                  <a16:creationId xmlns:a16="http://schemas.microsoft.com/office/drawing/2014/main" id="{9899924C-8D1C-46B4-9F38-88AD7EA3A211}"/>
                </a:ext>
              </a:extLst>
            </p:cNvPr>
            <p:cNvGrpSpPr/>
            <p:nvPr/>
          </p:nvGrpSpPr>
          <p:grpSpPr>
            <a:xfrm>
              <a:off x="354110" y="3871219"/>
              <a:ext cx="11480604" cy="108822"/>
              <a:chOff x="354110" y="3872454"/>
              <a:chExt cx="11480604" cy="108822"/>
            </a:xfrm>
            <a:grpFill/>
          </p:grpSpPr>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34">
                <a:extLst>
                  <a:ext uri="{FF2B5EF4-FFF2-40B4-BE49-F238E27FC236}">
                    <a16:creationId xmlns:a16="http://schemas.microsoft.com/office/drawing/2014/main" id="{0081421C-B014-4BA9-9B01-C495814F1439}"/>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35">
                <a:extLst>
                  <a:ext uri="{FF2B5EF4-FFF2-40B4-BE49-F238E27FC236}">
                    <a16:creationId xmlns:a16="http://schemas.microsoft.com/office/drawing/2014/main" id="{F2F01CCA-56ED-486D-8B82-39DC92A848EA}"/>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36">
                <a:extLst>
                  <a:ext uri="{FF2B5EF4-FFF2-40B4-BE49-F238E27FC236}">
                    <a16:creationId xmlns:a16="http://schemas.microsoft.com/office/drawing/2014/main" id="{D80D4491-E5C9-4C50-81FD-6FC11F948875}"/>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37">
                <a:extLst>
                  <a:ext uri="{FF2B5EF4-FFF2-40B4-BE49-F238E27FC236}">
                    <a16:creationId xmlns:a16="http://schemas.microsoft.com/office/drawing/2014/main" id="{FEC9B9BF-B893-41BF-B931-31F1750D8996}"/>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38">
                <a:extLst>
                  <a:ext uri="{FF2B5EF4-FFF2-40B4-BE49-F238E27FC236}">
                    <a16:creationId xmlns:a16="http://schemas.microsoft.com/office/drawing/2014/main" id="{3CAD1EA0-31D2-4388-AC66-BE422B61421C}"/>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39">
                <a:extLst>
                  <a:ext uri="{FF2B5EF4-FFF2-40B4-BE49-F238E27FC236}">
                    <a16:creationId xmlns:a16="http://schemas.microsoft.com/office/drawing/2014/main" id="{992B7398-2CE5-4B74-B42B-0E4E9FA210C1}"/>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0">
                <a:extLst>
                  <a:ext uri="{FF2B5EF4-FFF2-40B4-BE49-F238E27FC236}">
                    <a16:creationId xmlns:a16="http://schemas.microsoft.com/office/drawing/2014/main" id="{2AC042C8-974E-43A8-B1AB-D62435FE96D7}"/>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1">
                <a:extLst>
                  <a:ext uri="{FF2B5EF4-FFF2-40B4-BE49-F238E27FC236}">
                    <a16:creationId xmlns:a16="http://schemas.microsoft.com/office/drawing/2014/main" id="{2D6F1AB9-6712-4B85-8932-7F5F1BCFDA32}"/>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2">
                <a:extLst>
                  <a:ext uri="{FF2B5EF4-FFF2-40B4-BE49-F238E27FC236}">
                    <a16:creationId xmlns:a16="http://schemas.microsoft.com/office/drawing/2014/main" id="{80DC2507-35DC-491B-8CB6-90312B184EDE}"/>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3">
                <a:extLst>
                  <a:ext uri="{FF2B5EF4-FFF2-40B4-BE49-F238E27FC236}">
                    <a16:creationId xmlns:a16="http://schemas.microsoft.com/office/drawing/2014/main" id="{778102A0-D658-43A1-846D-9B9E4B9AE14F}"/>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44">
                <a:extLst>
                  <a:ext uri="{FF2B5EF4-FFF2-40B4-BE49-F238E27FC236}">
                    <a16:creationId xmlns:a16="http://schemas.microsoft.com/office/drawing/2014/main" id="{0532E36E-F8F7-4121-80C1-216501C391E8}"/>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45">
                <a:extLst>
                  <a:ext uri="{FF2B5EF4-FFF2-40B4-BE49-F238E27FC236}">
                    <a16:creationId xmlns:a16="http://schemas.microsoft.com/office/drawing/2014/main" id="{EBD0C1A7-E07E-492D-A5B7-899D81C35912}"/>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46">
                <a:extLst>
                  <a:ext uri="{FF2B5EF4-FFF2-40B4-BE49-F238E27FC236}">
                    <a16:creationId xmlns:a16="http://schemas.microsoft.com/office/drawing/2014/main" id="{FF89631E-3434-468A-BE5A-16772FE2F3D2}"/>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0" name="Group 19">
              <a:extLst>
                <a:ext uri="{FF2B5EF4-FFF2-40B4-BE49-F238E27FC236}">
                  <a16:creationId xmlns:a16="http://schemas.microsoft.com/office/drawing/2014/main" id="{8F8A1E95-3088-4CA0-BA17-9F2DBDABF9DB}"/>
                </a:ext>
              </a:extLst>
            </p:cNvPr>
            <p:cNvGrpSpPr/>
            <p:nvPr/>
          </p:nvGrpSpPr>
          <p:grpSpPr>
            <a:xfrm>
              <a:off x="354110" y="4376763"/>
              <a:ext cx="11480604" cy="109990"/>
              <a:chOff x="354110" y="4379678"/>
              <a:chExt cx="11480604" cy="109990"/>
            </a:xfrm>
            <a:grpFill/>
          </p:grpSpPr>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1">
                <a:extLst>
                  <a:ext uri="{FF2B5EF4-FFF2-40B4-BE49-F238E27FC236}">
                    <a16:creationId xmlns:a16="http://schemas.microsoft.com/office/drawing/2014/main" id="{FEA4E4F7-8218-4E7C-9E87-224A643273FF}"/>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2">
                <a:extLst>
                  <a:ext uri="{FF2B5EF4-FFF2-40B4-BE49-F238E27FC236}">
                    <a16:creationId xmlns:a16="http://schemas.microsoft.com/office/drawing/2014/main" id="{A94D8FC5-1EBD-4EE3-98BE-790ADC20DBFF}"/>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3">
                <a:extLst>
                  <a:ext uri="{FF2B5EF4-FFF2-40B4-BE49-F238E27FC236}">
                    <a16:creationId xmlns:a16="http://schemas.microsoft.com/office/drawing/2014/main" id="{30D19DB9-4852-4829-8388-B6807A0BF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64">
                <a:extLst>
                  <a:ext uri="{FF2B5EF4-FFF2-40B4-BE49-F238E27FC236}">
                    <a16:creationId xmlns:a16="http://schemas.microsoft.com/office/drawing/2014/main" id="{084DC439-7F3A-4989-96B7-B29D496E655F}"/>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65">
                <a:extLst>
                  <a:ext uri="{FF2B5EF4-FFF2-40B4-BE49-F238E27FC236}">
                    <a16:creationId xmlns:a16="http://schemas.microsoft.com/office/drawing/2014/main" id="{35EB4226-F03D-4819-A4CC-D42233D58851}"/>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66">
                <a:extLst>
                  <a:ext uri="{FF2B5EF4-FFF2-40B4-BE49-F238E27FC236}">
                    <a16:creationId xmlns:a16="http://schemas.microsoft.com/office/drawing/2014/main" id="{E00FCAAA-AC7E-4B03-AD5E-74ABD976422E}"/>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67">
                <a:extLst>
                  <a:ext uri="{FF2B5EF4-FFF2-40B4-BE49-F238E27FC236}">
                    <a16:creationId xmlns:a16="http://schemas.microsoft.com/office/drawing/2014/main" id="{7D3AA8CA-C2E8-4862-8F87-EFAEFBCFF0CD}"/>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68">
                <a:extLst>
                  <a:ext uri="{FF2B5EF4-FFF2-40B4-BE49-F238E27FC236}">
                    <a16:creationId xmlns:a16="http://schemas.microsoft.com/office/drawing/2014/main" id="{217BE0BD-ECA6-4A6D-9864-90AF19AF3022}"/>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69">
                <a:extLst>
                  <a:ext uri="{FF2B5EF4-FFF2-40B4-BE49-F238E27FC236}">
                    <a16:creationId xmlns:a16="http://schemas.microsoft.com/office/drawing/2014/main" id="{4367775C-E241-437A-90EC-7A4D13D422E0}"/>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0">
                <a:extLst>
                  <a:ext uri="{FF2B5EF4-FFF2-40B4-BE49-F238E27FC236}">
                    <a16:creationId xmlns:a16="http://schemas.microsoft.com/office/drawing/2014/main" id="{45804E6D-FE13-4F7A-A02C-81ED1ACEAFA0}"/>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1">
                <a:extLst>
                  <a:ext uri="{FF2B5EF4-FFF2-40B4-BE49-F238E27FC236}">
                    <a16:creationId xmlns:a16="http://schemas.microsoft.com/office/drawing/2014/main" id="{A09F54AC-51E7-45A0-B639-BFEC5FE67CC8}"/>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2">
                <a:extLst>
                  <a:ext uri="{FF2B5EF4-FFF2-40B4-BE49-F238E27FC236}">
                    <a16:creationId xmlns:a16="http://schemas.microsoft.com/office/drawing/2014/main" id="{CA60C1A9-4AD0-4191-96A2-CC1DD32F6F92}"/>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3">
                <a:extLst>
                  <a:ext uri="{FF2B5EF4-FFF2-40B4-BE49-F238E27FC236}">
                    <a16:creationId xmlns:a16="http://schemas.microsoft.com/office/drawing/2014/main" id="{9A28ED63-9408-4F16-A85E-E76BA9F9AD02}"/>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1" name="Group 20">
              <a:extLst>
                <a:ext uri="{FF2B5EF4-FFF2-40B4-BE49-F238E27FC236}">
                  <a16:creationId xmlns:a16="http://schemas.microsoft.com/office/drawing/2014/main" id="{909F6D0B-FF49-4CC2-90DB-BE84FEA93E9F}"/>
                </a:ext>
              </a:extLst>
            </p:cNvPr>
            <p:cNvGrpSpPr/>
            <p:nvPr/>
          </p:nvGrpSpPr>
          <p:grpSpPr>
            <a:xfrm>
              <a:off x="354110" y="4883475"/>
              <a:ext cx="11480604" cy="109990"/>
              <a:chOff x="354110" y="4888062"/>
              <a:chExt cx="11480604" cy="109990"/>
            </a:xfrm>
            <a:grpFill/>
          </p:grpSpPr>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7">
                <a:extLst>
                  <a:ext uri="{FF2B5EF4-FFF2-40B4-BE49-F238E27FC236}">
                    <a16:creationId xmlns:a16="http://schemas.microsoft.com/office/drawing/2014/main" id="{19A7F840-07E0-4852-B348-40D8EB614858}"/>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8">
                <a:extLst>
                  <a:ext uri="{FF2B5EF4-FFF2-40B4-BE49-F238E27FC236}">
                    <a16:creationId xmlns:a16="http://schemas.microsoft.com/office/drawing/2014/main" id="{F501C6E7-9683-4F5F-ADB4-D120A8CE23AC}"/>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9">
                <a:extLst>
                  <a:ext uri="{FF2B5EF4-FFF2-40B4-BE49-F238E27FC236}">
                    <a16:creationId xmlns:a16="http://schemas.microsoft.com/office/drawing/2014/main" id="{6B0B292A-E263-45E9-8363-AB5BA07DC7ED}"/>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0">
                <a:extLst>
                  <a:ext uri="{FF2B5EF4-FFF2-40B4-BE49-F238E27FC236}">
                    <a16:creationId xmlns:a16="http://schemas.microsoft.com/office/drawing/2014/main" id="{F6D80E9D-A930-4211-B815-FA67CF10A554}"/>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1">
                <a:extLst>
                  <a:ext uri="{FF2B5EF4-FFF2-40B4-BE49-F238E27FC236}">
                    <a16:creationId xmlns:a16="http://schemas.microsoft.com/office/drawing/2014/main" id="{75CB23DF-89C3-4513-88A0-E31FACFB7D19}"/>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2">
                <a:extLst>
                  <a:ext uri="{FF2B5EF4-FFF2-40B4-BE49-F238E27FC236}">
                    <a16:creationId xmlns:a16="http://schemas.microsoft.com/office/drawing/2014/main" id="{792B94F3-12D9-42E8-91C9-DE5D158733B4}"/>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3">
                <a:extLst>
                  <a:ext uri="{FF2B5EF4-FFF2-40B4-BE49-F238E27FC236}">
                    <a16:creationId xmlns:a16="http://schemas.microsoft.com/office/drawing/2014/main" id="{F5C29CE0-8ED9-4F8F-B865-6A66D95AA6F5}"/>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14">
                <a:extLst>
                  <a:ext uri="{FF2B5EF4-FFF2-40B4-BE49-F238E27FC236}">
                    <a16:creationId xmlns:a16="http://schemas.microsoft.com/office/drawing/2014/main" id="{E1288316-CFF0-4D0C-A6EA-50B406EBF659}"/>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15">
                <a:extLst>
                  <a:ext uri="{FF2B5EF4-FFF2-40B4-BE49-F238E27FC236}">
                    <a16:creationId xmlns:a16="http://schemas.microsoft.com/office/drawing/2014/main" id="{4BF70EA3-0A87-40BD-94BF-76AAEC816C87}"/>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16">
                <a:extLst>
                  <a:ext uri="{FF2B5EF4-FFF2-40B4-BE49-F238E27FC236}">
                    <a16:creationId xmlns:a16="http://schemas.microsoft.com/office/drawing/2014/main" id="{8AC49DAE-1800-40B4-908D-DACDDBFF2135}"/>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17">
                <a:extLst>
                  <a:ext uri="{FF2B5EF4-FFF2-40B4-BE49-F238E27FC236}">
                    <a16:creationId xmlns:a16="http://schemas.microsoft.com/office/drawing/2014/main" id="{236BF9F5-A935-4DA3-A4A9-52DD30165B37}"/>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18">
                <a:extLst>
                  <a:ext uri="{FF2B5EF4-FFF2-40B4-BE49-F238E27FC236}">
                    <a16:creationId xmlns:a16="http://schemas.microsoft.com/office/drawing/2014/main" id="{97FE846A-6C60-49BD-8759-77095BC24777}"/>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19">
                <a:extLst>
                  <a:ext uri="{FF2B5EF4-FFF2-40B4-BE49-F238E27FC236}">
                    <a16:creationId xmlns:a16="http://schemas.microsoft.com/office/drawing/2014/main" id="{FA924FA8-FE97-40A1-852B-77A498A7C449}"/>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2" name="Group 21">
              <a:extLst>
                <a:ext uri="{FF2B5EF4-FFF2-40B4-BE49-F238E27FC236}">
                  <a16:creationId xmlns:a16="http://schemas.microsoft.com/office/drawing/2014/main" id="{5E7D7A4E-C314-4987-9657-060E28CAA6A0}"/>
                </a:ext>
              </a:extLst>
            </p:cNvPr>
            <p:cNvGrpSpPr/>
            <p:nvPr/>
          </p:nvGrpSpPr>
          <p:grpSpPr>
            <a:xfrm>
              <a:off x="354110" y="5390187"/>
              <a:ext cx="11480604" cy="108822"/>
              <a:chOff x="354110" y="5396454"/>
              <a:chExt cx="11480604" cy="108822"/>
            </a:xfrm>
            <a:grpFill/>
          </p:grpSpPr>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34">
                <a:extLst>
                  <a:ext uri="{FF2B5EF4-FFF2-40B4-BE49-F238E27FC236}">
                    <a16:creationId xmlns:a16="http://schemas.microsoft.com/office/drawing/2014/main" id="{088CF2A2-82EB-4956-973F-6A38CD7EA059}"/>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35">
                <a:extLst>
                  <a:ext uri="{FF2B5EF4-FFF2-40B4-BE49-F238E27FC236}">
                    <a16:creationId xmlns:a16="http://schemas.microsoft.com/office/drawing/2014/main" id="{C040EEA9-3095-4F30-8483-23F37448C258}"/>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36">
                <a:extLst>
                  <a:ext uri="{FF2B5EF4-FFF2-40B4-BE49-F238E27FC236}">
                    <a16:creationId xmlns:a16="http://schemas.microsoft.com/office/drawing/2014/main" id="{749693CE-451B-4AFB-88A8-C12ED178EA24}"/>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37">
                <a:extLst>
                  <a:ext uri="{FF2B5EF4-FFF2-40B4-BE49-F238E27FC236}">
                    <a16:creationId xmlns:a16="http://schemas.microsoft.com/office/drawing/2014/main" id="{30280489-C791-44E8-963D-1255607CDB5F}"/>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38">
                <a:extLst>
                  <a:ext uri="{FF2B5EF4-FFF2-40B4-BE49-F238E27FC236}">
                    <a16:creationId xmlns:a16="http://schemas.microsoft.com/office/drawing/2014/main" id="{8CC74FC2-413D-4801-AE6D-107C3B112929}"/>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39">
                <a:extLst>
                  <a:ext uri="{FF2B5EF4-FFF2-40B4-BE49-F238E27FC236}">
                    <a16:creationId xmlns:a16="http://schemas.microsoft.com/office/drawing/2014/main" id="{B285A8B1-8801-46CD-91B8-97CE12F3199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0">
                <a:extLst>
                  <a:ext uri="{FF2B5EF4-FFF2-40B4-BE49-F238E27FC236}">
                    <a16:creationId xmlns:a16="http://schemas.microsoft.com/office/drawing/2014/main" id="{2DCB03A8-663D-4DCB-A3A5-59C55ED30496}"/>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1">
                <a:extLst>
                  <a:ext uri="{FF2B5EF4-FFF2-40B4-BE49-F238E27FC236}">
                    <a16:creationId xmlns:a16="http://schemas.microsoft.com/office/drawing/2014/main" id="{5407D7A5-9403-4899-B30F-57F9270DFA23}"/>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2">
                <a:extLst>
                  <a:ext uri="{FF2B5EF4-FFF2-40B4-BE49-F238E27FC236}">
                    <a16:creationId xmlns:a16="http://schemas.microsoft.com/office/drawing/2014/main" id="{A5A712A8-2D9C-4566-93D7-A554219464B6}"/>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3">
                <a:extLst>
                  <a:ext uri="{FF2B5EF4-FFF2-40B4-BE49-F238E27FC236}">
                    <a16:creationId xmlns:a16="http://schemas.microsoft.com/office/drawing/2014/main" id="{4B61ED17-0B4A-42B3-B859-84E6FBD9F9B9}"/>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44">
                <a:extLst>
                  <a:ext uri="{FF2B5EF4-FFF2-40B4-BE49-F238E27FC236}">
                    <a16:creationId xmlns:a16="http://schemas.microsoft.com/office/drawing/2014/main" id="{7FF71609-E043-4DD4-BBED-210943BF31DB}"/>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45">
                <a:extLst>
                  <a:ext uri="{FF2B5EF4-FFF2-40B4-BE49-F238E27FC236}">
                    <a16:creationId xmlns:a16="http://schemas.microsoft.com/office/drawing/2014/main" id="{9107E37E-3623-4410-8CEA-DA33995A6AC6}"/>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46">
                <a:extLst>
                  <a:ext uri="{FF2B5EF4-FFF2-40B4-BE49-F238E27FC236}">
                    <a16:creationId xmlns:a16="http://schemas.microsoft.com/office/drawing/2014/main" id="{B83800E2-BDEE-48AC-9D9F-0B03C123FB62}"/>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3" name="Group 22">
              <a:extLst>
                <a:ext uri="{FF2B5EF4-FFF2-40B4-BE49-F238E27FC236}">
                  <a16:creationId xmlns:a16="http://schemas.microsoft.com/office/drawing/2014/main" id="{8F81BE07-E676-45EB-9AFA-7BF1FBB657A2}"/>
                </a:ext>
              </a:extLst>
            </p:cNvPr>
            <p:cNvGrpSpPr/>
            <p:nvPr/>
          </p:nvGrpSpPr>
          <p:grpSpPr>
            <a:xfrm>
              <a:off x="354110" y="5895731"/>
              <a:ext cx="11480604" cy="109990"/>
              <a:chOff x="354110" y="5903678"/>
              <a:chExt cx="11480604" cy="109990"/>
            </a:xfrm>
            <a:grpFill/>
          </p:grpSpPr>
          <p:sp>
            <p:nvSpPr>
              <p:cNvPr id="51" name="Rectangle 59">
                <a:extLst>
                  <a:ext uri="{FF2B5EF4-FFF2-40B4-BE49-F238E27FC236}">
                    <a16:creationId xmlns:a16="http://schemas.microsoft.com/office/drawing/2014/main" id="{90F41A19-F592-419E-BB70-0A26A5A2C993}"/>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0">
                <a:extLst>
                  <a:ext uri="{FF2B5EF4-FFF2-40B4-BE49-F238E27FC236}">
                    <a16:creationId xmlns:a16="http://schemas.microsoft.com/office/drawing/2014/main" id="{1469FDD4-E3FD-413E-AE75-22EE1F631B63}"/>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1">
                <a:extLst>
                  <a:ext uri="{FF2B5EF4-FFF2-40B4-BE49-F238E27FC236}">
                    <a16:creationId xmlns:a16="http://schemas.microsoft.com/office/drawing/2014/main" id="{FE475E5D-8646-4FC9-BFFB-619E2D0E25ED}"/>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2">
                <a:extLst>
                  <a:ext uri="{FF2B5EF4-FFF2-40B4-BE49-F238E27FC236}">
                    <a16:creationId xmlns:a16="http://schemas.microsoft.com/office/drawing/2014/main" id="{3D36A72E-C554-4C3C-9B1B-6CB10E5F62BE}"/>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3">
                <a:extLst>
                  <a:ext uri="{FF2B5EF4-FFF2-40B4-BE49-F238E27FC236}">
                    <a16:creationId xmlns:a16="http://schemas.microsoft.com/office/drawing/2014/main" id="{7A4E6F93-4FD1-43BD-92BD-564F60D0B6DD}"/>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64">
                <a:extLst>
                  <a:ext uri="{FF2B5EF4-FFF2-40B4-BE49-F238E27FC236}">
                    <a16:creationId xmlns:a16="http://schemas.microsoft.com/office/drawing/2014/main" id="{91390BA3-956A-4FEA-961B-6154DE6FB764}"/>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65">
                <a:extLst>
                  <a:ext uri="{FF2B5EF4-FFF2-40B4-BE49-F238E27FC236}">
                    <a16:creationId xmlns:a16="http://schemas.microsoft.com/office/drawing/2014/main" id="{3BDA4482-76BD-4B95-9A99-C9D97E68F675}"/>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66">
                <a:extLst>
                  <a:ext uri="{FF2B5EF4-FFF2-40B4-BE49-F238E27FC236}">
                    <a16:creationId xmlns:a16="http://schemas.microsoft.com/office/drawing/2014/main" id="{7C89DCF1-7783-4715-A5F6-F69C325A84F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67">
                <a:extLst>
                  <a:ext uri="{FF2B5EF4-FFF2-40B4-BE49-F238E27FC236}">
                    <a16:creationId xmlns:a16="http://schemas.microsoft.com/office/drawing/2014/main" id="{C358A697-8E33-4B4A-8E88-7C19923AD434}"/>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68">
                <a:extLst>
                  <a:ext uri="{FF2B5EF4-FFF2-40B4-BE49-F238E27FC236}">
                    <a16:creationId xmlns:a16="http://schemas.microsoft.com/office/drawing/2014/main" id="{8716A687-A14A-4B91-AB47-EC1722AF30AA}"/>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69">
                <a:extLst>
                  <a:ext uri="{FF2B5EF4-FFF2-40B4-BE49-F238E27FC236}">
                    <a16:creationId xmlns:a16="http://schemas.microsoft.com/office/drawing/2014/main" id="{3597BC4D-A8AB-476D-A463-DDA92D6194C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0">
                <a:extLst>
                  <a:ext uri="{FF2B5EF4-FFF2-40B4-BE49-F238E27FC236}">
                    <a16:creationId xmlns:a16="http://schemas.microsoft.com/office/drawing/2014/main" id="{3D5FE933-374E-4D22-95B5-F8B154CFC294}"/>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1">
                <a:extLst>
                  <a:ext uri="{FF2B5EF4-FFF2-40B4-BE49-F238E27FC236}">
                    <a16:creationId xmlns:a16="http://schemas.microsoft.com/office/drawing/2014/main" id="{4DA4C424-BC57-46B1-8A19-98F4A1F4BC56}"/>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2">
                <a:extLst>
                  <a:ext uri="{FF2B5EF4-FFF2-40B4-BE49-F238E27FC236}">
                    <a16:creationId xmlns:a16="http://schemas.microsoft.com/office/drawing/2014/main" id="{8072EEA5-91EE-47E9-9C82-96966E37CB87}"/>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3">
                <a:extLst>
                  <a:ext uri="{FF2B5EF4-FFF2-40B4-BE49-F238E27FC236}">
                    <a16:creationId xmlns:a16="http://schemas.microsoft.com/office/drawing/2014/main" id="{D2366CD8-B517-40C0-8E52-217CE8F16474}"/>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74">
                <a:extLst>
                  <a:ext uri="{FF2B5EF4-FFF2-40B4-BE49-F238E27FC236}">
                    <a16:creationId xmlns:a16="http://schemas.microsoft.com/office/drawing/2014/main" id="{2739573F-C01A-4A42-BDB4-F8717CD6555C}"/>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75">
                <a:extLst>
                  <a:ext uri="{FF2B5EF4-FFF2-40B4-BE49-F238E27FC236}">
                    <a16:creationId xmlns:a16="http://schemas.microsoft.com/office/drawing/2014/main" id="{94A56444-668B-41B0-8986-65EB2B4A3200}"/>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76">
                <a:extLst>
                  <a:ext uri="{FF2B5EF4-FFF2-40B4-BE49-F238E27FC236}">
                    <a16:creationId xmlns:a16="http://schemas.microsoft.com/office/drawing/2014/main" id="{B2CFF404-368E-4A76-A2CA-471611869B48}"/>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77">
                <a:extLst>
                  <a:ext uri="{FF2B5EF4-FFF2-40B4-BE49-F238E27FC236}">
                    <a16:creationId xmlns:a16="http://schemas.microsoft.com/office/drawing/2014/main" id="{3B1857CC-9DC7-43E3-98B6-0DCBB2DC18B3}"/>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78">
                <a:extLst>
                  <a:ext uri="{FF2B5EF4-FFF2-40B4-BE49-F238E27FC236}">
                    <a16:creationId xmlns:a16="http://schemas.microsoft.com/office/drawing/2014/main" id="{13C3C468-F3E2-4B75-BB66-184F85DD01B0}"/>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 name="Rectangle 79">
                <a:extLst>
                  <a:ext uri="{FF2B5EF4-FFF2-40B4-BE49-F238E27FC236}">
                    <a16:creationId xmlns:a16="http://schemas.microsoft.com/office/drawing/2014/main" id="{1A0E9336-6E7F-4174-BB8B-7B675743AA41}"/>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80">
                <a:extLst>
                  <a:ext uri="{FF2B5EF4-FFF2-40B4-BE49-F238E27FC236}">
                    <a16:creationId xmlns:a16="http://schemas.microsoft.com/office/drawing/2014/main" id="{1AB6293C-8454-4149-8126-EFE23BCE434D}"/>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81">
                <a:extLst>
                  <a:ext uri="{FF2B5EF4-FFF2-40B4-BE49-F238E27FC236}">
                    <a16:creationId xmlns:a16="http://schemas.microsoft.com/office/drawing/2014/main" id="{BAE4953B-46B2-4552-8D6A-C67D4FCB3D6C}"/>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82">
                <a:extLst>
                  <a:ext uri="{FF2B5EF4-FFF2-40B4-BE49-F238E27FC236}">
                    <a16:creationId xmlns:a16="http://schemas.microsoft.com/office/drawing/2014/main" id="{40C5CC0E-449E-4E60-822F-5A4AB69E541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83">
                <a:extLst>
                  <a:ext uri="{FF2B5EF4-FFF2-40B4-BE49-F238E27FC236}">
                    <a16:creationId xmlns:a16="http://schemas.microsoft.com/office/drawing/2014/main" id="{B2688373-3DD7-4956-8759-7CB2AF735B51}"/>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84">
                <a:extLst>
                  <a:ext uri="{FF2B5EF4-FFF2-40B4-BE49-F238E27FC236}">
                    <a16:creationId xmlns:a16="http://schemas.microsoft.com/office/drawing/2014/main" id="{50B8E454-F10F-456B-81ED-301B191CA48D}"/>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4" name="Group 23">
              <a:extLst>
                <a:ext uri="{FF2B5EF4-FFF2-40B4-BE49-F238E27FC236}">
                  <a16:creationId xmlns:a16="http://schemas.microsoft.com/office/drawing/2014/main" id="{960ABA5C-8D36-4AAD-9494-669B8A3E9E86}"/>
                </a:ext>
              </a:extLst>
            </p:cNvPr>
            <p:cNvGrpSpPr/>
            <p:nvPr/>
          </p:nvGrpSpPr>
          <p:grpSpPr>
            <a:xfrm>
              <a:off x="354110" y="6402442"/>
              <a:ext cx="11480604" cy="109990"/>
              <a:chOff x="354110" y="5903678"/>
              <a:chExt cx="11480604" cy="109990"/>
            </a:xfrm>
            <a:grpFill/>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2" name="Date Placeholder 1"/>
          <p:cNvSpPr>
            <a:spLocks noGrp="1"/>
          </p:cNvSpPr>
          <p:nvPr>
            <p:ph type="dt" sz="half" idx="10"/>
          </p:nvPr>
        </p:nvSpPr>
        <p:spPr/>
        <p:txBody>
          <a:bodyPr/>
          <a:lstStyle/>
          <a:p>
            <a:fld id="{425404F2-BE9A-4460-8815-8F645183555F}" type="datetimeFigureOut">
              <a:rPr lang="en-US" smtClean="0"/>
              <a:pPr/>
              <a:t>11/21/2024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r>
              <a:rPr lang="en-US" dirty="0"/>
              <a:t>www.anubhavtrainings.com</a:t>
            </a:r>
          </a:p>
          <a:p>
            <a:endParaRPr lang="en-US" dirty="0"/>
          </a:p>
        </p:txBody>
      </p:sp>
      <p:sp>
        <p:nvSpPr>
          <p:cNvPr id="363" name="Picture Placeholder 13">
            <a:extLst>
              <a:ext uri="{FF2B5EF4-FFF2-40B4-BE49-F238E27FC236}">
                <a16:creationId xmlns:a16="http://schemas.microsoft.com/office/drawing/2014/main" id="{AF7BEAA2-6D2C-4224-A195-391044C69E59}"/>
              </a:ext>
            </a:extLst>
          </p:cNvPr>
          <p:cNvSpPr>
            <a:spLocks noGrp="1"/>
          </p:cNvSpPr>
          <p:nvPr>
            <p:ph type="pic" sz="quarter" idx="13"/>
          </p:nvPr>
        </p:nvSpPr>
        <p:spPr>
          <a:xfrm>
            <a:off x="3286125" y="2297680"/>
            <a:ext cx="1728788" cy="1728787"/>
          </a:xfrm>
          <a:prstGeom prst="ellipse">
            <a:avLst/>
          </a:prstGeom>
          <a:solidFill>
            <a:schemeClr val="bg1">
              <a:lumMod val="95000"/>
            </a:schemeClr>
          </a:solidFill>
        </p:spPr>
        <p:txBody>
          <a:bodyPr anchor="ctr">
            <a:normAutofit/>
          </a:bodyPr>
          <a:lstStyle>
            <a:lvl1pPr marL="0" indent="0" algn="ctr">
              <a:buFontTx/>
              <a:buNone/>
              <a:defRPr sz="2000">
                <a:solidFill>
                  <a:schemeClr val="tx1">
                    <a:lumMod val="75000"/>
                    <a:lumOff val="25000"/>
                  </a:schemeClr>
                </a:solidFill>
              </a:defRPr>
            </a:lvl1pPr>
          </a:lstStyle>
          <a:p>
            <a:endParaRPr lang="en-IN"/>
          </a:p>
        </p:txBody>
      </p:sp>
      <p:sp>
        <p:nvSpPr>
          <p:cNvPr id="365" name="Picture Placeholder 13">
            <a:extLst>
              <a:ext uri="{FF2B5EF4-FFF2-40B4-BE49-F238E27FC236}">
                <a16:creationId xmlns:a16="http://schemas.microsoft.com/office/drawing/2014/main" id="{23BFF80F-B426-466E-B0BF-CF7C190E492D}"/>
              </a:ext>
            </a:extLst>
          </p:cNvPr>
          <p:cNvSpPr>
            <a:spLocks noGrp="1"/>
          </p:cNvSpPr>
          <p:nvPr>
            <p:ph type="pic" sz="quarter" idx="14"/>
          </p:nvPr>
        </p:nvSpPr>
        <p:spPr>
          <a:xfrm>
            <a:off x="6312310" y="1412776"/>
            <a:ext cx="1681778" cy="1681777"/>
          </a:xfrm>
          <a:prstGeom prst="ellipse">
            <a:avLst/>
          </a:prstGeom>
          <a:solidFill>
            <a:schemeClr val="bg1">
              <a:lumMod val="95000"/>
            </a:schemeClr>
          </a:solidFill>
          <a:ln>
            <a:noFill/>
          </a:ln>
        </p:spPr>
        <p:txBody>
          <a:bodyPr anchor="ctr">
            <a:normAutofit/>
          </a:bodyPr>
          <a:lstStyle>
            <a:lvl1pPr marL="0" indent="0" algn="ctr">
              <a:buFontTx/>
              <a:buNone/>
              <a:defRPr sz="2000">
                <a:solidFill>
                  <a:schemeClr val="tx1">
                    <a:lumMod val="75000"/>
                    <a:lumOff val="25000"/>
                  </a:schemeClr>
                </a:solidFill>
              </a:defRPr>
            </a:lvl1pPr>
          </a:lstStyle>
          <a:p>
            <a:endParaRPr lang="en-IN"/>
          </a:p>
        </p:txBody>
      </p:sp>
      <p:sp>
        <p:nvSpPr>
          <p:cNvPr id="366" name="Picture Placeholder 13">
            <a:extLst>
              <a:ext uri="{FF2B5EF4-FFF2-40B4-BE49-F238E27FC236}">
                <a16:creationId xmlns:a16="http://schemas.microsoft.com/office/drawing/2014/main" id="{41BD29D0-2556-4715-91D8-E02770D6F826}"/>
              </a:ext>
            </a:extLst>
          </p:cNvPr>
          <p:cNvSpPr>
            <a:spLocks noGrp="1"/>
          </p:cNvSpPr>
          <p:nvPr>
            <p:ph type="pic" sz="quarter" idx="15"/>
          </p:nvPr>
        </p:nvSpPr>
        <p:spPr>
          <a:xfrm>
            <a:off x="7622663" y="3342563"/>
            <a:ext cx="1302826" cy="1302824"/>
          </a:xfrm>
          <a:prstGeom prst="ellipse">
            <a:avLst/>
          </a:prstGeom>
          <a:solidFill>
            <a:schemeClr val="bg1">
              <a:lumMod val="95000"/>
            </a:schemeClr>
          </a:solidFill>
          <a:ln>
            <a:noFill/>
          </a:ln>
        </p:spPr>
        <p:txBody>
          <a:bodyPr anchor="ctr">
            <a:normAutofit/>
          </a:bodyPr>
          <a:lstStyle>
            <a:lvl1pPr marL="0" indent="0" algn="ctr">
              <a:buFontTx/>
              <a:buNone/>
              <a:defRPr sz="2000">
                <a:solidFill>
                  <a:schemeClr val="tx1">
                    <a:lumMod val="75000"/>
                    <a:lumOff val="25000"/>
                  </a:schemeClr>
                </a:solidFill>
              </a:defRPr>
            </a:lvl1pPr>
          </a:lstStyle>
          <a:p>
            <a:endParaRPr lang="en-IN"/>
          </a:p>
        </p:txBody>
      </p:sp>
      <p:sp>
        <p:nvSpPr>
          <p:cNvPr id="367" name="Picture Placeholder 13">
            <a:extLst>
              <a:ext uri="{FF2B5EF4-FFF2-40B4-BE49-F238E27FC236}">
                <a16:creationId xmlns:a16="http://schemas.microsoft.com/office/drawing/2014/main" id="{4B3928D8-3106-4129-84DA-31AD6A29256F}"/>
              </a:ext>
            </a:extLst>
          </p:cNvPr>
          <p:cNvSpPr>
            <a:spLocks noGrp="1"/>
          </p:cNvSpPr>
          <p:nvPr>
            <p:ph type="pic" sz="quarter" idx="16"/>
          </p:nvPr>
        </p:nvSpPr>
        <p:spPr>
          <a:xfrm>
            <a:off x="5103405" y="3537009"/>
            <a:ext cx="2012950" cy="2012946"/>
          </a:xfrm>
          <a:prstGeom prst="ellipse">
            <a:avLst/>
          </a:prstGeom>
          <a:solidFill>
            <a:schemeClr val="bg1">
              <a:lumMod val="95000"/>
            </a:schemeClr>
          </a:solidFill>
          <a:ln>
            <a:noFill/>
          </a:ln>
        </p:spPr>
        <p:txBody>
          <a:bodyPr anchor="ctr">
            <a:normAutofit/>
          </a:bodyPr>
          <a:lstStyle>
            <a:lvl1pPr marL="0" indent="0" algn="ctr">
              <a:buFontTx/>
              <a:buNone/>
              <a:defRPr sz="2000">
                <a:solidFill>
                  <a:schemeClr val="tx1">
                    <a:lumMod val="75000"/>
                    <a:lumOff val="25000"/>
                  </a:schemeClr>
                </a:solidFill>
              </a:defRPr>
            </a:lvl1pPr>
          </a:lstStyle>
          <a:p>
            <a:endParaRPr lang="en-IN"/>
          </a:p>
        </p:txBody>
      </p:sp>
      <p:sp>
        <p:nvSpPr>
          <p:cNvPr id="380" name="Title 1">
            <a:extLst>
              <a:ext uri="{FF2B5EF4-FFF2-40B4-BE49-F238E27FC236}">
                <a16:creationId xmlns:a16="http://schemas.microsoft.com/office/drawing/2014/main" id="{FEE9D826-2462-4D57-A5DD-57BFA6D51B66}"/>
              </a:ext>
            </a:extLst>
          </p:cNvPr>
          <p:cNvSpPr>
            <a:spLocks noGrp="1"/>
          </p:cNvSpPr>
          <p:nvPr>
            <p:ph type="title"/>
          </p:nvPr>
        </p:nvSpPr>
        <p:spPr>
          <a:xfrm>
            <a:off x="609441" y="274639"/>
            <a:ext cx="10969943" cy="711081"/>
          </a:xfrm>
        </p:spPr>
        <p:txBody>
          <a:bodyPr>
            <a:noAutofit/>
          </a:bodyPr>
          <a:lstStyle>
            <a:lvl1pPr algn="ctr">
              <a:defRPr sz="36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9266656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esktop Mockup">
    <p:bg>
      <p:bgPr>
        <a:solidFill>
          <a:schemeClr val="accent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C1607FC-4025-4535-B960-C423F1504CE5}"/>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12" name="Group 11">
              <a:extLst>
                <a:ext uri="{FF2B5EF4-FFF2-40B4-BE49-F238E27FC236}">
                  <a16:creationId xmlns:a16="http://schemas.microsoft.com/office/drawing/2014/main" id="{5651BEEC-E6AC-4E4B-9B88-D2F823311FDE}"/>
                </a:ext>
              </a:extLst>
            </p:cNvPr>
            <p:cNvGrpSpPr/>
            <p:nvPr/>
          </p:nvGrpSpPr>
          <p:grpSpPr>
            <a:xfrm>
              <a:off x="354110" y="326571"/>
              <a:ext cx="11480604" cy="109990"/>
              <a:chOff x="354110" y="326571"/>
              <a:chExt cx="11480604" cy="109990"/>
            </a:xfrm>
            <a:grpFill/>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6CC022AE-7DA1-4DBC-B4FA-A550170E3244}"/>
                </a:ext>
              </a:extLst>
            </p:cNvPr>
            <p:cNvGrpSpPr/>
            <p:nvPr/>
          </p:nvGrpSpPr>
          <p:grpSpPr>
            <a:xfrm>
              <a:off x="354110" y="833283"/>
              <a:ext cx="11480604" cy="108822"/>
              <a:chOff x="354110" y="834963"/>
              <a:chExt cx="11480604" cy="108822"/>
            </a:xfrm>
            <a:grpFill/>
          </p:grpSpPr>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86937529-B296-43D8-A41E-AB8B81312F52}"/>
                </a:ext>
              </a:extLst>
            </p:cNvPr>
            <p:cNvGrpSpPr/>
            <p:nvPr/>
          </p:nvGrpSpPr>
          <p:grpSpPr>
            <a:xfrm>
              <a:off x="354110" y="1338827"/>
              <a:ext cx="11480604" cy="109990"/>
              <a:chOff x="354110" y="1342187"/>
              <a:chExt cx="11480604" cy="109990"/>
            </a:xfrm>
            <a:grpFill/>
          </p:grpSpPr>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7F2D639A-C347-4082-9643-F89AF7802C05}"/>
                </a:ext>
              </a:extLst>
            </p:cNvPr>
            <p:cNvGrpSpPr/>
            <p:nvPr/>
          </p:nvGrpSpPr>
          <p:grpSpPr>
            <a:xfrm>
              <a:off x="354110" y="1845539"/>
              <a:ext cx="11480604" cy="109990"/>
              <a:chOff x="354110" y="1850572"/>
              <a:chExt cx="11480604" cy="109990"/>
            </a:xfrm>
            <a:grpFill/>
          </p:grpSpPr>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66A8B488-F73F-46BA-AAC6-FAAE1D26CA95}"/>
                </a:ext>
              </a:extLst>
            </p:cNvPr>
            <p:cNvGrpSpPr/>
            <p:nvPr/>
          </p:nvGrpSpPr>
          <p:grpSpPr>
            <a:xfrm>
              <a:off x="354110" y="2352251"/>
              <a:ext cx="11480604" cy="108822"/>
              <a:chOff x="354110" y="2358964"/>
              <a:chExt cx="11480604" cy="108822"/>
            </a:xfrm>
            <a:grpFill/>
          </p:grpSpPr>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518EF978-EC3B-4512-9384-D9CDBEA6D3B0}"/>
                </a:ext>
              </a:extLst>
            </p:cNvPr>
            <p:cNvGrpSpPr/>
            <p:nvPr/>
          </p:nvGrpSpPr>
          <p:grpSpPr>
            <a:xfrm>
              <a:off x="354110" y="2857795"/>
              <a:ext cx="11480604" cy="109990"/>
              <a:chOff x="354110" y="2866188"/>
              <a:chExt cx="11480604" cy="109990"/>
            </a:xfrm>
            <a:grpFill/>
          </p:grpSpPr>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906BB728-4849-4082-9FF0-0EA3AABEBCF4}"/>
                </a:ext>
              </a:extLst>
            </p:cNvPr>
            <p:cNvGrpSpPr/>
            <p:nvPr/>
          </p:nvGrpSpPr>
          <p:grpSpPr>
            <a:xfrm>
              <a:off x="354110" y="3364507"/>
              <a:ext cx="11480604" cy="109990"/>
              <a:chOff x="354110" y="3364062"/>
              <a:chExt cx="11480604" cy="109990"/>
            </a:xfrm>
            <a:grpFill/>
          </p:grpSpPr>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7">
                <a:extLst>
                  <a:ext uri="{FF2B5EF4-FFF2-40B4-BE49-F238E27FC236}">
                    <a16:creationId xmlns:a16="http://schemas.microsoft.com/office/drawing/2014/main" id="{BDB3BE91-D24B-44FB-A0BE-35ABBB231390}"/>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8">
                <a:extLst>
                  <a:ext uri="{FF2B5EF4-FFF2-40B4-BE49-F238E27FC236}">
                    <a16:creationId xmlns:a16="http://schemas.microsoft.com/office/drawing/2014/main" id="{02BF76EB-C07C-40D8-ABF9-14A0E81337BD}"/>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9">
                <a:extLst>
                  <a:ext uri="{FF2B5EF4-FFF2-40B4-BE49-F238E27FC236}">
                    <a16:creationId xmlns:a16="http://schemas.microsoft.com/office/drawing/2014/main" id="{FC0AC496-1F3F-4359-904E-5527E0BAD729}"/>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0">
                <a:extLst>
                  <a:ext uri="{FF2B5EF4-FFF2-40B4-BE49-F238E27FC236}">
                    <a16:creationId xmlns:a16="http://schemas.microsoft.com/office/drawing/2014/main" id="{67A5809D-4B79-4E2A-8B9D-C29BBE187DEB}"/>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1">
                <a:extLst>
                  <a:ext uri="{FF2B5EF4-FFF2-40B4-BE49-F238E27FC236}">
                    <a16:creationId xmlns:a16="http://schemas.microsoft.com/office/drawing/2014/main" id="{5FA8A205-5CFE-4939-86AC-E0D585AB2216}"/>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2">
                <a:extLst>
                  <a:ext uri="{FF2B5EF4-FFF2-40B4-BE49-F238E27FC236}">
                    <a16:creationId xmlns:a16="http://schemas.microsoft.com/office/drawing/2014/main" id="{553F272B-5533-4FB6-A9F0-875A21EC046E}"/>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3">
                <a:extLst>
                  <a:ext uri="{FF2B5EF4-FFF2-40B4-BE49-F238E27FC236}">
                    <a16:creationId xmlns:a16="http://schemas.microsoft.com/office/drawing/2014/main" id="{187F64CB-DEFF-42C8-A80D-BF5D20C7E7B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14">
                <a:extLst>
                  <a:ext uri="{FF2B5EF4-FFF2-40B4-BE49-F238E27FC236}">
                    <a16:creationId xmlns:a16="http://schemas.microsoft.com/office/drawing/2014/main" id="{D8A81EE6-EC79-451C-8888-B85838267DFF}"/>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15">
                <a:extLst>
                  <a:ext uri="{FF2B5EF4-FFF2-40B4-BE49-F238E27FC236}">
                    <a16:creationId xmlns:a16="http://schemas.microsoft.com/office/drawing/2014/main" id="{2F75E8FE-AE95-4C7F-8BE5-50A035B1B1A2}"/>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16">
                <a:extLst>
                  <a:ext uri="{FF2B5EF4-FFF2-40B4-BE49-F238E27FC236}">
                    <a16:creationId xmlns:a16="http://schemas.microsoft.com/office/drawing/2014/main" id="{521C11C5-735B-4510-A6D4-19E284955808}"/>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17">
                <a:extLst>
                  <a:ext uri="{FF2B5EF4-FFF2-40B4-BE49-F238E27FC236}">
                    <a16:creationId xmlns:a16="http://schemas.microsoft.com/office/drawing/2014/main" id="{DE053974-1CFB-4C67-9102-E4BA82742CCB}"/>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18">
                <a:extLst>
                  <a:ext uri="{FF2B5EF4-FFF2-40B4-BE49-F238E27FC236}">
                    <a16:creationId xmlns:a16="http://schemas.microsoft.com/office/drawing/2014/main" id="{00A33D5E-F49C-4A86-B377-B3598B7EF79A}"/>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19">
                <a:extLst>
                  <a:ext uri="{FF2B5EF4-FFF2-40B4-BE49-F238E27FC236}">
                    <a16:creationId xmlns:a16="http://schemas.microsoft.com/office/drawing/2014/main" id="{7B19912A-F019-49AD-A23F-B9B6F8E59878}"/>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9" name="Group 18">
              <a:extLst>
                <a:ext uri="{FF2B5EF4-FFF2-40B4-BE49-F238E27FC236}">
                  <a16:creationId xmlns:a16="http://schemas.microsoft.com/office/drawing/2014/main" id="{9899924C-8D1C-46B4-9F38-88AD7EA3A211}"/>
                </a:ext>
              </a:extLst>
            </p:cNvPr>
            <p:cNvGrpSpPr/>
            <p:nvPr/>
          </p:nvGrpSpPr>
          <p:grpSpPr>
            <a:xfrm>
              <a:off x="354110" y="3871219"/>
              <a:ext cx="11480604" cy="108822"/>
              <a:chOff x="354110" y="3872454"/>
              <a:chExt cx="11480604" cy="108822"/>
            </a:xfrm>
            <a:grpFill/>
          </p:grpSpPr>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34">
                <a:extLst>
                  <a:ext uri="{FF2B5EF4-FFF2-40B4-BE49-F238E27FC236}">
                    <a16:creationId xmlns:a16="http://schemas.microsoft.com/office/drawing/2014/main" id="{0081421C-B014-4BA9-9B01-C495814F1439}"/>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35">
                <a:extLst>
                  <a:ext uri="{FF2B5EF4-FFF2-40B4-BE49-F238E27FC236}">
                    <a16:creationId xmlns:a16="http://schemas.microsoft.com/office/drawing/2014/main" id="{F2F01CCA-56ED-486D-8B82-39DC92A848EA}"/>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36">
                <a:extLst>
                  <a:ext uri="{FF2B5EF4-FFF2-40B4-BE49-F238E27FC236}">
                    <a16:creationId xmlns:a16="http://schemas.microsoft.com/office/drawing/2014/main" id="{D80D4491-E5C9-4C50-81FD-6FC11F948875}"/>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37">
                <a:extLst>
                  <a:ext uri="{FF2B5EF4-FFF2-40B4-BE49-F238E27FC236}">
                    <a16:creationId xmlns:a16="http://schemas.microsoft.com/office/drawing/2014/main" id="{FEC9B9BF-B893-41BF-B931-31F1750D8996}"/>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38">
                <a:extLst>
                  <a:ext uri="{FF2B5EF4-FFF2-40B4-BE49-F238E27FC236}">
                    <a16:creationId xmlns:a16="http://schemas.microsoft.com/office/drawing/2014/main" id="{3CAD1EA0-31D2-4388-AC66-BE422B61421C}"/>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39">
                <a:extLst>
                  <a:ext uri="{FF2B5EF4-FFF2-40B4-BE49-F238E27FC236}">
                    <a16:creationId xmlns:a16="http://schemas.microsoft.com/office/drawing/2014/main" id="{992B7398-2CE5-4B74-B42B-0E4E9FA210C1}"/>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0">
                <a:extLst>
                  <a:ext uri="{FF2B5EF4-FFF2-40B4-BE49-F238E27FC236}">
                    <a16:creationId xmlns:a16="http://schemas.microsoft.com/office/drawing/2014/main" id="{2AC042C8-974E-43A8-B1AB-D62435FE96D7}"/>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1">
                <a:extLst>
                  <a:ext uri="{FF2B5EF4-FFF2-40B4-BE49-F238E27FC236}">
                    <a16:creationId xmlns:a16="http://schemas.microsoft.com/office/drawing/2014/main" id="{2D6F1AB9-6712-4B85-8932-7F5F1BCFDA32}"/>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2">
                <a:extLst>
                  <a:ext uri="{FF2B5EF4-FFF2-40B4-BE49-F238E27FC236}">
                    <a16:creationId xmlns:a16="http://schemas.microsoft.com/office/drawing/2014/main" id="{80DC2507-35DC-491B-8CB6-90312B184EDE}"/>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3">
                <a:extLst>
                  <a:ext uri="{FF2B5EF4-FFF2-40B4-BE49-F238E27FC236}">
                    <a16:creationId xmlns:a16="http://schemas.microsoft.com/office/drawing/2014/main" id="{778102A0-D658-43A1-846D-9B9E4B9AE14F}"/>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44">
                <a:extLst>
                  <a:ext uri="{FF2B5EF4-FFF2-40B4-BE49-F238E27FC236}">
                    <a16:creationId xmlns:a16="http://schemas.microsoft.com/office/drawing/2014/main" id="{0532E36E-F8F7-4121-80C1-216501C391E8}"/>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45">
                <a:extLst>
                  <a:ext uri="{FF2B5EF4-FFF2-40B4-BE49-F238E27FC236}">
                    <a16:creationId xmlns:a16="http://schemas.microsoft.com/office/drawing/2014/main" id="{EBD0C1A7-E07E-492D-A5B7-899D81C35912}"/>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46">
                <a:extLst>
                  <a:ext uri="{FF2B5EF4-FFF2-40B4-BE49-F238E27FC236}">
                    <a16:creationId xmlns:a16="http://schemas.microsoft.com/office/drawing/2014/main" id="{FF89631E-3434-468A-BE5A-16772FE2F3D2}"/>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0" name="Group 19">
              <a:extLst>
                <a:ext uri="{FF2B5EF4-FFF2-40B4-BE49-F238E27FC236}">
                  <a16:creationId xmlns:a16="http://schemas.microsoft.com/office/drawing/2014/main" id="{8F8A1E95-3088-4CA0-BA17-9F2DBDABF9DB}"/>
                </a:ext>
              </a:extLst>
            </p:cNvPr>
            <p:cNvGrpSpPr/>
            <p:nvPr/>
          </p:nvGrpSpPr>
          <p:grpSpPr>
            <a:xfrm>
              <a:off x="354110" y="4376763"/>
              <a:ext cx="11480604" cy="109990"/>
              <a:chOff x="354110" y="4379678"/>
              <a:chExt cx="11480604" cy="109990"/>
            </a:xfrm>
            <a:grpFill/>
          </p:grpSpPr>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1">
                <a:extLst>
                  <a:ext uri="{FF2B5EF4-FFF2-40B4-BE49-F238E27FC236}">
                    <a16:creationId xmlns:a16="http://schemas.microsoft.com/office/drawing/2014/main" id="{FEA4E4F7-8218-4E7C-9E87-224A643273FF}"/>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2">
                <a:extLst>
                  <a:ext uri="{FF2B5EF4-FFF2-40B4-BE49-F238E27FC236}">
                    <a16:creationId xmlns:a16="http://schemas.microsoft.com/office/drawing/2014/main" id="{A94D8FC5-1EBD-4EE3-98BE-790ADC20DBFF}"/>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3">
                <a:extLst>
                  <a:ext uri="{FF2B5EF4-FFF2-40B4-BE49-F238E27FC236}">
                    <a16:creationId xmlns:a16="http://schemas.microsoft.com/office/drawing/2014/main" id="{30D19DB9-4852-4829-8388-B6807A0BF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64">
                <a:extLst>
                  <a:ext uri="{FF2B5EF4-FFF2-40B4-BE49-F238E27FC236}">
                    <a16:creationId xmlns:a16="http://schemas.microsoft.com/office/drawing/2014/main" id="{084DC439-7F3A-4989-96B7-B29D496E655F}"/>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65">
                <a:extLst>
                  <a:ext uri="{FF2B5EF4-FFF2-40B4-BE49-F238E27FC236}">
                    <a16:creationId xmlns:a16="http://schemas.microsoft.com/office/drawing/2014/main" id="{35EB4226-F03D-4819-A4CC-D42233D58851}"/>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66">
                <a:extLst>
                  <a:ext uri="{FF2B5EF4-FFF2-40B4-BE49-F238E27FC236}">
                    <a16:creationId xmlns:a16="http://schemas.microsoft.com/office/drawing/2014/main" id="{E00FCAAA-AC7E-4B03-AD5E-74ABD976422E}"/>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67">
                <a:extLst>
                  <a:ext uri="{FF2B5EF4-FFF2-40B4-BE49-F238E27FC236}">
                    <a16:creationId xmlns:a16="http://schemas.microsoft.com/office/drawing/2014/main" id="{7D3AA8CA-C2E8-4862-8F87-EFAEFBCFF0CD}"/>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68">
                <a:extLst>
                  <a:ext uri="{FF2B5EF4-FFF2-40B4-BE49-F238E27FC236}">
                    <a16:creationId xmlns:a16="http://schemas.microsoft.com/office/drawing/2014/main" id="{217BE0BD-ECA6-4A6D-9864-90AF19AF3022}"/>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69">
                <a:extLst>
                  <a:ext uri="{FF2B5EF4-FFF2-40B4-BE49-F238E27FC236}">
                    <a16:creationId xmlns:a16="http://schemas.microsoft.com/office/drawing/2014/main" id="{4367775C-E241-437A-90EC-7A4D13D422E0}"/>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0">
                <a:extLst>
                  <a:ext uri="{FF2B5EF4-FFF2-40B4-BE49-F238E27FC236}">
                    <a16:creationId xmlns:a16="http://schemas.microsoft.com/office/drawing/2014/main" id="{45804E6D-FE13-4F7A-A02C-81ED1ACEAFA0}"/>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1">
                <a:extLst>
                  <a:ext uri="{FF2B5EF4-FFF2-40B4-BE49-F238E27FC236}">
                    <a16:creationId xmlns:a16="http://schemas.microsoft.com/office/drawing/2014/main" id="{A09F54AC-51E7-45A0-B639-BFEC5FE67CC8}"/>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2">
                <a:extLst>
                  <a:ext uri="{FF2B5EF4-FFF2-40B4-BE49-F238E27FC236}">
                    <a16:creationId xmlns:a16="http://schemas.microsoft.com/office/drawing/2014/main" id="{CA60C1A9-4AD0-4191-96A2-CC1DD32F6F92}"/>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3">
                <a:extLst>
                  <a:ext uri="{FF2B5EF4-FFF2-40B4-BE49-F238E27FC236}">
                    <a16:creationId xmlns:a16="http://schemas.microsoft.com/office/drawing/2014/main" id="{9A28ED63-9408-4F16-A85E-E76BA9F9AD02}"/>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1" name="Group 20">
              <a:extLst>
                <a:ext uri="{FF2B5EF4-FFF2-40B4-BE49-F238E27FC236}">
                  <a16:creationId xmlns:a16="http://schemas.microsoft.com/office/drawing/2014/main" id="{909F6D0B-FF49-4CC2-90DB-BE84FEA93E9F}"/>
                </a:ext>
              </a:extLst>
            </p:cNvPr>
            <p:cNvGrpSpPr/>
            <p:nvPr/>
          </p:nvGrpSpPr>
          <p:grpSpPr>
            <a:xfrm>
              <a:off x="354110" y="4883475"/>
              <a:ext cx="11480604" cy="109990"/>
              <a:chOff x="354110" y="4888062"/>
              <a:chExt cx="11480604" cy="109990"/>
            </a:xfrm>
            <a:grpFill/>
          </p:grpSpPr>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7">
                <a:extLst>
                  <a:ext uri="{FF2B5EF4-FFF2-40B4-BE49-F238E27FC236}">
                    <a16:creationId xmlns:a16="http://schemas.microsoft.com/office/drawing/2014/main" id="{19A7F840-07E0-4852-B348-40D8EB614858}"/>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8">
                <a:extLst>
                  <a:ext uri="{FF2B5EF4-FFF2-40B4-BE49-F238E27FC236}">
                    <a16:creationId xmlns:a16="http://schemas.microsoft.com/office/drawing/2014/main" id="{F501C6E7-9683-4F5F-ADB4-D120A8CE23AC}"/>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9">
                <a:extLst>
                  <a:ext uri="{FF2B5EF4-FFF2-40B4-BE49-F238E27FC236}">
                    <a16:creationId xmlns:a16="http://schemas.microsoft.com/office/drawing/2014/main" id="{6B0B292A-E263-45E9-8363-AB5BA07DC7ED}"/>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0">
                <a:extLst>
                  <a:ext uri="{FF2B5EF4-FFF2-40B4-BE49-F238E27FC236}">
                    <a16:creationId xmlns:a16="http://schemas.microsoft.com/office/drawing/2014/main" id="{F6D80E9D-A930-4211-B815-FA67CF10A554}"/>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1">
                <a:extLst>
                  <a:ext uri="{FF2B5EF4-FFF2-40B4-BE49-F238E27FC236}">
                    <a16:creationId xmlns:a16="http://schemas.microsoft.com/office/drawing/2014/main" id="{75CB23DF-89C3-4513-88A0-E31FACFB7D19}"/>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2">
                <a:extLst>
                  <a:ext uri="{FF2B5EF4-FFF2-40B4-BE49-F238E27FC236}">
                    <a16:creationId xmlns:a16="http://schemas.microsoft.com/office/drawing/2014/main" id="{792B94F3-12D9-42E8-91C9-DE5D158733B4}"/>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3">
                <a:extLst>
                  <a:ext uri="{FF2B5EF4-FFF2-40B4-BE49-F238E27FC236}">
                    <a16:creationId xmlns:a16="http://schemas.microsoft.com/office/drawing/2014/main" id="{F5C29CE0-8ED9-4F8F-B865-6A66D95AA6F5}"/>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14">
                <a:extLst>
                  <a:ext uri="{FF2B5EF4-FFF2-40B4-BE49-F238E27FC236}">
                    <a16:creationId xmlns:a16="http://schemas.microsoft.com/office/drawing/2014/main" id="{E1288316-CFF0-4D0C-A6EA-50B406EBF659}"/>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15">
                <a:extLst>
                  <a:ext uri="{FF2B5EF4-FFF2-40B4-BE49-F238E27FC236}">
                    <a16:creationId xmlns:a16="http://schemas.microsoft.com/office/drawing/2014/main" id="{4BF70EA3-0A87-40BD-94BF-76AAEC816C87}"/>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16">
                <a:extLst>
                  <a:ext uri="{FF2B5EF4-FFF2-40B4-BE49-F238E27FC236}">
                    <a16:creationId xmlns:a16="http://schemas.microsoft.com/office/drawing/2014/main" id="{8AC49DAE-1800-40B4-908D-DACDDBFF2135}"/>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17">
                <a:extLst>
                  <a:ext uri="{FF2B5EF4-FFF2-40B4-BE49-F238E27FC236}">
                    <a16:creationId xmlns:a16="http://schemas.microsoft.com/office/drawing/2014/main" id="{236BF9F5-A935-4DA3-A4A9-52DD30165B37}"/>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18">
                <a:extLst>
                  <a:ext uri="{FF2B5EF4-FFF2-40B4-BE49-F238E27FC236}">
                    <a16:creationId xmlns:a16="http://schemas.microsoft.com/office/drawing/2014/main" id="{97FE846A-6C60-49BD-8759-77095BC24777}"/>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19">
                <a:extLst>
                  <a:ext uri="{FF2B5EF4-FFF2-40B4-BE49-F238E27FC236}">
                    <a16:creationId xmlns:a16="http://schemas.microsoft.com/office/drawing/2014/main" id="{FA924FA8-FE97-40A1-852B-77A498A7C449}"/>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2" name="Group 21">
              <a:extLst>
                <a:ext uri="{FF2B5EF4-FFF2-40B4-BE49-F238E27FC236}">
                  <a16:creationId xmlns:a16="http://schemas.microsoft.com/office/drawing/2014/main" id="{5E7D7A4E-C314-4987-9657-060E28CAA6A0}"/>
                </a:ext>
              </a:extLst>
            </p:cNvPr>
            <p:cNvGrpSpPr/>
            <p:nvPr/>
          </p:nvGrpSpPr>
          <p:grpSpPr>
            <a:xfrm>
              <a:off x="354110" y="5390187"/>
              <a:ext cx="11480604" cy="108822"/>
              <a:chOff x="354110" y="5396454"/>
              <a:chExt cx="11480604" cy="108822"/>
            </a:xfrm>
            <a:grpFill/>
          </p:grpSpPr>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34">
                <a:extLst>
                  <a:ext uri="{FF2B5EF4-FFF2-40B4-BE49-F238E27FC236}">
                    <a16:creationId xmlns:a16="http://schemas.microsoft.com/office/drawing/2014/main" id="{088CF2A2-82EB-4956-973F-6A38CD7EA059}"/>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35">
                <a:extLst>
                  <a:ext uri="{FF2B5EF4-FFF2-40B4-BE49-F238E27FC236}">
                    <a16:creationId xmlns:a16="http://schemas.microsoft.com/office/drawing/2014/main" id="{C040EEA9-3095-4F30-8483-23F37448C258}"/>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36">
                <a:extLst>
                  <a:ext uri="{FF2B5EF4-FFF2-40B4-BE49-F238E27FC236}">
                    <a16:creationId xmlns:a16="http://schemas.microsoft.com/office/drawing/2014/main" id="{749693CE-451B-4AFB-88A8-C12ED178EA24}"/>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37">
                <a:extLst>
                  <a:ext uri="{FF2B5EF4-FFF2-40B4-BE49-F238E27FC236}">
                    <a16:creationId xmlns:a16="http://schemas.microsoft.com/office/drawing/2014/main" id="{30280489-C791-44E8-963D-1255607CDB5F}"/>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38">
                <a:extLst>
                  <a:ext uri="{FF2B5EF4-FFF2-40B4-BE49-F238E27FC236}">
                    <a16:creationId xmlns:a16="http://schemas.microsoft.com/office/drawing/2014/main" id="{8CC74FC2-413D-4801-AE6D-107C3B112929}"/>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39">
                <a:extLst>
                  <a:ext uri="{FF2B5EF4-FFF2-40B4-BE49-F238E27FC236}">
                    <a16:creationId xmlns:a16="http://schemas.microsoft.com/office/drawing/2014/main" id="{B285A8B1-8801-46CD-91B8-97CE12F3199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0">
                <a:extLst>
                  <a:ext uri="{FF2B5EF4-FFF2-40B4-BE49-F238E27FC236}">
                    <a16:creationId xmlns:a16="http://schemas.microsoft.com/office/drawing/2014/main" id="{2DCB03A8-663D-4DCB-A3A5-59C55ED30496}"/>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1">
                <a:extLst>
                  <a:ext uri="{FF2B5EF4-FFF2-40B4-BE49-F238E27FC236}">
                    <a16:creationId xmlns:a16="http://schemas.microsoft.com/office/drawing/2014/main" id="{5407D7A5-9403-4899-B30F-57F9270DFA23}"/>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2">
                <a:extLst>
                  <a:ext uri="{FF2B5EF4-FFF2-40B4-BE49-F238E27FC236}">
                    <a16:creationId xmlns:a16="http://schemas.microsoft.com/office/drawing/2014/main" id="{A5A712A8-2D9C-4566-93D7-A554219464B6}"/>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3">
                <a:extLst>
                  <a:ext uri="{FF2B5EF4-FFF2-40B4-BE49-F238E27FC236}">
                    <a16:creationId xmlns:a16="http://schemas.microsoft.com/office/drawing/2014/main" id="{4B61ED17-0B4A-42B3-B859-84E6FBD9F9B9}"/>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44">
                <a:extLst>
                  <a:ext uri="{FF2B5EF4-FFF2-40B4-BE49-F238E27FC236}">
                    <a16:creationId xmlns:a16="http://schemas.microsoft.com/office/drawing/2014/main" id="{7FF71609-E043-4DD4-BBED-210943BF31DB}"/>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45">
                <a:extLst>
                  <a:ext uri="{FF2B5EF4-FFF2-40B4-BE49-F238E27FC236}">
                    <a16:creationId xmlns:a16="http://schemas.microsoft.com/office/drawing/2014/main" id="{9107E37E-3623-4410-8CEA-DA33995A6AC6}"/>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46">
                <a:extLst>
                  <a:ext uri="{FF2B5EF4-FFF2-40B4-BE49-F238E27FC236}">
                    <a16:creationId xmlns:a16="http://schemas.microsoft.com/office/drawing/2014/main" id="{B83800E2-BDEE-48AC-9D9F-0B03C123FB62}"/>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3" name="Group 22">
              <a:extLst>
                <a:ext uri="{FF2B5EF4-FFF2-40B4-BE49-F238E27FC236}">
                  <a16:creationId xmlns:a16="http://schemas.microsoft.com/office/drawing/2014/main" id="{8F81BE07-E676-45EB-9AFA-7BF1FBB657A2}"/>
                </a:ext>
              </a:extLst>
            </p:cNvPr>
            <p:cNvGrpSpPr/>
            <p:nvPr/>
          </p:nvGrpSpPr>
          <p:grpSpPr>
            <a:xfrm>
              <a:off x="354110" y="5895731"/>
              <a:ext cx="11480604" cy="109990"/>
              <a:chOff x="354110" y="5903678"/>
              <a:chExt cx="11480604" cy="109990"/>
            </a:xfrm>
            <a:grpFill/>
          </p:grpSpPr>
          <p:sp>
            <p:nvSpPr>
              <p:cNvPr id="51" name="Rectangle 59">
                <a:extLst>
                  <a:ext uri="{FF2B5EF4-FFF2-40B4-BE49-F238E27FC236}">
                    <a16:creationId xmlns:a16="http://schemas.microsoft.com/office/drawing/2014/main" id="{90F41A19-F592-419E-BB70-0A26A5A2C993}"/>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0">
                <a:extLst>
                  <a:ext uri="{FF2B5EF4-FFF2-40B4-BE49-F238E27FC236}">
                    <a16:creationId xmlns:a16="http://schemas.microsoft.com/office/drawing/2014/main" id="{1469FDD4-E3FD-413E-AE75-22EE1F631B63}"/>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1">
                <a:extLst>
                  <a:ext uri="{FF2B5EF4-FFF2-40B4-BE49-F238E27FC236}">
                    <a16:creationId xmlns:a16="http://schemas.microsoft.com/office/drawing/2014/main" id="{FE475E5D-8646-4FC9-BFFB-619E2D0E25ED}"/>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2">
                <a:extLst>
                  <a:ext uri="{FF2B5EF4-FFF2-40B4-BE49-F238E27FC236}">
                    <a16:creationId xmlns:a16="http://schemas.microsoft.com/office/drawing/2014/main" id="{3D36A72E-C554-4C3C-9B1B-6CB10E5F62BE}"/>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3">
                <a:extLst>
                  <a:ext uri="{FF2B5EF4-FFF2-40B4-BE49-F238E27FC236}">
                    <a16:creationId xmlns:a16="http://schemas.microsoft.com/office/drawing/2014/main" id="{7A4E6F93-4FD1-43BD-92BD-564F60D0B6DD}"/>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64">
                <a:extLst>
                  <a:ext uri="{FF2B5EF4-FFF2-40B4-BE49-F238E27FC236}">
                    <a16:creationId xmlns:a16="http://schemas.microsoft.com/office/drawing/2014/main" id="{91390BA3-956A-4FEA-961B-6154DE6FB764}"/>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65">
                <a:extLst>
                  <a:ext uri="{FF2B5EF4-FFF2-40B4-BE49-F238E27FC236}">
                    <a16:creationId xmlns:a16="http://schemas.microsoft.com/office/drawing/2014/main" id="{3BDA4482-76BD-4B95-9A99-C9D97E68F675}"/>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66">
                <a:extLst>
                  <a:ext uri="{FF2B5EF4-FFF2-40B4-BE49-F238E27FC236}">
                    <a16:creationId xmlns:a16="http://schemas.microsoft.com/office/drawing/2014/main" id="{7C89DCF1-7783-4715-A5F6-F69C325A84F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67">
                <a:extLst>
                  <a:ext uri="{FF2B5EF4-FFF2-40B4-BE49-F238E27FC236}">
                    <a16:creationId xmlns:a16="http://schemas.microsoft.com/office/drawing/2014/main" id="{C358A697-8E33-4B4A-8E88-7C19923AD434}"/>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68">
                <a:extLst>
                  <a:ext uri="{FF2B5EF4-FFF2-40B4-BE49-F238E27FC236}">
                    <a16:creationId xmlns:a16="http://schemas.microsoft.com/office/drawing/2014/main" id="{8716A687-A14A-4B91-AB47-EC1722AF30AA}"/>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69">
                <a:extLst>
                  <a:ext uri="{FF2B5EF4-FFF2-40B4-BE49-F238E27FC236}">
                    <a16:creationId xmlns:a16="http://schemas.microsoft.com/office/drawing/2014/main" id="{3597BC4D-A8AB-476D-A463-DDA92D6194C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0">
                <a:extLst>
                  <a:ext uri="{FF2B5EF4-FFF2-40B4-BE49-F238E27FC236}">
                    <a16:creationId xmlns:a16="http://schemas.microsoft.com/office/drawing/2014/main" id="{3D5FE933-374E-4D22-95B5-F8B154CFC294}"/>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1">
                <a:extLst>
                  <a:ext uri="{FF2B5EF4-FFF2-40B4-BE49-F238E27FC236}">
                    <a16:creationId xmlns:a16="http://schemas.microsoft.com/office/drawing/2014/main" id="{4DA4C424-BC57-46B1-8A19-98F4A1F4BC56}"/>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2">
                <a:extLst>
                  <a:ext uri="{FF2B5EF4-FFF2-40B4-BE49-F238E27FC236}">
                    <a16:creationId xmlns:a16="http://schemas.microsoft.com/office/drawing/2014/main" id="{8072EEA5-91EE-47E9-9C82-96966E37CB87}"/>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3">
                <a:extLst>
                  <a:ext uri="{FF2B5EF4-FFF2-40B4-BE49-F238E27FC236}">
                    <a16:creationId xmlns:a16="http://schemas.microsoft.com/office/drawing/2014/main" id="{D2366CD8-B517-40C0-8E52-217CE8F16474}"/>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74">
                <a:extLst>
                  <a:ext uri="{FF2B5EF4-FFF2-40B4-BE49-F238E27FC236}">
                    <a16:creationId xmlns:a16="http://schemas.microsoft.com/office/drawing/2014/main" id="{2739573F-C01A-4A42-BDB4-F8717CD6555C}"/>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75">
                <a:extLst>
                  <a:ext uri="{FF2B5EF4-FFF2-40B4-BE49-F238E27FC236}">
                    <a16:creationId xmlns:a16="http://schemas.microsoft.com/office/drawing/2014/main" id="{94A56444-668B-41B0-8986-65EB2B4A3200}"/>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76">
                <a:extLst>
                  <a:ext uri="{FF2B5EF4-FFF2-40B4-BE49-F238E27FC236}">
                    <a16:creationId xmlns:a16="http://schemas.microsoft.com/office/drawing/2014/main" id="{B2CFF404-368E-4A76-A2CA-471611869B48}"/>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77">
                <a:extLst>
                  <a:ext uri="{FF2B5EF4-FFF2-40B4-BE49-F238E27FC236}">
                    <a16:creationId xmlns:a16="http://schemas.microsoft.com/office/drawing/2014/main" id="{3B1857CC-9DC7-43E3-98B6-0DCBB2DC18B3}"/>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78">
                <a:extLst>
                  <a:ext uri="{FF2B5EF4-FFF2-40B4-BE49-F238E27FC236}">
                    <a16:creationId xmlns:a16="http://schemas.microsoft.com/office/drawing/2014/main" id="{13C3C468-F3E2-4B75-BB66-184F85DD01B0}"/>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 name="Rectangle 79">
                <a:extLst>
                  <a:ext uri="{FF2B5EF4-FFF2-40B4-BE49-F238E27FC236}">
                    <a16:creationId xmlns:a16="http://schemas.microsoft.com/office/drawing/2014/main" id="{1A0E9336-6E7F-4174-BB8B-7B675743AA41}"/>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80">
                <a:extLst>
                  <a:ext uri="{FF2B5EF4-FFF2-40B4-BE49-F238E27FC236}">
                    <a16:creationId xmlns:a16="http://schemas.microsoft.com/office/drawing/2014/main" id="{1AB6293C-8454-4149-8126-EFE23BCE434D}"/>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81">
                <a:extLst>
                  <a:ext uri="{FF2B5EF4-FFF2-40B4-BE49-F238E27FC236}">
                    <a16:creationId xmlns:a16="http://schemas.microsoft.com/office/drawing/2014/main" id="{BAE4953B-46B2-4552-8D6A-C67D4FCB3D6C}"/>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82">
                <a:extLst>
                  <a:ext uri="{FF2B5EF4-FFF2-40B4-BE49-F238E27FC236}">
                    <a16:creationId xmlns:a16="http://schemas.microsoft.com/office/drawing/2014/main" id="{40C5CC0E-449E-4E60-822F-5A4AB69E541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83">
                <a:extLst>
                  <a:ext uri="{FF2B5EF4-FFF2-40B4-BE49-F238E27FC236}">
                    <a16:creationId xmlns:a16="http://schemas.microsoft.com/office/drawing/2014/main" id="{B2688373-3DD7-4956-8759-7CB2AF735B51}"/>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84">
                <a:extLst>
                  <a:ext uri="{FF2B5EF4-FFF2-40B4-BE49-F238E27FC236}">
                    <a16:creationId xmlns:a16="http://schemas.microsoft.com/office/drawing/2014/main" id="{50B8E454-F10F-456B-81ED-301B191CA48D}"/>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4" name="Group 23">
              <a:extLst>
                <a:ext uri="{FF2B5EF4-FFF2-40B4-BE49-F238E27FC236}">
                  <a16:creationId xmlns:a16="http://schemas.microsoft.com/office/drawing/2014/main" id="{960ABA5C-8D36-4AAD-9494-669B8A3E9E86}"/>
                </a:ext>
              </a:extLst>
            </p:cNvPr>
            <p:cNvGrpSpPr/>
            <p:nvPr/>
          </p:nvGrpSpPr>
          <p:grpSpPr>
            <a:xfrm>
              <a:off x="354110" y="6402442"/>
              <a:ext cx="11480604" cy="109990"/>
              <a:chOff x="354110" y="5903678"/>
              <a:chExt cx="11480604" cy="109990"/>
            </a:xfrm>
            <a:grpFill/>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2" name="Date Placeholder 1"/>
          <p:cNvSpPr>
            <a:spLocks noGrp="1"/>
          </p:cNvSpPr>
          <p:nvPr>
            <p:ph type="dt" sz="half" idx="10"/>
          </p:nvPr>
        </p:nvSpPr>
        <p:spPr/>
        <p:txBody>
          <a:bodyPr/>
          <a:lstStyle/>
          <a:p>
            <a:fld id="{425404F2-BE9A-4460-8815-8F645183555F}" type="datetimeFigureOut">
              <a:rPr lang="en-US" smtClean="0"/>
              <a:pPr/>
              <a:t>11/21/2024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
        <p:nvSpPr>
          <p:cNvPr id="381" name="Freeform: Shape 380">
            <a:extLst>
              <a:ext uri="{FF2B5EF4-FFF2-40B4-BE49-F238E27FC236}">
                <a16:creationId xmlns:a16="http://schemas.microsoft.com/office/drawing/2014/main" id="{AE984D29-61FE-4C99-9687-A51CC7822CA6}"/>
              </a:ext>
            </a:extLst>
          </p:cNvPr>
          <p:cNvSpPr/>
          <p:nvPr userDrawn="1"/>
        </p:nvSpPr>
        <p:spPr>
          <a:xfrm>
            <a:off x="5662364" y="1569860"/>
            <a:ext cx="6526461" cy="5288141"/>
          </a:xfrm>
          <a:custGeom>
            <a:avLst/>
            <a:gdLst>
              <a:gd name="connsiteX0" fmla="*/ 393743 w 6526461"/>
              <a:gd name="connsiteY0" fmla="*/ 0 h 5288141"/>
              <a:gd name="connsiteX1" fmla="*/ 6526461 w 6526461"/>
              <a:gd name="connsiteY1" fmla="*/ 0 h 5288141"/>
              <a:gd name="connsiteX2" fmla="*/ 6526461 w 6526461"/>
              <a:gd name="connsiteY2" fmla="*/ 5288141 h 5288141"/>
              <a:gd name="connsiteX3" fmla="*/ 0 w 6526461"/>
              <a:gd name="connsiteY3" fmla="*/ 5288141 h 5288141"/>
              <a:gd name="connsiteX4" fmla="*/ 0 w 6526461"/>
              <a:gd name="connsiteY4" fmla="*/ 393743 h 5288141"/>
              <a:gd name="connsiteX5" fmla="*/ 393743 w 6526461"/>
              <a:gd name="connsiteY5" fmla="*/ 0 h 5288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26461" h="5288141">
                <a:moveTo>
                  <a:pt x="393743" y="0"/>
                </a:moveTo>
                <a:lnTo>
                  <a:pt x="6526461" y="0"/>
                </a:lnTo>
                <a:lnTo>
                  <a:pt x="6526461" y="5288141"/>
                </a:lnTo>
                <a:lnTo>
                  <a:pt x="0" y="5288141"/>
                </a:lnTo>
                <a:lnTo>
                  <a:pt x="0" y="393743"/>
                </a:lnTo>
                <a:cubicBezTo>
                  <a:pt x="0" y="176285"/>
                  <a:pt x="176285" y="0"/>
                  <a:pt x="393743" y="0"/>
                </a:cubicBezTo>
                <a:close/>
              </a:path>
            </a:pathLst>
          </a:custGeom>
          <a:solidFill>
            <a:schemeClr val="bg1"/>
          </a:solidFill>
          <a:ln>
            <a:noFill/>
          </a:ln>
          <a:effectLst>
            <a:outerShdw blurRad="635000" dist="825500" dir="96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2" name="Picture Placeholder 381">
            <a:extLst>
              <a:ext uri="{FF2B5EF4-FFF2-40B4-BE49-F238E27FC236}">
                <a16:creationId xmlns:a16="http://schemas.microsoft.com/office/drawing/2014/main" id="{8F59953D-8D34-4876-B098-4D1DAD1918E4}"/>
              </a:ext>
            </a:extLst>
          </p:cNvPr>
          <p:cNvSpPr>
            <a:spLocks noGrp="1"/>
          </p:cNvSpPr>
          <p:nvPr>
            <p:ph type="pic" sz="quarter" idx="13"/>
          </p:nvPr>
        </p:nvSpPr>
        <p:spPr>
          <a:xfrm>
            <a:off x="6266549" y="2111829"/>
            <a:ext cx="5922276" cy="4746172"/>
          </a:xfrm>
          <a:custGeom>
            <a:avLst/>
            <a:gdLst>
              <a:gd name="connsiteX0" fmla="*/ 0 w 5922276"/>
              <a:gd name="connsiteY0" fmla="*/ 0 h 4746172"/>
              <a:gd name="connsiteX1" fmla="*/ 5922276 w 5922276"/>
              <a:gd name="connsiteY1" fmla="*/ 0 h 4746172"/>
              <a:gd name="connsiteX2" fmla="*/ 5922276 w 5922276"/>
              <a:gd name="connsiteY2" fmla="*/ 4746172 h 4746172"/>
              <a:gd name="connsiteX3" fmla="*/ 0 w 5922276"/>
              <a:gd name="connsiteY3" fmla="*/ 4746172 h 4746172"/>
            </a:gdLst>
            <a:ahLst/>
            <a:cxnLst>
              <a:cxn ang="0">
                <a:pos x="connsiteX0" y="connsiteY0"/>
              </a:cxn>
              <a:cxn ang="0">
                <a:pos x="connsiteX1" y="connsiteY1"/>
              </a:cxn>
              <a:cxn ang="0">
                <a:pos x="connsiteX2" y="connsiteY2"/>
              </a:cxn>
              <a:cxn ang="0">
                <a:pos x="connsiteX3" y="connsiteY3"/>
              </a:cxn>
            </a:cxnLst>
            <a:rect l="l" t="t" r="r" b="b"/>
            <a:pathLst>
              <a:path w="5922276" h="4746172">
                <a:moveTo>
                  <a:pt x="0" y="0"/>
                </a:moveTo>
                <a:lnTo>
                  <a:pt x="5922276" y="0"/>
                </a:lnTo>
                <a:lnTo>
                  <a:pt x="5922276" y="4746172"/>
                </a:lnTo>
                <a:lnTo>
                  <a:pt x="0" y="4746172"/>
                </a:lnTo>
                <a:close/>
              </a:path>
            </a:pathLst>
          </a:custGeom>
          <a:solidFill>
            <a:schemeClr val="accent3"/>
          </a:solidFill>
        </p:spPr>
        <p:txBody>
          <a:bodyPr wrap="square" anchor="ctr">
            <a:noAutofit/>
          </a:bodyPr>
          <a:lstStyle>
            <a:lvl1pPr marL="0" indent="0" algn="ctr">
              <a:buNone/>
              <a:defRPr>
                <a:solidFill>
                  <a:schemeClr val="bg1"/>
                </a:solidFill>
              </a:defRPr>
            </a:lvl1pPr>
          </a:lstStyle>
          <a:p>
            <a:endParaRPr lang="en-IN"/>
          </a:p>
        </p:txBody>
      </p:sp>
    </p:spTree>
    <p:extLst>
      <p:ext uri="{BB962C8B-B14F-4D97-AF65-F5344CB8AC3E}">
        <p14:creationId xmlns:p14="http://schemas.microsoft.com/office/powerpoint/2010/main" val="319141609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What we do?">
    <p:bg>
      <p:bgPr>
        <a:solidFill>
          <a:schemeClr val="accent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C1607FC-4025-4535-B960-C423F1504CE5}"/>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12" name="Group 11">
              <a:extLst>
                <a:ext uri="{FF2B5EF4-FFF2-40B4-BE49-F238E27FC236}">
                  <a16:creationId xmlns:a16="http://schemas.microsoft.com/office/drawing/2014/main" id="{5651BEEC-E6AC-4E4B-9B88-D2F823311FDE}"/>
                </a:ext>
              </a:extLst>
            </p:cNvPr>
            <p:cNvGrpSpPr/>
            <p:nvPr/>
          </p:nvGrpSpPr>
          <p:grpSpPr>
            <a:xfrm>
              <a:off x="354110" y="326571"/>
              <a:ext cx="11480604" cy="109990"/>
              <a:chOff x="354110" y="326571"/>
              <a:chExt cx="11480604" cy="109990"/>
            </a:xfrm>
            <a:grpFill/>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6CC022AE-7DA1-4DBC-B4FA-A550170E3244}"/>
                </a:ext>
              </a:extLst>
            </p:cNvPr>
            <p:cNvGrpSpPr/>
            <p:nvPr/>
          </p:nvGrpSpPr>
          <p:grpSpPr>
            <a:xfrm>
              <a:off x="354110" y="833283"/>
              <a:ext cx="11480604" cy="108822"/>
              <a:chOff x="354110" y="834963"/>
              <a:chExt cx="11480604" cy="108822"/>
            </a:xfrm>
            <a:grpFill/>
          </p:grpSpPr>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86937529-B296-43D8-A41E-AB8B81312F52}"/>
                </a:ext>
              </a:extLst>
            </p:cNvPr>
            <p:cNvGrpSpPr/>
            <p:nvPr/>
          </p:nvGrpSpPr>
          <p:grpSpPr>
            <a:xfrm>
              <a:off x="354110" y="1338827"/>
              <a:ext cx="11480604" cy="109990"/>
              <a:chOff x="354110" y="1342187"/>
              <a:chExt cx="11480604" cy="109990"/>
            </a:xfrm>
            <a:grpFill/>
          </p:grpSpPr>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7F2D639A-C347-4082-9643-F89AF7802C05}"/>
                </a:ext>
              </a:extLst>
            </p:cNvPr>
            <p:cNvGrpSpPr/>
            <p:nvPr/>
          </p:nvGrpSpPr>
          <p:grpSpPr>
            <a:xfrm>
              <a:off x="354110" y="1845539"/>
              <a:ext cx="11480604" cy="109990"/>
              <a:chOff x="354110" y="1850572"/>
              <a:chExt cx="11480604" cy="109990"/>
            </a:xfrm>
            <a:grpFill/>
          </p:grpSpPr>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66A8B488-F73F-46BA-AAC6-FAAE1D26CA95}"/>
                </a:ext>
              </a:extLst>
            </p:cNvPr>
            <p:cNvGrpSpPr/>
            <p:nvPr/>
          </p:nvGrpSpPr>
          <p:grpSpPr>
            <a:xfrm>
              <a:off x="354110" y="2352251"/>
              <a:ext cx="11480604" cy="108822"/>
              <a:chOff x="354110" y="2358964"/>
              <a:chExt cx="11480604" cy="108822"/>
            </a:xfrm>
            <a:grpFill/>
          </p:grpSpPr>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518EF978-EC3B-4512-9384-D9CDBEA6D3B0}"/>
                </a:ext>
              </a:extLst>
            </p:cNvPr>
            <p:cNvGrpSpPr/>
            <p:nvPr/>
          </p:nvGrpSpPr>
          <p:grpSpPr>
            <a:xfrm>
              <a:off x="354110" y="2857795"/>
              <a:ext cx="11480604" cy="109990"/>
              <a:chOff x="354110" y="2866188"/>
              <a:chExt cx="11480604" cy="109990"/>
            </a:xfrm>
            <a:grpFill/>
          </p:grpSpPr>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906BB728-4849-4082-9FF0-0EA3AABEBCF4}"/>
                </a:ext>
              </a:extLst>
            </p:cNvPr>
            <p:cNvGrpSpPr/>
            <p:nvPr/>
          </p:nvGrpSpPr>
          <p:grpSpPr>
            <a:xfrm>
              <a:off x="354110" y="3364507"/>
              <a:ext cx="11480604" cy="109990"/>
              <a:chOff x="354110" y="3364062"/>
              <a:chExt cx="11480604" cy="109990"/>
            </a:xfrm>
            <a:grpFill/>
          </p:grpSpPr>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7">
                <a:extLst>
                  <a:ext uri="{FF2B5EF4-FFF2-40B4-BE49-F238E27FC236}">
                    <a16:creationId xmlns:a16="http://schemas.microsoft.com/office/drawing/2014/main" id="{BDB3BE91-D24B-44FB-A0BE-35ABBB231390}"/>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8">
                <a:extLst>
                  <a:ext uri="{FF2B5EF4-FFF2-40B4-BE49-F238E27FC236}">
                    <a16:creationId xmlns:a16="http://schemas.microsoft.com/office/drawing/2014/main" id="{02BF76EB-C07C-40D8-ABF9-14A0E81337BD}"/>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9">
                <a:extLst>
                  <a:ext uri="{FF2B5EF4-FFF2-40B4-BE49-F238E27FC236}">
                    <a16:creationId xmlns:a16="http://schemas.microsoft.com/office/drawing/2014/main" id="{FC0AC496-1F3F-4359-904E-5527E0BAD729}"/>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0">
                <a:extLst>
                  <a:ext uri="{FF2B5EF4-FFF2-40B4-BE49-F238E27FC236}">
                    <a16:creationId xmlns:a16="http://schemas.microsoft.com/office/drawing/2014/main" id="{67A5809D-4B79-4E2A-8B9D-C29BBE187DEB}"/>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1">
                <a:extLst>
                  <a:ext uri="{FF2B5EF4-FFF2-40B4-BE49-F238E27FC236}">
                    <a16:creationId xmlns:a16="http://schemas.microsoft.com/office/drawing/2014/main" id="{5FA8A205-5CFE-4939-86AC-E0D585AB2216}"/>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2">
                <a:extLst>
                  <a:ext uri="{FF2B5EF4-FFF2-40B4-BE49-F238E27FC236}">
                    <a16:creationId xmlns:a16="http://schemas.microsoft.com/office/drawing/2014/main" id="{553F272B-5533-4FB6-A9F0-875A21EC046E}"/>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3">
                <a:extLst>
                  <a:ext uri="{FF2B5EF4-FFF2-40B4-BE49-F238E27FC236}">
                    <a16:creationId xmlns:a16="http://schemas.microsoft.com/office/drawing/2014/main" id="{187F64CB-DEFF-42C8-A80D-BF5D20C7E7B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14">
                <a:extLst>
                  <a:ext uri="{FF2B5EF4-FFF2-40B4-BE49-F238E27FC236}">
                    <a16:creationId xmlns:a16="http://schemas.microsoft.com/office/drawing/2014/main" id="{D8A81EE6-EC79-451C-8888-B85838267DFF}"/>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15">
                <a:extLst>
                  <a:ext uri="{FF2B5EF4-FFF2-40B4-BE49-F238E27FC236}">
                    <a16:creationId xmlns:a16="http://schemas.microsoft.com/office/drawing/2014/main" id="{2F75E8FE-AE95-4C7F-8BE5-50A035B1B1A2}"/>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16">
                <a:extLst>
                  <a:ext uri="{FF2B5EF4-FFF2-40B4-BE49-F238E27FC236}">
                    <a16:creationId xmlns:a16="http://schemas.microsoft.com/office/drawing/2014/main" id="{521C11C5-735B-4510-A6D4-19E284955808}"/>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17">
                <a:extLst>
                  <a:ext uri="{FF2B5EF4-FFF2-40B4-BE49-F238E27FC236}">
                    <a16:creationId xmlns:a16="http://schemas.microsoft.com/office/drawing/2014/main" id="{DE053974-1CFB-4C67-9102-E4BA82742CCB}"/>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18">
                <a:extLst>
                  <a:ext uri="{FF2B5EF4-FFF2-40B4-BE49-F238E27FC236}">
                    <a16:creationId xmlns:a16="http://schemas.microsoft.com/office/drawing/2014/main" id="{00A33D5E-F49C-4A86-B377-B3598B7EF79A}"/>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19">
                <a:extLst>
                  <a:ext uri="{FF2B5EF4-FFF2-40B4-BE49-F238E27FC236}">
                    <a16:creationId xmlns:a16="http://schemas.microsoft.com/office/drawing/2014/main" id="{7B19912A-F019-49AD-A23F-B9B6F8E59878}"/>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9" name="Group 18">
              <a:extLst>
                <a:ext uri="{FF2B5EF4-FFF2-40B4-BE49-F238E27FC236}">
                  <a16:creationId xmlns:a16="http://schemas.microsoft.com/office/drawing/2014/main" id="{9899924C-8D1C-46B4-9F38-88AD7EA3A211}"/>
                </a:ext>
              </a:extLst>
            </p:cNvPr>
            <p:cNvGrpSpPr/>
            <p:nvPr/>
          </p:nvGrpSpPr>
          <p:grpSpPr>
            <a:xfrm>
              <a:off x="354110" y="3871219"/>
              <a:ext cx="11480604" cy="108822"/>
              <a:chOff x="354110" y="3872454"/>
              <a:chExt cx="11480604" cy="108822"/>
            </a:xfrm>
            <a:grpFill/>
          </p:grpSpPr>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34">
                <a:extLst>
                  <a:ext uri="{FF2B5EF4-FFF2-40B4-BE49-F238E27FC236}">
                    <a16:creationId xmlns:a16="http://schemas.microsoft.com/office/drawing/2014/main" id="{0081421C-B014-4BA9-9B01-C495814F1439}"/>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35">
                <a:extLst>
                  <a:ext uri="{FF2B5EF4-FFF2-40B4-BE49-F238E27FC236}">
                    <a16:creationId xmlns:a16="http://schemas.microsoft.com/office/drawing/2014/main" id="{F2F01CCA-56ED-486D-8B82-39DC92A848EA}"/>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36">
                <a:extLst>
                  <a:ext uri="{FF2B5EF4-FFF2-40B4-BE49-F238E27FC236}">
                    <a16:creationId xmlns:a16="http://schemas.microsoft.com/office/drawing/2014/main" id="{D80D4491-E5C9-4C50-81FD-6FC11F948875}"/>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37">
                <a:extLst>
                  <a:ext uri="{FF2B5EF4-FFF2-40B4-BE49-F238E27FC236}">
                    <a16:creationId xmlns:a16="http://schemas.microsoft.com/office/drawing/2014/main" id="{FEC9B9BF-B893-41BF-B931-31F1750D8996}"/>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38">
                <a:extLst>
                  <a:ext uri="{FF2B5EF4-FFF2-40B4-BE49-F238E27FC236}">
                    <a16:creationId xmlns:a16="http://schemas.microsoft.com/office/drawing/2014/main" id="{3CAD1EA0-31D2-4388-AC66-BE422B61421C}"/>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39">
                <a:extLst>
                  <a:ext uri="{FF2B5EF4-FFF2-40B4-BE49-F238E27FC236}">
                    <a16:creationId xmlns:a16="http://schemas.microsoft.com/office/drawing/2014/main" id="{992B7398-2CE5-4B74-B42B-0E4E9FA210C1}"/>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0">
                <a:extLst>
                  <a:ext uri="{FF2B5EF4-FFF2-40B4-BE49-F238E27FC236}">
                    <a16:creationId xmlns:a16="http://schemas.microsoft.com/office/drawing/2014/main" id="{2AC042C8-974E-43A8-B1AB-D62435FE96D7}"/>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1">
                <a:extLst>
                  <a:ext uri="{FF2B5EF4-FFF2-40B4-BE49-F238E27FC236}">
                    <a16:creationId xmlns:a16="http://schemas.microsoft.com/office/drawing/2014/main" id="{2D6F1AB9-6712-4B85-8932-7F5F1BCFDA32}"/>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2">
                <a:extLst>
                  <a:ext uri="{FF2B5EF4-FFF2-40B4-BE49-F238E27FC236}">
                    <a16:creationId xmlns:a16="http://schemas.microsoft.com/office/drawing/2014/main" id="{80DC2507-35DC-491B-8CB6-90312B184EDE}"/>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3">
                <a:extLst>
                  <a:ext uri="{FF2B5EF4-FFF2-40B4-BE49-F238E27FC236}">
                    <a16:creationId xmlns:a16="http://schemas.microsoft.com/office/drawing/2014/main" id="{778102A0-D658-43A1-846D-9B9E4B9AE14F}"/>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44">
                <a:extLst>
                  <a:ext uri="{FF2B5EF4-FFF2-40B4-BE49-F238E27FC236}">
                    <a16:creationId xmlns:a16="http://schemas.microsoft.com/office/drawing/2014/main" id="{0532E36E-F8F7-4121-80C1-216501C391E8}"/>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45">
                <a:extLst>
                  <a:ext uri="{FF2B5EF4-FFF2-40B4-BE49-F238E27FC236}">
                    <a16:creationId xmlns:a16="http://schemas.microsoft.com/office/drawing/2014/main" id="{EBD0C1A7-E07E-492D-A5B7-899D81C35912}"/>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46">
                <a:extLst>
                  <a:ext uri="{FF2B5EF4-FFF2-40B4-BE49-F238E27FC236}">
                    <a16:creationId xmlns:a16="http://schemas.microsoft.com/office/drawing/2014/main" id="{FF89631E-3434-468A-BE5A-16772FE2F3D2}"/>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0" name="Group 19">
              <a:extLst>
                <a:ext uri="{FF2B5EF4-FFF2-40B4-BE49-F238E27FC236}">
                  <a16:creationId xmlns:a16="http://schemas.microsoft.com/office/drawing/2014/main" id="{8F8A1E95-3088-4CA0-BA17-9F2DBDABF9DB}"/>
                </a:ext>
              </a:extLst>
            </p:cNvPr>
            <p:cNvGrpSpPr/>
            <p:nvPr/>
          </p:nvGrpSpPr>
          <p:grpSpPr>
            <a:xfrm>
              <a:off x="354110" y="4376763"/>
              <a:ext cx="11480604" cy="109990"/>
              <a:chOff x="354110" y="4379678"/>
              <a:chExt cx="11480604" cy="109990"/>
            </a:xfrm>
            <a:grpFill/>
          </p:grpSpPr>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1">
                <a:extLst>
                  <a:ext uri="{FF2B5EF4-FFF2-40B4-BE49-F238E27FC236}">
                    <a16:creationId xmlns:a16="http://schemas.microsoft.com/office/drawing/2014/main" id="{FEA4E4F7-8218-4E7C-9E87-224A643273FF}"/>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2">
                <a:extLst>
                  <a:ext uri="{FF2B5EF4-FFF2-40B4-BE49-F238E27FC236}">
                    <a16:creationId xmlns:a16="http://schemas.microsoft.com/office/drawing/2014/main" id="{A94D8FC5-1EBD-4EE3-98BE-790ADC20DBFF}"/>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3">
                <a:extLst>
                  <a:ext uri="{FF2B5EF4-FFF2-40B4-BE49-F238E27FC236}">
                    <a16:creationId xmlns:a16="http://schemas.microsoft.com/office/drawing/2014/main" id="{30D19DB9-4852-4829-8388-B6807A0BF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64">
                <a:extLst>
                  <a:ext uri="{FF2B5EF4-FFF2-40B4-BE49-F238E27FC236}">
                    <a16:creationId xmlns:a16="http://schemas.microsoft.com/office/drawing/2014/main" id="{084DC439-7F3A-4989-96B7-B29D496E655F}"/>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65">
                <a:extLst>
                  <a:ext uri="{FF2B5EF4-FFF2-40B4-BE49-F238E27FC236}">
                    <a16:creationId xmlns:a16="http://schemas.microsoft.com/office/drawing/2014/main" id="{35EB4226-F03D-4819-A4CC-D42233D58851}"/>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66">
                <a:extLst>
                  <a:ext uri="{FF2B5EF4-FFF2-40B4-BE49-F238E27FC236}">
                    <a16:creationId xmlns:a16="http://schemas.microsoft.com/office/drawing/2014/main" id="{E00FCAAA-AC7E-4B03-AD5E-74ABD976422E}"/>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67">
                <a:extLst>
                  <a:ext uri="{FF2B5EF4-FFF2-40B4-BE49-F238E27FC236}">
                    <a16:creationId xmlns:a16="http://schemas.microsoft.com/office/drawing/2014/main" id="{7D3AA8CA-C2E8-4862-8F87-EFAEFBCFF0CD}"/>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68">
                <a:extLst>
                  <a:ext uri="{FF2B5EF4-FFF2-40B4-BE49-F238E27FC236}">
                    <a16:creationId xmlns:a16="http://schemas.microsoft.com/office/drawing/2014/main" id="{217BE0BD-ECA6-4A6D-9864-90AF19AF3022}"/>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69">
                <a:extLst>
                  <a:ext uri="{FF2B5EF4-FFF2-40B4-BE49-F238E27FC236}">
                    <a16:creationId xmlns:a16="http://schemas.microsoft.com/office/drawing/2014/main" id="{4367775C-E241-437A-90EC-7A4D13D422E0}"/>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0">
                <a:extLst>
                  <a:ext uri="{FF2B5EF4-FFF2-40B4-BE49-F238E27FC236}">
                    <a16:creationId xmlns:a16="http://schemas.microsoft.com/office/drawing/2014/main" id="{45804E6D-FE13-4F7A-A02C-81ED1ACEAFA0}"/>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1">
                <a:extLst>
                  <a:ext uri="{FF2B5EF4-FFF2-40B4-BE49-F238E27FC236}">
                    <a16:creationId xmlns:a16="http://schemas.microsoft.com/office/drawing/2014/main" id="{A09F54AC-51E7-45A0-B639-BFEC5FE67CC8}"/>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2">
                <a:extLst>
                  <a:ext uri="{FF2B5EF4-FFF2-40B4-BE49-F238E27FC236}">
                    <a16:creationId xmlns:a16="http://schemas.microsoft.com/office/drawing/2014/main" id="{CA60C1A9-4AD0-4191-96A2-CC1DD32F6F92}"/>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3">
                <a:extLst>
                  <a:ext uri="{FF2B5EF4-FFF2-40B4-BE49-F238E27FC236}">
                    <a16:creationId xmlns:a16="http://schemas.microsoft.com/office/drawing/2014/main" id="{9A28ED63-9408-4F16-A85E-E76BA9F9AD02}"/>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1" name="Group 20">
              <a:extLst>
                <a:ext uri="{FF2B5EF4-FFF2-40B4-BE49-F238E27FC236}">
                  <a16:creationId xmlns:a16="http://schemas.microsoft.com/office/drawing/2014/main" id="{909F6D0B-FF49-4CC2-90DB-BE84FEA93E9F}"/>
                </a:ext>
              </a:extLst>
            </p:cNvPr>
            <p:cNvGrpSpPr/>
            <p:nvPr/>
          </p:nvGrpSpPr>
          <p:grpSpPr>
            <a:xfrm>
              <a:off x="354110" y="4883475"/>
              <a:ext cx="11480604" cy="109990"/>
              <a:chOff x="354110" y="4888062"/>
              <a:chExt cx="11480604" cy="109990"/>
            </a:xfrm>
            <a:grpFill/>
          </p:grpSpPr>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7">
                <a:extLst>
                  <a:ext uri="{FF2B5EF4-FFF2-40B4-BE49-F238E27FC236}">
                    <a16:creationId xmlns:a16="http://schemas.microsoft.com/office/drawing/2014/main" id="{19A7F840-07E0-4852-B348-40D8EB614858}"/>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8">
                <a:extLst>
                  <a:ext uri="{FF2B5EF4-FFF2-40B4-BE49-F238E27FC236}">
                    <a16:creationId xmlns:a16="http://schemas.microsoft.com/office/drawing/2014/main" id="{F501C6E7-9683-4F5F-ADB4-D120A8CE23AC}"/>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9">
                <a:extLst>
                  <a:ext uri="{FF2B5EF4-FFF2-40B4-BE49-F238E27FC236}">
                    <a16:creationId xmlns:a16="http://schemas.microsoft.com/office/drawing/2014/main" id="{6B0B292A-E263-45E9-8363-AB5BA07DC7ED}"/>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0">
                <a:extLst>
                  <a:ext uri="{FF2B5EF4-FFF2-40B4-BE49-F238E27FC236}">
                    <a16:creationId xmlns:a16="http://schemas.microsoft.com/office/drawing/2014/main" id="{F6D80E9D-A930-4211-B815-FA67CF10A554}"/>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1">
                <a:extLst>
                  <a:ext uri="{FF2B5EF4-FFF2-40B4-BE49-F238E27FC236}">
                    <a16:creationId xmlns:a16="http://schemas.microsoft.com/office/drawing/2014/main" id="{75CB23DF-89C3-4513-88A0-E31FACFB7D19}"/>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2">
                <a:extLst>
                  <a:ext uri="{FF2B5EF4-FFF2-40B4-BE49-F238E27FC236}">
                    <a16:creationId xmlns:a16="http://schemas.microsoft.com/office/drawing/2014/main" id="{792B94F3-12D9-42E8-91C9-DE5D158733B4}"/>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3">
                <a:extLst>
                  <a:ext uri="{FF2B5EF4-FFF2-40B4-BE49-F238E27FC236}">
                    <a16:creationId xmlns:a16="http://schemas.microsoft.com/office/drawing/2014/main" id="{F5C29CE0-8ED9-4F8F-B865-6A66D95AA6F5}"/>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14">
                <a:extLst>
                  <a:ext uri="{FF2B5EF4-FFF2-40B4-BE49-F238E27FC236}">
                    <a16:creationId xmlns:a16="http://schemas.microsoft.com/office/drawing/2014/main" id="{E1288316-CFF0-4D0C-A6EA-50B406EBF659}"/>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15">
                <a:extLst>
                  <a:ext uri="{FF2B5EF4-FFF2-40B4-BE49-F238E27FC236}">
                    <a16:creationId xmlns:a16="http://schemas.microsoft.com/office/drawing/2014/main" id="{4BF70EA3-0A87-40BD-94BF-76AAEC816C87}"/>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16">
                <a:extLst>
                  <a:ext uri="{FF2B5EF4-FFF2-40B4-BE49-F238E27FC236}">
                    <a16:creationId xmlns:a16="http://schemas.microsoft.com/office/drawing/2014/main" id="{8AC49DAE-1800-40B4-908D-DACDDBFF2135}"/>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17">
                <a:extLst>
                  <a:ext uri="{FF2B5EF4-FFF2-40B4-BE49-F238E27FC236}">
                    <a16:creationId xmlns:a16="http://schemas.microsoft.com/office/drawing/2014/main" id="{236BF9F5-A935-4DA3-A4A9-52DD30165B37}"/>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18">
                <a:extLst>
                  <a:ext uri="{FF2B5EF4-FFF2-40B4-BE49-F238E27FC236}">
                    <a16:creationId xmlns:a16="http://schemas.microsoft.com/office/drawing/2014/main" id="{97FE846A-6C60-49BD-8759-77095BC24777}"/>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19">
                <a:extLst>
                  <a:ext uri="{FF2B5EF4-FFF2-40B4-BE49-F238E27FC236}">
                    <a16:creationId xmlns:a16="http://schemas.microsoft.com/office/drawing/2014/main" id="{FA924FA8-FE97-40A1-852B-77A498A7C449}"/>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2" name="Group 21">
              <a:extLst>
                <a:ext uri="{FF2B5EF4-FFF2-40B4-BE49-F238E27FC236}">
                  <a16:creationId xmlns:a16="http://schemas.microsoft.com/office/drawing/2014/main" id="{5E7D7A4E-C314-4987-9657-060E28CAA6A0}"/>
                </a:ext>
              </a:extLst>
            </p:cNvPr>
            <p:cNvGrpSpPr/>
            <p:nvPr/>
          </p:nvGrpSpPr>
          <p:grpSpPr>
            <a:xfrm>
              <a:off x="354110" y="5390187"/>
              <a:ext cx="11480604" cy="108822"/>
              <a:chOff x="354110" y="5396454"/>
              <a:chExt cx="11480604" cy="108822"/>
            </a:xfrm>
            <a:grpFill/>
          </p:grpSpPr>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34">
                <a:extLst>
                  <a:ext uri="{FF2B5EF4-FFF2-40B4-BE49-F238E27FC236}">
                    <a16:creationId xmlns:a16="http://schemas.microsoft.com/office/drawing/2014/main" id="{088CF2A2-82EB-4956-973F-6A38CD7EA059}"/>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35">
                <a:extLst>
                  <a:ext uri="{FF2B5EF4-FFF2-40B4-BE49-F238E27FC236}">
                    <a16:creationId xmlns:a16="http://schemas.microsoft.com/office/drawing/2014/main" id="{C040EEA9-3095-4F30-8483-23F37448C258}"/>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36">
                <a:extLst>
                  <a:ext uri="{FF2B5EF4-FFF2-40B4-BE49-F238E27FC236}">
                    <a16:creationId xmlns:a16="http://schemas.microsoft.com/office/drawing/2014/main" id="{749693CE-451B-4AFB-88A8-C12ED178EA24}"/>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37">
                <a:extLst>
                  <a:ext uri="{FF2B5EF4-FFF2-40B4-BE49-F238E27FC236}">
                    <a16:creationId xmlns:a16="http://schemas.microsoft.com/office/drawing/2014/main" id="{30280489-C791-44E8-963D-1255607CDB5F}"/>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38">
                <a:extLst>
                  <a:ext uri="{FF2B5EF4-FFF2-40B4-BE49-F238E27FC236}">
                    <a16:creationId xmlns:a16="http://schemas.microsoft.com/office/drawing/2014/main" id="{8CC74FC2-413D-4801-AE6D-107C3B112929}"/>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39">
                <a:extLst>
                  <a:ext uri="{FF2B5EF4-FFF2-40B4-BE49-F238E27FC236}">
                    <a16:creationId xmlns:a16="http://schemas.microsoft.com/office/drawing/2014/main" id="{B285A8B1-8801-46CD-91B8-97CE12F3199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0">
                <a:extLst>
                  <a:ext uri="{FF2B5EF4-FFF2-40B4-BE49-F238E27FC236}">
                    <a16:creationId xmlns:a16="http://schemas.microsoft.com/office/drawing/2014/main" id="{2DCB03A8-663D-4DCB-A3A5-59C55ED30496}"/>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1">
                <a:extLst>
                  <a:ext uri="{FF2B5EF4-FFF2-40B4-BE49-F238E27FC236}">
                    <a16:creationId xmlns:a16="http://schemas.microsoft.com/office/drawing/2014/main" id="{5407D7A5-9403-4899-B30F-57F9270DFA23}"/>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2">
                <a:extLst>
                  <a:ext uri="{FF2B5EF4-FFF2-40B4-BE49-F238E27FC236}">
                    <a16:creationId xmlns:a16="http://schemas.microsoft.com/office/drawing/2014/main" id="{A5A712A8-2D9C-4566-93D7-A554219464B6}"/>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3">
                <a:extLst>
                  <a:ext uri="{FF2B5EF4-FFF2-40B4-BE49-F238E27FC236}">
                    <a16:creationId xmlns:a16="http://schemas.microsoft.com/office/drawing/2014/main" id="{4B61ED17-0B4A-42B3-B859-84E6FBD9F9B9}"/>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44">
                <a:extLst>
                  <a:ext uri="{FF2B5EF4-FFF2-40B4-BE49-F238E27FC236}">
                    <a16:creationId xmlns:a16="http://schemas.microsoft.com/office/drawing/2014/main" id="{7FF71609-E043-4DD4-BBED-210943BF31DB}"/>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45">
                <a:extLst>
                  <a:ext uri="{FF2B5EF4-FFF2-40B4-BE49-F238E27FC236}">
                    <a16:creationId xmlns:a16="http://schemas.microsoft.com/office/drawing/2014/main" id="{9107E37E-3623-4410-8CEA-DA33995A6AC6}"/>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46">
                <a:extLst>
                  <a:ext uri="{FF2B5EF4-FFF2-40B4-BE49-F238E27FC236}">
                    <a16:creationId xmlns:a16="http://schemas.microsoft.com/office/drawing/2014/main" id="{B83800E2-BDEE-48AC-9D9F-0B03C123FB62}"/>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3" name="Group 22">
              <a:extLst>
                <a:ext uri="{FF2B5EF4-FFF2-40B4-BE49-F238E27FC236}">
                  <a16:creationId xmlns:a16="http://schemas.microsoft.com/office/drawing/2014/main" id="{8F81BE07-E676-45EB-9AFA-7BF1FBB657A2}"/>
                </a:ext>
              </a:extLst>
            </p:cNvPr>
            <p:cNvGrpSpPr/>
            <p:nvPr/>
          </p:nvGrpSpPr>
          <p:grpSpPr>
            <a:xfrm>
              <a:off x="354110" y="5895731"/>
              <a:ext cx="11480604" cy="109990"/>
              <a:chOff x="354110" y="5903678"/>
              <a:chExt cx="11480604" cy="109990"/>
            </a:xfrm>
            <a:grpFill/>
          </p:grpSpPr>
          <p:sp>
            <p:nvSpPr>
              <p:cNvPr id="51" name="Rectangle 59">
                <a:extLst>
                  <a:ext uri="{FF2B5EF4-FFF2-40B4-BE49-F238E27FC236}">
                    <a16:creationId xmlns:a16="http://schemas.microsoft.com/office/drawing/2014/main" id="{90F41A19-F592-419E-BB70-0A26A5A2C993}"/>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0">
                <a:extLst>
                  <a:ext uri="{FF2B5EF4-FFF2-40B4-BE49-F238E27FC236}">
                    <a16:creationId xmlns:a16="http://schemas.microsoft.com/office/drawing/2014/main" id="{1469FDD4-E3FD-413E-AE75-22EE1F631B63}"/>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1">
                <a:extLst>
                  <a:ext uri="{FF2B5EF4-FFF2-40B4-BE49-F238E27FC236}">
                    <a16:creationId xmlns:a16="http://schemas.microsoft.com/office/drawing/2014/main" id="{FE475E5D-8646-4FC9-BFFB-619E2D0E25ED}"/>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2">
                <a:extLst>
                  <a:ext uri="{FF2B5EF4-FFF2-40B4-BE49-F238E27FC236}">
                    <a16:creationId xmlns:a16="http://schemas.microsoft.com/office/drawing/2014/main" id="{3D36A72E-C554-4C3C-9B1B-6CB10E5F62BE}"/>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3">
                <a:extLst>
                  <a:ext uri="{FF2B5EF4-FFF2-40B4-BE49-F238E27FC236}">
                    <a16:creationId xmlns:a16="http://schemas.microsoft.com/office/drawing/2014/main" id="{7A4E6F93-4FD1-43BD-92BD-564F60D0B6DD}"/>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64">
                <a:extLst>
                  <a:ext uri="{FF2B5EF4-FFF2-40B4-BE49-F238E27FC236}">
                    <a16:creationId xmlns:a16="http://schemas.microsoft.com/office/drawing/2014/main" id="{91390BA3-956A-4FEA-961B-6154DE6FB764}"/>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65">
                <a:extLst>
                  <a:ext uri="{FF2B5EF4-FFF2-40B4-BE49-F238E27FC236}">
                    <a16:creationId xmlns:a16="http://schemas.microsoft.com/office/drawing/2014/main" id="{3BDA4482-76BD-4B95-9A99-C9D97E68F675}"/>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66">
                <a:extLst>
                  <a:ext uri="{FF2B5EF4-FFF2-40B4-BE49-F238E27FC236}">
                    <a16:creationId xmlns:a16="http://schemas.microsoft.com/office/drawing/2014/main" id="{7C89DCF1-7783-4715-A5F6-F69C325A84F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67">
                <a:extLst>
                  <a:ext uri="{FF2B5EF4-FFF2-40B4-BE49-F238E27FC236}">
                    <a16:creationId xmlns:a16="http://schemas.microsoft.com/office/drawing/2014/main" id="{C358A697-8E33-4B4A-8E88-7C19923AD434}"/>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68">
                <a:extLst>
                  <a:ext uri="{FF2B5EF4-FFF2-40B4-BE49-F238E27FC236}">
                    <a16:creationId xmlns:a16="http://schemas.microsoft.com/office/drawing/2014/main" id="{8716A687-A14A-4B91-AB47-EC1722AF30AA}"/>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69">
                <a:extLst>
                  <a:ext uri="{FF2B5EF4-FFF2-40B4-BE49-F238E27FC236}">
                    <a16:creationId xmlns:a16="http://schemas.microsoft.com/office/drawing/2014/main" id="{3597BC4D-A8AB-476D-A463-DDA92D6194C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0">
                <a:extLst>
                  <a:ext uri="{FF2B5EF4-FFF2-40B4-BE49-F238E27FC236}">
                    <a16:creationId xmlns:a16="http://schemas.microsoft.com/office/drawing/2014/main" id="{3D5FE933-374E-4D22-95B5-F8B154CFC294}"/>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1">
                <a:extLst>
                  <a:ext uri="{FF2B5EF4-FFF2-40B4-BE49-F238E27FC236}">
                    <a16:creationId xmlns:a16="http://schemas.microsoft.com/office/drawing/2014/main" id="{4DA4C424-BC57-46B1-8A19-98F4A1F4BC56}"/>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2">
                <a:extLst>
                  <a:ext uri="{FF2B5EF4-FFF2-40B4-BE49-F238E27FC236}">
                    <a16:creationId xmlns:a16="http://schemas.microsoft.com/office/drawing/2014/main" id="{8072EEA5-91EE-47E9-9C82-96966E37CB87}"/>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3">
                <a:extLst>
                  <a:ext uri="{FF2B5EF4-FFF2-40B4-BE49-F238E27FC236}">
                    <a16:creationId xmlns:a16="http://schemas.microsoft.com/office/drawing/2014/main" id="{D2366CD8-B517-40C0-8E52-217CE8F16474}"/>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74">
                <a:extLst>
                  <a:ext uri="{FF2B5EF4-FFF2-40B4-BE49-F238E27FC236}">
                    <a16:creationId xmlns:a16="http://schemas.microsoft.com/office/drawing/2014/main" id="{2739573F-C01A-4A42-BDB4-F8717CD6555C}"/>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75">
                <a:extLst>
                  <a:ext uri="{FF2B5EF4-FFF2-40B4-BE49-F238E27FC236}">
                    <a16:creationId xmlns:a16="http://schemas.microsoft.com/office/drawing/2014/main" id="{94A56444-668B-41B0-8986-65EB2B4A3200}"/>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76">
                <a:extLst>
                  <a:ext uri="{FF2B5EF4-FFF2-40B4-BE49-F238E27FC236}">
                    <a16:creationId xmlns:a16="http://schemas.microsoft.com/office/drawing/2014/main" id="{B2CFF404-368E-4A76-A2CA-471611869B48}"/>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77">
                <a:extLst>
                  <a:ext uri="{FF2B5EF4-FFF2-40B4-BE49-F238E27FC236}">
                    <a16:creationId xmlns:a16="http://schemas.microsoft.com/office/drawing/2014/main" id="{3B1857CC-9DC7-43E3-98B6-0DCBB2DC18B3}"/>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78">
                <a:extLst>
                  <a:ext uri="{FF2B5EF4-FFF2-40B4-BE49-F238E27FC236}">
                    <a16:creationId xmlns:a16="http://schemas.microsoft.com/office/drawing/2014/main" id="{13C3C468-F3E2-4B75-BB66-184F85DD01B0}"/>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 name="Rectangle 79">
                <a:extLst>
                  <a:ext uri="{FF2B5EF4-FFF2-40B4-BE49-F238E27FC236}">
                    <a16:creationId xmlns:a16="http://schemas.microsoft.com/office/drawing/2014/main" id="{1A0E9336-6E7F-4174-BB8B-7B675743AA41}"/>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80">
                <a:extLst>
                  <a:ext uri="{FF2B5EF4-FFF2-40B4-BE49-F238E27FC236}">
                    <a16:creationId xmlns:a16="http://schemas.microsoft.com/office/drawing/2014/main" id="{1AB6293C-8454-4149-8126-EFE23BCE434D}"/>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81">
                <a:extLst>
                  <a:ext uri="{FF2B5EF4-FFF2-40B4-BE49-F238E27FC236}">
                    <a16:creationId xmlns:a16="http://schemas.microsoft.com/office/drawing/2014/main" id="{BAE4953B-46B2-4552-8D6A-C67D4FCB3D6C}"/>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82">
                <a:extLst>
                  <a:ext uri="{FF2B5EF4-FFF2-40B4-BE49-F238E27FC236}">
                    <a16:creationId xmlns:a16="http://schemas.microsoft.com/office/drawing/2014/main" id="{40C5CC0E-449E-4E60-822F-5A4AB69E541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83">
                <a:extLst>
                  <a:ext uri="{FF2B5EF4-FFF2-40B4-BE49-F238E27FC236}">
                    <a16:creationId xmlns:a16="http://schemas.microsoft.com/office/drawing/2014/main" id="{B2688373-3DD7-4956-8759-7CB2AF735B51}"/>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84">
                <a:extLst>
                  <a:ext uri="{FF2B5EF4-FFF2-40B4-BE49-F238E27FC236}">
                    <a16:creationId xmlns:a16="http://schemas.microsoft.com/office/drawing/2014/main" id="{50B8E454-F10F-456B-81ED-301B191CA48D}"/>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4" name="Group 23">
              <a:extLst>
                <a:ext uri="{FF2B5EF4-FFF2-40B4-BE49-F238E27FC236}">
                  <a16:creationId xmlns:a16="http://schemas.microsoft.com/office/drawing/2014/main" id="{960ABA5C-8D36-4AAD-9494-669B8A3E9E86}"/>
                </a:ext>
              </a:extLst>
            </p:cNvPr>
            <p:cNvGrpSpPr/>
            <p:nvPr/>
          </p:nvGrpSpPr>
          <p:grpSpPr>
            <a:xfrm>
              <a:off x="354110" y="6402442"/>
              <a:ext cx="11480604" cy="109990"/>
              <a:chOff x="354110" y="5903678"/>
              <a:chExt cx="11480604" cy="109990"/>
            </a:xfrm>
            <a:grpFill/>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2" name="Date Placeholder 1"/>
          <p:cNvSpPr>
            <a:spLocks noGrp="1"/>
          </p:cNvSpPr>
          <p:nvPr>
            <p:ph type="dt" sz="half" idx="10"/>
          </p:nvPr>
        </p:nvSpPr>
        <p:spPr/>
        <p:txBody>
          <a:bodyPr/>
          <a:lstStyle/>
          <a:p>
            <a:fld id="{425404F2-BE9A-4460-8815-8F645183555F}" type="datetimeFigureOut">
              <a:rPr lang="en-US" smtClean="0"/>
              <a:pPr/>
              <a:t>11/21/2024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r>
              <a:rPr lang="en-US" dirty="0"/>
              <a:t>www.anubhavtrainings.com</a:t>
            </a:r>
          </a:p>
        </p:txBody>
      </p:sp>
    </p:spTree>
    <p:extLst>
      <p:ext uri="{BB962C8B-B14F-4D97-AF65-F5344CB8AC3E}">
        <p14:creationId xmlns:p14="http://schemas.microsoft.com/office/powerpoint/2010/main" val="22504774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2_What we do?">
    <p:bg>
      <p:bgPr>
        <a:solidFill>
          <a:schemeClr val="accent1"/>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11/21/2024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
        <p:nvSpPr>
          <p:cNvPr id="364" name="Rectangle 5">
            <a:extLst>
              <a:ext uri="{FF2B5EF4-FFF2-40B4-BE49-F238E27FC236}">
                <a16:creationId xmlns:a16="http://schemas.microsoft.com/office/drawing/2014/main" id="{1D5D3984-7DC7-4194-AD39-51045112ACA1}"/>
              </a:ext>
            </a:extLst>
          </p:cNvPr>
          <p:cNvSpPr>
            <a:spLocks noChangeArrowheads="1"/>
          </p:cNvSpPr>
          <p:nvPr/>
        </p:nvSpPr>
        <p:spPr bwMode="auto">
          <a:xfrm>
            <a:off x="354110" y="326571"/>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5" name="Rectangle 6">
            <a:extLst>
              <a:ext uri="{FF2B5EF4-FFF2-40B4-BE49-F238E27FC236}">
                <a16:creationId xmlns:a16="http://schemas.microsoft.com/office/drawing/2014/main" id="{C4A1AA13-BC36-4E79-B4E8-CBD99F7B0D87}"/>
              </a:ext>
            </a:extLst>
          </p:cNvPr>
          <p:cNvSpPr>
            <a:spLocks noChangeArrowheads="1"/>
          </p:cNvSpPr>
          <p:nvPr/>
        </p:nvSpPr>
        <p:spPr bwMode="auto">
          <a:xfrm>
            <a:off x="809542"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6" name="Rectangle 7">
            <a:extLst>
              <a:ext uri="{FF2B5EF4-FFF2-40B4-BE49-F238E27FC236}">
                <a16:creationId xmlns:a16="http://schemas.microsoft.com/office/drawing/2014/main" id="{064FA383-421A-4408-B960-0EEA4EA6D887}"/>
              </a:ext>
            </a:extLst>
          </p:cNvPr>
          <p:cNvSpPr>
            <a:spLocks noChangeArrowheads="1"/>
          </p:cNvSpPr>
          <p:nvPr/>
        </p:nvSpPr>
        <p:spPr bwMode="auto">
          <a:xfrm>
            <a:off x="1263805"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7" name="Rectangle 8">
            <a:extLst>
              <a:ext uri="{FF2B5EF4-FFF2-40B4-BE49-F238E27FC236}">
                <a16:creationId xmlns:a16="http://schemas.microsoft.com/office/drawing/2014/main" id="{A749CDFB-EE99-4334-8923-0D518C5B2B12}"/>
              </a:ext>
            </a:extLst>
          </p:cNvPr>
          <p:cNvSpPr>
            <a:spLocks noChangeArrowheads="1"/>
          </p:cNvSpPr>
          <p:nvPr/>
        </p:nvSpPr>
        <p:spPr bwMode="auto">
          <a:xfrm>
            <a:off x="1719239" y="326571"/>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8" name="Rectangle 9">
            <a:extLst>
              <a:ext uri="{FF2B5EF4-FFF2-40B4-BE49-F238E27FC236}">
                <a16:creationId xmlns:a16="http://schemas.microsoft.com/office/drawing/2014/main" id="{6E9A5901-7AB9-4355-8A8C-EDEDF74E0D29}"/>
              </a:ext>
            </a:extLst>
          </p:cNvPr>
          <p:cNvSpPr>
            <a:spLocks noChangeArrowheads="1"/>
          </p:cNvSpPr>
          <p:nvPr/>
        </p:nvSpPr>
        <p:spPr bwMode="auto">
          <a:xfrm>
            <a:off x="2173502"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9" name="Rectangle 10">
            <a:extLst>
              <a:ext uri="{FF2B5EF4-FFF2-40B4-BE49-F238E27FC236}">
                <a16:creationId xmlns:a16="http://schemas.microsoft.com/office/drawing/2014/main" id="{719A89F7-F1DD-434B-B30D-4B32BEFEBDCF}"/>
              </a:ext>
            </a:extLst>
          </p:cNvPr>
          <p:cNvSpPr>
            <a:spLocks noChangeArrowheads="1"/>
          </p:cNvSpPr>
          <p:nvPr/>
        </p:nvSpPr>
        <p:spPr bwMode="auto">
          <a:xfrm>
            <a:off x="2628934"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0" name="Rectangle 11">
            <a:extLst>
              <a:ext uri="{FF2B5EF4-FFF2-40B4-BE49-F238E27FC236}">
                <a16:creationId xmlns:a16="http://schemas.microsoft.com/office/drawing/2014/main" id="{E2F34566-8F29-46BF-862B-492CFB9F0B97}"/>
              </a:ext>
            </a:extLst>
          </p:cNvPr>
          <p:cNvSpPr>
            <a:spLocks noChangeArrowheads="1"/>
          </p:cNvSpPr>
          <p:nvPr/>
        </p:nvSpPr>
        <p:spPr bwMode="auto">
          <a:xfrm>
            <a:off x="3083197"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1" name="Rectangle 12">
            <a:extLst>
              <a:ext uri="{FF2B5EF4-FFF2-40B4-BE49-F238E27FC236}">
                <a16:creationId xmlns:a16="http://schemas.microsoft.com/office/drawing/2014/main" id="{13B17D5B-B8E7-479A-9557-1DE1F3355D01}"/>
              </a:ext>
            </a:extLst>
          </p:cNvPr>
          <p:cNvSpPr>
            <a:spLocks noChangeArrowheads="1"/>
          </p:cNvSpPr>
          <p:nvPr/>
        </p:nvSpPr>
        <p:spPr bwMode="auto">
          <a:xfrm>
            <a:off x="3538630"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2" name="Rectangle 13">
            <a:extLst>
              <a:ext uri="{FF2B5EF4-FFF2-40B4-BE49-F238E27FC236}">
                <a16:creationId xmlns:a16="http://schemas.microsoft.com/office/drawing/2014/main" id="{648B9A6E-E46B-4E77-8AFC-175F26F71815}"/>
              </a:ext>
            </a:extLst>
          </p:cNvPr>
          <p:cNvSpPr>
            <a:spLocks noChangeArrowheads="1"/>
          </p:cNvSpPr>
          <p:nvPr/>
        </p:nvSpPr>
        <p:spPr bwMode="auto">
          <a:xfrm>
            <a:off x="3992893"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3" name="Rectangle 14">
            <a:extLst>
              <a:ext uri="{FF2B5EF4-FFF2-40B4-BE49-F238E27FC236}">
                <a16:creationId xmlns:a16="http://schemas.microsoft.com/office/drawing/2014/main" id="{66ED677A-B450-444C-8C05-6164CEFBB230}"/>
              </a:ext>
            </a:extLst>
          </p:cNvPr>
          <p:cNvSpPr>
            <a:spLocks noChangeArrowheads="1"/>
          </p:cNvSpPr>
          <p:nvPr/>
        </p:nvSpPr>
        <p:spPr bwMode="auto">
          <a:xfrm>
            <a:off x="4448326"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4" name="Rectangle 15">
            <a:extLst>
              <a:ext uri="{FF2B5EF4-FFF2-40B4-BE49-F238E27FC236}">
                <a16:creationId xmlns:a16="http://schemas.microsoft.com/office/drawing/2014/main" id="{6B37F876-20AD-4B0B-B794-D98057E31CD1}"/>
              </a:ext>
            </a:extLst>
          </p:cNvPr>
          <p:cNvSpPr>
            <a:spLocks noChangeArrowheads="1"/>
          </p:cNvSpPr>
          <p:nvPr/>
        </p:nvSpPr>
        <p:spPr bwMode="auto">
          <a:xfrm>
            <a:off x="4902589"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5" name="Rectangle 16">
            <a:extLst>
              <a:ext uri="{FF2B5EF4-FFF2-40B4-BE49-F238E27FC236}">
                <a16:creationId xmlns:a16="http://schemas.microsoft.com/office/drawing/2014/main" id="{9EED317B-A291-4834-AF57-5CB5972CF527}"/>
              </a:ext>
            </a:extLst>
          </p:cNvPr>
          <p:cNvSpPr>
            <a:spLocks noChangeArrowheads="1"/>
          </p:cNvSpPr>
          <p:nvPr/>
        </p:nvSpPr>
        <p:spPr bwMode="auto">
          <a:xfrm>
            <a:off x="5358022"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6" name="Rectangle 17">
            <a:extLst>
              <a:ext uri="{FF2B5EF4-FFF2-40B4-BE49-F238E27FC236}">
                <a16:creationId xmlns:a16="http://schemas.microsoft.com/office/drawing/2014/main" id="{6F10DAB5-CF53-4900-8A89-3398C2031047}"/>
              </a:ext>
            </a:extLst>
          </p:cNvPr>
          <p:cNvSpPr>
            <a:spLocks noChangeArrowheads="1"/>
          </p:cNvSpPr>
          <p:nvPr/>
        </p:nvSpPr>
        <p:spPr bwMode="auto">
          <a:xfrm>
            <a:off x="5812285"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7" name="Rectangle 18">
            <a:extLst>
              <a:ext uri="{FF2B5EF4-FFF2-40B4-BE49-F238E27FC236}">
                <a16:creationId xmlns:a16="http://schemas.microsoft.com/office/drawing/2014/main" id="{F5888EEF-E323-44C5-9096-B1D8A26B31A0}"/>
              </a:ext>
            </a:extLst>
          </p:cNvPr>
          <p:cNvSpPr>
            <a:spLocks noChangeArrowheads="1"/>
          </p:cNvSpPr>
          <p:nvPr/>
        </p:nvSpPr>
        <p:spPr bwMode="auto">
          <a:xfrm>
            <a:off x="6267717"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8" name="Rectangle 19">
            <a:extLst>
              <a:ext uri="{FF2B5EF4-FFF2-40B4-BE49-F238E27FC236}">
                <a16:creationId xmlns:a16="http://schemas.microsoft.com/office/drawing/2014/main" id="{9825D3DA-CFCD-4B62-AA3E-6B6A3F6A4D32}"/>
              </a:ext>
            </a:extLst>
          </p:cNvPr>
          <p:cNvSpPr>
            <a:spLocks noChangeArrowheads="1"/>
          </p:cNvSpPr>
          <p:nvPr/>
        </p:nvSpPr>
        <p:spPr bwMode="auto">
          <a:xfrm>
            <a:off x="6721980"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9" name="Rectangle 20">
            <a:extLst>
              <a:ext uri="{FF2B5EF4-FFF2-40B4-BE49-F238E27FC236}">
                <a16:creationId xmlns:a16="http://schemas.microsoft.com/office/drawing/2014/main" id="{485F1DFD-B6E0-4E81-9E5D-A16F629BFD95}"/>
              </a:ext>
            </a:extLst>
          </p:cNvPr>
          <p:cNvSpPr>
            <a:spLocks noChangeArrowheads="1"/>
          </p:cNvSpPr>
          <p:nvPr/>
        </p:nvSpPr>
        <p:spPr bwMode="auto">
          <a:xfrm>
            <a:off x="7177414"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0" name="Rectangle 21">
            <a:extLst>
              <a:ext uri="{FF2B5EF4-FFF2-40B4-BE49-F238E27FC236}">
                <a16:creationId xmlns:a16="http://schemas.microsoft.com/office/drawing/2014/main" id="{22C892AF-FE66-492B-8360-9F3902E2D27A}"/>
              </a:ext>
            </a:extLst>
          </p:cNvPr>
          <p:cNvSpPr>
            <a:spLocks noChangeArrowheads="1"/>
          </p:cNvSpPr>
          <p:nvPr/>
        </p:nvSpPr>
        <p:spPr bwMode="auto">
          <a:xfrm>
            <a:off x="7631676"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1" name="Rectangle 22">
            <a:extLst>
              <a:ext uri="{FF2B5EF4-FFF2-40B4-BE49-F238E27FC236}">
                <a16:creationId xmlns:a16="http://schemas.microsoft.com/office/drawing/2014/main" id="{BF8787BC-8DED-4E08-BA9C-0F363C018FE6}"/>
              </a:ext>
            </a:extLst>
          </p:cNvPr>
          <p:cNvSpPr>
            <a:spLocks noChangeArrowheads="1"/>
          </p:cNvSpPr>
          <p:nvPr/>
        </p:nvSpPr>
        <p:spPr bwMode="auto">
          <a:xfrm>
            <a:off x="8087109"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2" name="Rectangle 23">
            <a:extLst>
              <a:ext uri="{FF2B5EF4-FFF2-40B4-BE49-F238E27FC236}">
                <a16:creationId xmlns:a16="http://schemas.microsoft.com/office/drawing/2014/main" id="{ECC6E2E7-5D4C-494A-9957-C74873D73B5C}"/>
              </a:ext>
            </a:extLst>
          </p:cNvPr>
          <p:cNvSpPr>
            <a:spLocks noChangeArrowheads="1"/>
          </p:cNvSpPr>
          <p:nvPr/>
        </p:nvSpPr>
        <p:spPr bwMode="auto">
          <a:xfrm>
            <a:off x="8541372"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3" name="Rectangle 24">
            <a:extLst>
              <a:ext uri="{FF2B5EF4-FFF2-40B4-BE49-F238E27FC236}">
                <a16:creationId xmlns:a16="http://schemas.microsoft.com/office/drawing/2014/main" id="{619B2CB8-4BD4-49C4-99C7-1EDC4DE98D0E}"/>
              </a:ext>
            </a:extLst>
          </p:cNvPr>
          <p:cNvSpPr>
            <a:spLocks noChangeArrowheads="1"/>
          </p:cNvSpPr>
          <p:nvPr/>
        </p:nvSpPr>
        <p:spPr bwMode="auto">
          <a:xfrm>
            <a:off x="8996805"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4" name="Rectangle 25">
            <a:extLst>
              <a:ext uri="{FF2B5EF4-FFF2-40B4-BE49-F238E27FC236}">
                <a16:creationId xmlns:a16="http://schemas.microsoft.com/office/drawing/2014/main" id="{2BD052E5-B9B7-4DDC-921A-0BA5DC53AFE7}"/>
              </a:ext>
            </a:extLst>
          </p:cNvPr>
          <p:cNvSpPr>
            <a:spLocks noChangeArrowheads="1"/>
          </p:cNvSpPr>
          <p:nvPr/>
        </p:nvSpPr>
        <p:spPr bwMode="auto">
          <a:xfrm>
            <a:off x="9451068"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5" name="Rectangle 26">
            <a:extLst>
              <a:ext uri="{FF2B5EF4-FFF2-40B4-BE49-F238E27FC236}">
                <a16:creationId xmlns:a16="http://schemas.microsoft.com/office/drawing/2014/main" id="{854CCDB5-6DB3-4877-AAD4-2D60BD9045BA}"/>
              </a:ext>
            </a:extLst>
          </p:cNvPr>
          <p:cNvSpPr>
            <a:spLocks noChangeArrowheads="1"/>
          </p:cNvSpPr>
          <p:nvPr/>
        </p:nvSpPr>
        <p:spPr bwMode="auto">
          <a:xfrm>
            <a:off x="9906501"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6" name="Rectangle 27">
            <a:extLst>
              <a:ext uri="{FF2B5EF4-FFF2-40B4-BE49-F238E27FC236}">
                <a16:creationId xmlns:a16="http://schemas.microsoft.com/office/drawing/2014/main" id="{E3701413-7CE4-4A3C-88EA-C6C0B42E4A34}"/>
              </a:ext>
            </a:extLst>
          </p:cNvPr>
          <p:cNvSpPr>
            <a:spLocks noChangeArrowheads="1"/>
          </p:cNvSpPr>
          <p:nvPr/>
        </p:nvSpPr>
        <p:spPr bwMode="auto">
          <a:xfrm>
            <a:off x="10360763"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7" name="Rectangle 28">
            <a:extLst>
              <a:ext uri="{FF2B5EF4-FFF2-40B4-BE49-F238E27FC236}">
                <a16:creationId xmlns:a16="http://schemas.microsoft.com/office/drawing/2014/main" id="{BA36D018-6320-417B-8F9E-55683DDC96D5}"/>
              </a:ext>
            </a:extLst>
          </p:cNvPr>
          <p:cNvSpPr>
            <a:spLocks noChangeArrowheads="1"/>
          </p:cNvSpPr>
          <p:nvPr/>
        </p:nvSpPr>
        <p:spPr bwMode="auto">
          <a:xfrm>
            <a:off x="10816197"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8" name="Rectangle 29">
            <a:extLst>
              <a:ext uri="{FF2B5EF4-FFF2-40B4-BE49-F238E27FC236}">
                <a16:creationId xmlns:a16="http://schemas.microsoft.com/office/drawing/2014/main" id="{2B1F5663-A83E-4D95-BDF4-EBB44F3CCC3B}"/>
              </a:ext>
            </a:extLst>
          </p:cNvPr>
          <p:cNvSpPr>
            <a:spLocks noChangeArrowheads="1"/>
          </p:cNvSpPr>
          <p:nvPr/>
        </p:nvSpPr>
        <p:spPr bwMode="auto">
          <a:xfrm>
            <a:off x="11270460"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9" name="Rectangle 30">
            <a:extLst>
              <a:ext uri="{FF2B5EF4-FFF2-40B4-BE49-F238E27FC236}">
                <a16:creationId xmlns:a16="http://schemas.microsoft.com/office/drawing/2014/main" id="{462D901F-2505-492E-B20E-7B4077FF6D3B}"/>
              </a:ext>
            </a:extLst>
          </p:cNvPr>
          <p:cNvSpPr>
            <a:spLocks noChangeArrowheads="1"/>
          </p:cNvSpPr>
          <p:nvPr/>
        </p:nvSpPr>
        <p:spPr bwMode="auto">
          <a:xfrm>
            <a:off x="11725892"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0" name="Rectangle 32">
            <a:extLst>
              <a:ext uri="{FF2B5EF4-FFF2-40B4-BE49-F238E27FC236}">
                <a16:creationId xmlns:a16="http://schemas.microsoft.com/office/drawing/2014/main" id="{FDEA931C-C5A4-4A39-893A-F9D600DAA120}"/>
              </a:ext>
            </a:extLst>
          </p:cNvPr>
          <p:cNvSpPr>
            <a:spLocks noChangeArrowheads="1"/>
          </p:cNvSpPr>
          <p:nvPr/>
        </p:nvSpPr>
        <p:spPr bwMode="auto">
          <a:xfrm>
            <a:off x="354110" y="834963"/>
            <a:ext cx="10999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1" name="Rectangle 33">
            <a:extLst>
              <a:ext uri="{FF2B5EF4-FFF2-40B4-BE49-F238E27FC236}">
                <a16:creationId xmlns:a16="http://schemas.microsoft.com/office/drawing/2014/main" id="{53FAB04F-C814-4903-887C-6B8749BF4873}"/>
              </a:ext>
            </a:extLst>
          </p:cNvPr>
          <p:cNvSpPr>
            <a:spLocks noChangeArrowheads="1"/>
          </p:cNvSpPr>
          <p:nvPr/>
        </p:nvSpPr>
        <p:spPr bwMode="auto">
          <a:xfrm>
            <a:off x="809542"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2" name="Rectangle 34">
            <a:extLst>
              <a:ext uri="{FF2B5EF4-FFF2-40B4-BE49-F238E27FC236}">
                <a16:creationId xmlns:a16="http://schemas.microsoft.com/office/drawing/2014/main" id="{E80BB6CA-5007-43DC-9106-9AC1FD8F5F42}"/>
              </a:ext>
            </a:extLst>
          </p:cNvPr>
          <p:cNvSpPr>
            <a:spLocks noChangeArrowheads="1"/>
          </p:cNvSpPr>
          <p:nvPr/>
        </p:nvSpPr>
        <p:spPr bwMode="auto">
          <a:xfrm>
            <a:off x="1263805" y="834963"/>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3" name="Rectangle 35">
            <a:extLst>
              <a:ext uri="{FF2B5EF4-FFF2-40B4-BE49-F238E27FC236}">
                <a16:creationId xmlns:a16="http://schemas.microsoft.com/office/drawing/2014/main" id="{3E18C2F1-101D-4393-9918-DE77B3379868}"/>
              </a:ext>
            </a:extLst>
          </p:cNvPr>
          <p:cNvSpPr>
            <a:spLocks noChangeArrowheads="1"/>
          </p:cNvSpPr>
          <p:nvPr/>
        </p:nvSpPr>
        <p:spPr bwMode="auto">
          <a:xfrm>
            <a:off x="1719239"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4" name="Rectangle 36">
            <a:extLst>
              <a:ext uri="{FF2B5EF4-FFF2-40B4-BE49-F238E27FC236}">
                <a16:creationId xmlns:a16="http://schemas.microsoft.com/office/drawing/2014/main" id="{2EA02F2D-5F5D-4284-953F-D92F8BA89C8B}"/>
              </a:ext>
            </a:extLst>
          </p:cNvPr>
          <p:cNvSpPr>
            <a:spLocks noChangeArrowheads="1"/>
          </p:cNvSpPr>
          <p:nvPr/>
        </p:nvSpPr>
        <p:spPr bwMode="auto">
          <a:xfrm>
            <a:off x="2173502"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5" name="Rectangle 37">
            <a:extLst>
              <a:ext uri="{FF2B5EF4-FFF2-40B4-BE49-F238E27FC236}">
                <a16:creationId xmlns:a16="http://schemas.microsoft.com/office/drawing/2014/main" id="{B5280DAC-9E73-48E4-A0C0-043ACF981C6E}"/>
              </a:ext>
            </a:extLst>
          </p:cNvPr>
          <p:cNvSpPr>
            <a:spLocks noChangeArrowheads="1"/>
          </p:cNvSpPr>
          <p:nvPr/>
        </p:nvSpPr>
        <p:spPr bwMode="auto">
          <a:xfrm>
            <a:off x="2628934"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6" name="Rectangle 38">
            <a:extLst>
              <a:ext uri="{FF2B5EF4-FFF2-40B4-BE49-F238E27FC236}">
                <a16:creationId xmlns:a16="http://schemas.microsoft.com/office/drawing/2014/main" id="{60B1EDB9-9DC9-475A-BEBF-49644F4E1F95}"/>
              </a:ext>
            </a:extLst>
          </p:cNvPr>
          <p:cNvSpPr>
            <a:spLocks noChangeArrowheads="1"/>
          </p:cNvSpPr>
          <p:nvPr/>
        </p:nvSpPr>
        <p:spPr bwMode="auto">
          <a:xfrm>
            <a:off x="3083197" y="834963"/>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7" name="Rectangle 39">
            <a:extLst>
              <a:ext uri="{FF2B5EF4-FFF2-40B4-BE49-F238E27FC236}">
                <a16:creationId xmlns:a16="http://schemas.microsoft.com/office/drawing/2014/main" id="{820A7A5C-FCE4-4A98-ABAF-F0127EC77F14}"/>
              </a:ext>
            </a:extLst>
          </p:cNvPr>
          <p:cNvSpPr>
            <a:spLocks noChangeArrowheads="1"/>
          </p:cNvSpPr>
          <p:nvPr/>
        </p:nvSpPr>
        <p:spPr bwMode="auto">
          <a:xfrm>
            <a:off x="3538630"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8" name="Rectangle 40">
            <a:extLst>
              <a:ext uri="{FF2B5EF4-FFF2-40B4-BE49-F238E27FC236}">
                <a16:creationId xmlns:a16="http://schemas.microsoft.com/office/drawing/2014/main" id="{7A431B81-7C7C-42A1-8E97-0E59A743EAFF}"/>
              </a:ext>
            </a:extLst>
          </p:cNvPr>
          <p:cNvSpPr>
            <a:spLocks noChangeArrowheads="1"/>
          </p:cNvSpPr>
          <p:nvPr/>
        </p:nvSpPr>
        <p:spPr bwMode="auto">
          <a:xfrm>
            <a:off x="3992893"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9" name="Rectangle 41">
            <a:extLst>
              <a:ext uri="{FF2B5EF4-FFF2-40B4-BE49-F238E27FC236}">
                <a16:creationId xmlns:a16="http://schemas.microsoft.com/office/drawing/2014/main" id="{F7C18536-4714-447C-B2CD-5CCE34FE6304}"/>
              </a:ext>
            </a:extLst>
          </p:cNvPr>
          <p:cNvSpPr>
            <a:spLocks noChangeArrowheads="1"/>
          </p:cNvSpPr>
          <p:nvPr/>
        </p:nvSpPr>
        <p:spPr bwMode="auto">
          <a:xfrm>
            <a:off x="4448326"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0" name="Rectangle 42">
            <a:extLst>
              <a:ext uri="{FF2B5EF4-FFF2-40B4-BE49-F238E27FC236}">
                <a16:creationId xmlns:a16="http://schemas.microsoft.com/office/drawing/2014/main" id="{A5220EB9-CFCA-4E11-B625-CBA6910EDB8D}"/>
              </a:ext>
            </a:extLst>
          </p:cNvPr>
          <p:cNvSpPr>
            <a:spLocks noChangeArrowheads="1"/>
          </p:cNvSpPr>
          <p:nvPr/>
        </p:nvSpPr>
        <p:spPr bwMode="auto">
          <a:xfrm>
            <a:off x="4902589"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1" name="Rectangle 43">
            <a:extLst>
              <a:ext uri="{FF2B5EF4-FFF2-40B4-BE49-F238E27FC236}">
                <a16:creationId xmlns:a16="http://schemas.microsoft.com/office/drawing/2014/main" id="{C9AB4232-42B9-4172-8F6B-0CCF9E84F564}"/>
              </a:ext>
            </a:extLst>
          </p:cNvPr>
          <p:cNvSpPr>
            <a:spLocks noChangeArrowheads="1"/>
          </p:cNvSpPr>
          <p:nvPr/>
        </p:nvSpPr>
        <p:spPr bwMode="auto">
          <a:xfrm>
            <a:off x="5358022"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2" name="Rectangle 44">
            <a:extLst>
              <a:ext uri="{FF2B5EF4-FFF2-40B4-BE49-F238E27FC236}">
                <a16:creationId xmlns:a16="http://schemas.microsoft.com/office/drawing/2014/main" id="{77D0A2B3-F2AF-45C0-BC1A-629B0AF4C017}"/>
              </a:ext>
            </a:extLst>
          </p:cNvPr>
          <p:cNvSpPr>
            <a:spLocks noChangeArrowheads="1"/>
          </p:cNvSpPr>
          <p:nvPr/>
        </p:nvSpPr>
        <p:spPr bwMode="auto">
          <a:xfrm>
            <a:off x="5812285"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3" name="Rectangle 45">
            <a:extLst>
              <a:ext uri="{FF2B5EF4-FFF2-40B4-BE49-F238E27FC236}">
                <a16:creationId xmlns:a16="http://schemas.microsoft.com/office/drawing/2014/main" id="{C2A2BCF5-ACB6-4194-9DE7-BE45865F0651}"/>
              </a:ext>
            </a:extLst>
          </p:cNvPr>
          <p:cNvSpPr>
            <a:spLocks noChangeArrowheads="1"/>
          </p:cNvSpPr>
          <p:nvPr/>
        </p:nvSpPr>
        <p:spPr bwMode="auto">
          <a:xfrm>
            <a:off x="6267717"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4" name="Rectangle 46">
            <a:extLst>
              <a:ext uri="{FF2B5EF4-FFF2-40B4-BE49-F238E27FC236}">
                <a16:creationId xmlns:a16="http://schemas.microsoft.com/office/drawing/2014/main" id="{E5AE97FB-206B-4E16-BB3C-161246A67640}"/>
              </a:ext>
            </a:extLst>
          </p:cNvPr>
          <p:cNvSpPr>
            <a:spLocks noChangeArrowheads="1"/>
          </p:cNvSpPr>
          <p:nvPr/>
        </p:nvSpPr>
        <p:spPr bwMode="auto">
          <a:xfrm>
            <a:off x="6721980"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5" name="Rectangle 47">
            <a:extLst>
              <a:ext uri="{FF2B5EF4-FFF2-40B4-BE49-F238E27FC236}">
                <a16:creationId xmlns:a16="http://schemas.microsoft.com/office/drawing/2014/main" id="{E2148554-6A62-41A8-B70A-3265589BB172}"/>
              </a:ext>
            </a:extLst>
          </p:cNvPr>
          <p:cNvSpPr>
            <a:spLocks noChangeArrowheads="1"/>
          </p:cNvSpPr>
          <p:nvPr/>
        </p:nvSpPr>
        <p:spPr bwMode="auto">
          <a:xfrm>
            <a:off x="7177414"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6" name="Rectangle 48">
            <a:extLst>
              <a:ext uri="{FF2B5EF4-FFF2-40B4-BE49-F238E27FC236}">
                <a16:creationId xmlns:a16="http://schemas.microsoft.com/office/drawing/2014/main" id="{1F2DBB84-56F7-4574-B1C3-59A49824B840}"/>
              </a:ext>
            </a:extLst>
          </p:cNvPr>
          <p:cNvSpPr>
            <a:spLocks noChangeArrowheads="1"/>
          </p:cNvSpPr>
          <p:nvPr/>
        </p:nvSpPr>
        <p:spPr bwMode="auto">
          <a:xfrm>
            <a:off x="7631676"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7" name="Rectangle 49">
            <a:extLst>
              <a:ext uri="{FF2B5EF4-FFF2-40B4-BE49-F238E27FC236}">
                <a16:creationId xmlns:a16="http://schemas.microsoft.com/office/drawing/2014/main" id="{3803743A-8621-4AD5-9BEE-D1FBC8D62207}"/>
              </a:ext>
            </a:extLst>
          </p:cNvPr>
          <p:cNvSpPr>
            <a:spLocks noChangeArrowheads="1"/>
          </p:cNvSpPr>
          <p:nvPr/>
        </p:nvSpPr>
        <p:spPr bwMode="auto">
          <a:xfrm>
            <a:off x="8087109"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8" name="Rectangle 50">
            <a:extLst>
              <a:ext uri="{FF2B5EF4-FFF2-40B4-BE49-F238E27FC236}">
                <a16:creationId xmlns:a16="http://schemas.microsoft.com/office/drawing/2014/main" id="{2940D20D-CE5D-4F7F-87D5-4081213E1F25}"/>
              </a:ext>
            </a:extLst>
          </p:cNvPr>
          <p:cNvSpPr>
            <a:spLocks noChangeArrowheads="1"/>
          </p:cNvSpPr>
          <p:nvPr/>
        </p:nvSpPr>
        <p:spPr bwMode="auto">
          <a:xfrm>
            <a:off x="8541372"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9" name="Rectangle 51">
            <a:extLst>
              <a:ext uri="{FF2B5EF4-FFF2-40B4-BE49-F238E27FC236}">
                <a16:creationId xmlns:a16="http://schemas.microsoft.com/office/drawing/2014/main" id="{F24365F1-8EF6-4443-AB20-203041B14D4A}"/>
              </a:ext>
            </a:extLst>
          </p:cNvPr>
          <p:cNvSpPr>
            <a:spLocks noChangeArrowheads="1"/>
          </p:cNvSpPr>
          <p:nvPr/>
        </p:nvSpPr>
        <p:spPr bwMode="auto">
          <a:xfrm>
            <a:off x="8996805"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0" name="Rectangle 52">
            <a:extLst>
              <a:ext uri="{FF2B5EF4-FFF2-40B4-BE49-F238E27FC236}">
                <a16:creationId xmlns:a16="http://schemas.microsoft.com/office/drawing/2014/main" id="{43BD6223-42F5-4EA4-BED3-40CDDED810F2}"/>
              </a:ext>
            </a:extLst>
          </p:cNvPr>
          <p:cNvSpPr>
            <a:spLocks noChangeArrowheads="1"/>
          </p:cNvSpPr>
          <p:nvPr/>
        </p:nvSpPr>
        <p:spPr bwMode="auto">
          <a:xfrm>
            <a:off x="9451068"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1" name="Rectangle 53">
            <a:extLst>
              <a:ext uri="{FF2B5EF4-FFF2-40B4-BE49-F238E27FC236}">
                <a16:creationId xmlns:a16="http://schemas.microsoft.com/office/drawing/2014/main" id="{C44C46DF-3231-4732-836F-60E5D9F31465}"/>
              </a:ext>
            </a:extLst>
          </p:cNvPr>
          <p:cNvSpPr>
            <a:spLocks noChangeArrowheads="1"/>
          </p:cNvSpPr>
          <p:nvPr/>
        </p:nvSpPr>
        <p:spPr bwMode="auto">
          <a:xfrm>
            <a:off x="9906501"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2" name="Rectangle 54">
            <a:extLst>
              <a:ext uri="{FF2B5EF4-FFF2-40B4-BE49-F238E27FC236}">
                <a16:creationId xmlns:a16="http://schemas.microsoft.com/office/drawing/2014/main" id="{19478349-0B6B-45A3-A8D0-F9FFADAB4607}"/>
              </a:ext>
            </a:extLst>
          </p:cNvPr>
          <p:cNvSpPr>
            <a:spLocks noChangeArrowheads="1"/>
          </p:cNvSpPr>
          <p:nvPr/>
        </p:nvSpPr>
        <p:spPr bwMode="auto">
          <a:xfrm>
            <a:off x="10360763"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3" name="Rectangle 55">
            <a:extLst>
              <a:ext uri="{FF2B5EF4-FFF2-40B4-BE49-F238E27FC236}">
                <a16:creationId xmlns:a16="http://schemas.microsoft.com/office/drawing/2014/main" id="{AECC5927-A5DD-4BD3-91EB-7B58FC036A0F}"/>
              </a:ext>
            </a:extLst>
          </p:cNvPr>
          <p:cNvSpPr>
            <a:spLocks noChangeArrowheads="1"/>
          </p:cNvSpPr>
          <p:nvPr/>
        </p:nvSpPr>
        <p:spPr bwMode="auto">
          <a:xfrm>
            <a:off x="10816197"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4" name="Rectangle 56">
            <a:extLst>
              <a:ext uri="{FF2B5EF4-FFF2-40B4-BE49-F238E27FC236}">
                <a16:creationId xmlns:a16="http://schemas.microsoft.com/office/drawing/2014/main" id="{2592B56B-0EE5-44E3-8D4E-C331547A46D6}"/>
              </a:ext>
            </a:extLst>
          </p:cNvPr>
          <p:cNvSpPr>
            <a:spLocks noChangeArrowheads="1"/>
          </p:cNvSpPr>
          <p:nvPr/>
        </p:nvSpPr>
        <p:spPr bwMode="auto">
          <a:xfrm>
            <a:off x="11270460"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5" name="Rectangle 57">
            <a:extLst>
              <a:ext uri="{FF2B5EF4-FFF2-40B4-BE49-F238E27FC236}">
                <a16:creationId xmlns:a16="http://schemas.microsoft.com/office/drawing/2014/main" id="{E5B2E8AF-A971-4061-B059-E39A6A85852A}"/>
              </a:ext>
            </a:extLst>
          </p:cNvPr>
          <p:cNvSpPr>
            <a:spLocks noChangeArrowheads="1"/>
          </p:cNvSpPr>
          <p:nvPr/>
        </p:nvSpPr>
        <p:spPr bwMode="auto">
          <a:xfrm>
            <a:off x="11725892"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6" name="Rectangle 59">
            <a:extLst>
              <a:ext uri="{FF2B5EF4-FFF2-40B4-BE49-F238E27FC236}">
                <a16:creationId xmlns:a16="http://schemas.microsoft.com/office/drawing/2014/main" id="{63258960-6D1D-4D67-AFE7-6C7417FA7977}"/>
              </a:ext>
            </a:extLst>
          </p:cNvPr>
          <p:cNvSpPr>
            <a:spLocks noChangeArrowheads="1"/>
          </p:cNvSpPr>
          <p:nvPr/>
        </p:nvSpPr>
        <p:spPr bwMode="auto">
          <a:xfrm>
            <a:off x="354110" y="1342187"/>
            <a:ext cx="10999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7" name="Rectangle 60">
            <a:extLst>
              <a:ext uri="{FF2B5EF4-FFF2-40B4-BE49-F238E27FC236}">
                <a16:creationId xmlns:a16="http://schemas.microsoft.com/office/drawing/2014/main" id="{CF3B53C2-CA07-4D06-8438-0D7F9828ABAE}"/>
              </a:ext>
            </a:extLst>
          </p:cNvPr>
          <p:cNvSpPr>
            <a:spLocks noChangeArrowheads="1"/>
          </p:cNvSpPr>
          <p:nvPr/>
        </p:nvSpPr>
        <p:spPr bwMode="auto">
          <a:xfrm>
            <a:off x="809542" y="13421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8" name="Rectangle 61">
            <a:extLst>
              <a:ext uri="{FF2B5EF4-FFF2-40B4-BE49-F238E27FC236}">
                <a16:creationId xmlns:a16="http://schemas.microsoft.com/office/drawing/2014/main" id="{D0868746-D1A0-47AC-9F34-0192B3B37043}"/>
              </a:ext>
            </a:extLst>
          </p:cNvPr>
          <p:cNvSpPr>
            <a:spLocks noChangeArrowheads="1"/>
          </p:cNvSpPr>
          <p:nvPr/>
        </p:nvSpPr>
        <p:spPr bwMode="auto">
          <a:xfrm>
            <a:off x="1263805"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9" name="Rectangle 62">
            <a:extLst>
              <a:ext uri="{FF2B5EF4-FFF2-40B4-BE49-F238E27FC236}">
                <a16:creationId xmlns:a16="http://schemas.microsoft.com/office/drawing/2014/main" id="{009DD5A6-ADDF-48C9-BC16-9426AEC40A6B}"/>
              </a:ext>
            </a:extLst>
          </p:cNvPr>
          <p:cNvSpPr>
            <a:spLocks noChangeArrowheads="1"/>
          </p:cNvSpPr>
          <p:nvPr/>
        </p:nvSpPr>
        <p:spPr bwMode="auto">
          <a:xfrm>
            <a:off x="1719239" y="13421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0" name="Rectangle 63">
            <a:extLst>
              <a:ext uri="{FF2B5EF4-FFF2-40B4-BE49-F238E27FC236}">
                <a16:creationId xmlns:a16="http://schemas.microsoft.com/office/drawing/2014/main" id="{2285F7C8-078E-440F-95B4-A367E03BE7E4}"/>
              </a:ext>
            </a:extLst>
          </p:cNvPr>
          <p:cNvSpPr>
            <a:spLocks noChangeArrowheads="1"/>
          </p:cNvSpPr>
          <p:nvPr/>
        </p:nvSpPr>
        <p:spPr bwMode="auto">
          <a:xfrm>
            <a:off x="2173502"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1" name="Rectangle 64">
            <a:extLst>
              <a:ext uri="{FF2B5EF4-FFF2-40B4-BE49-F238E27FC236}">
                <a16:creationId xmlns:a16="http://schemas.microsoft.com/office/drawing/2014/main" id="{26CCF678-B825-4A9D-AF59-68723A33343A}"/>
              </a:ext>
            </a:extLst>
          </p:cNvPr>
          <p:cNvSpPr>
            <a:spLocks noChangeArrowheads="1"/>
          </p:cNvSpPr>
          <p:nvPr/>
        </p:nvSpPr>
        <p:spPr bwMode="auto">
          <a:xfrm>
            <a:off x="2628934"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2" name="Rectangle 65">
            <a:extLst>
              <a:ext uri="{FF2B5EF4-FFF2-40B4-BE49-F238E27FC236}">
                <a16:creationId xmlns:a16="http://schemas.microsoft.com/office/drawing/2014/main" id="{ECE3A29D-36C2-447D-BAC8-F721C873D213}"/>
              </a:ext>
            </a:extLst>
          </p:cNvPr>
          <p:cNvSpPr>
            <a:spLocks noChangeArrowheads="1"/>
          </p:cNvSpPr>
          <p:nvPr/>
        </p:nvSpPr>
        <p:spPr bwMode="auto">
          <a:xfrm>
            <a:off x="3083197"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3" name="Rectangle 66">
            <a:extLst>
              <a:ext uri="{FF2B5EF4-FFF2-40B4-BE49-F238E27FC236}">
                <a16:creationId xmlns:a16="http://schemas.microsoft.com/office/drawing/2014/main" id="{3EAFBB34-6EA0-4152-8AD7-5299E7456621}"/>
              </a:ext>
            </a:extLst>
          </p:cNvPr>
          <p:cNvSpPr>
            <a:spLocks noChangeArrowheads="1"/>
          </p:cNvSpPr>
          <p:nvPr/>
        </p:nvSpPr>
        <p:spPr bwMode="auto">
          <a:xfrm>
            <a:off x="3538630"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4" name="Rectangle 67">
            <a:extLst>
              <a:ext uri="{FF2B5EF4-FFF2-40B4-BE49-F238E27FC236}">
                <a16:creationId xmlns:a16="http://schemas.microsoft.com/office/drawing/2014/main" id="{2F86D70C-2640-4E78-9AC8-499F31B082EF}"/>
              </a:ext>
            </a:extLst>
          </p:cNvPr>
          <p:cNvSpPr>
            <a:spLocks noChangeArrowheads="1"/>
          </p:cNvSpPr>
          <p:nvPr/>
        </p:nvSpPr>
        <p:spPr bwMode="auto">
          <a:xfrm>
            <a:off x="3992893"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5" name="Rectangle 68">
            <a:extLst>
              <a:ext uri="{FF2B5EF4-FFF2-40B4-BE49-F238E27FC236}">
                <a16:creationId xmlns:a16="http://schemas.microsoft.com/office/drawing/2014/main" id="{A275C0EA-73CC-4699-B3C9-4A3708797370}"/>
              </a:ext>
            </a:extLst>
          </p:cNvPr>
          <p:cNvSpPr>
            <a:spLocks noChangeArrowheads="1"/>
          </p:cNvSpPr>
          <p:nvPr/>
        </p:nvSpPr>
        <p:spPr bwMode="auto">
          <a:xfrm>
            <a:off x="4448326"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6" name="Rectangle 69">
            <a:extLst>
              <a:ext uri="{FF2B5EF4-FFF2-40B4-BE49-F238E27FC236}">
                <a16:creationId xmlns:a16="http://schemas.microsoft.com/office/drawing/2014/main" id="{F86BBF02-3C76-4314-A0E0-F7356FA340F1}"/>
              </a:ext>
            </a:extLst>
          </p:cNvPr>
          <p:cNvSpPr>
            <a:spLocks noChangeArrowheads="1"/>
          </p:cNvSpPr>
          <p:nvPr/>
        </p:nvSpPr>
        <p:spPr bwMode="auto">
          <a:xfrm>
            <a:off x="4902589"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7" name="Rectangle 70">
            <a:extLst>
              <a:ext uri="{FF2B5EF4-FFF2-40B4-BE49-F238E27FC236}">
                <a16:creationId xmlns:a16="http://schemas.microsoft.com/office/drawing/2014/main" id="{F2323DB0-CBBB-4827-9FCF-88B352492E24}"/>
              </a:ext>
            </a:extLst>
          </p:cNvPr>
          <p:cNvSpPr>
            <a:spLocks noChangeArrowheads="1"/>
          </p:cNvSpPr>
          <p:nvPr/>
        </p:nvSpPr>
        <p:spPr bwMode="auto">
          <a:xfrm>
            <a:off x="5358022"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8" name="Rectangle 71">
            <a:extLst>
              <a:ext uri="{FF2B5EF4-FFF2-40B4-BE49-F238E27FC236}">
                <a16:creationId xmlns:a16="http://schemas.microsoft.com/office/drawing/2014/main" id="{6C55D080-856F-44CE-A0EC-C7625E2A2D45}"/>
              </a:ext>
            </a:extLst>
          </p:cNvPr>
          <p:cNvSpPr>
            <a:spLocks noChangeArrowheads="1"/>
          </p:cNvSpPr>
          <p:nvPr/>
        </p:nvSpPr>
        <p:spPr bwMode="auto">
          <a:xfrm>
            <a:off x="5812285"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9" name="Rectangle 72">
            <a:extLst>
              <a:ext uri="{FF2B5EF4-FFF2-40B4-BE49-F238E27FC236}">
                <a16:creationId xmlns:a16="http://schemas.microsoft.com/office/drawing/2014/main" id="{8BF6FDB3-DFE2-48BE-8E96-9C26D4FD9092}"/>
              </a:ext>
            </a:extLst>
          </p:cNvPr>
          <p:cNvSpPr>
            <a:spLocks noChangeArrowheads="1"/>
          </p:cNvSpPr>
          <p:nvPr/>
        </p:nvSpPr>
        <p:spPr bwMode="auto">
          <a:xfrm>
            <a:off x="6267717"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0" name="Rectangle 73">
            <a:extLst>
              <a:ext uri="{FF2B5EF4-FFF2-40B4-BE49-F238E27FC236}">
                <a16:creationId xmlns:a16="http://schemas.microsoft.com/office/drawing/2014/main" id="{D430B815-9711-421A-B4EE-DC1E51BD09E7}"/>
              </a:ext>
            </a:extLst>
          </p:cNvPr>
          <p:cNvSpPr>
            <a:spLocks noChangeArrowheads="1"/>
          </p:cNvSpPr>
          <p:nvPr/>
        </p:nvSpPr>
        <p:spPr bwMode="auto">
          <a:xfrm>
            <a:off x="6721980"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1" name="Rectangle 74">
            <a:extLst>
              <a:ext uri="{FF2B5EF4-FFF2-40B4-BE49-F238E27FC236}">
                <a16:creationId xmlns:a16="http://schemas.microsoft.com/office/drawing/2014/main" id="{B8A5CB15-B1A9-4CE5-AD04-579255B67651}"/>
              </a:ext>
            </a:extLst>
          </p:cNvPr>
          <p:cNvSpPr>
            <a:spLocks noChangeArrowheads="1"/>
          </p:cNvSpPr>
          <p:nvPr/>
        </p:nvSpPr>
        <p:spPr bwMode="auto">
          <a:xfrm>
            <a:off x="7177414"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2" name="Rectangle 75">
            <a:extLst>
              <a:ext uri="{FF2B5EF4-FFF2-40B4-BE49-F238E27FC236}">
                <a16:creationId xmlns:a16="http://schemas.microsoft.com/office/drawing/2014/main" id="{6F6AC38A-D3A1-44B2-8398-DA177502859A}"/>
              </a:ext>
            </a:extLst>
          </p:cNvPr>
          <p:cNvSpPr>
            <a:spLocks noChangeArrowheads="1"/>
          </p:cNvSpPr>
          <p:nvPr/>
        </p:nvSpPr>
        <p:spPr bwMode="auto">
          <a:xfrm>
            <a:off x="7631676"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3" name="Rectangle 76">
            <a:extLst>
              <a:ext uri="{FF2B5EF4-FFF2-40B4-BE49-F238E27FC236}">
                <a16:creationId xmlns:a16="http://schemas.microsoft.com/office/drawing/2014/main" id="{6A4C12CD-07BF-46EB-AC44-6B119866CF4B}"/>
              </a:ext>
            </a:extLst>
          </p:cNvPr>
          <p:cNvSpPr>
            <a:spLocks noChangeArrowheads="1"/>
          </p:cNvSpPr>
          <p:nvPr/>
        </p:nvSpPr>
        <p:spPr bwMode="auto">
          <a:xfrm>
            <a:off x="8087109"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4" name="Rectangle 77">
            <a:extLst>
              <a:ext uri="{FF2B5EF4-FFF2-40B4-BE49-F238E27FC236}">
                <a16:creationId xmlns:a16="http://schemas.microsoft.com/office/drawing/2014/main" id="{5C4A1230-B968-451A-B024-8739FD0C1F93}"/>
              </a:ext>
            </a:extLst>
          </p:cNvPr>
          <p:cNvSpPr>
            <a:spLocks noChangeArrowheads="1"/>
          </p:cNvSpPr>
          <p:nvPr/>
        </p:nvSpPr>
        <p:spPr bwMode="auto">
          <a:xfrm>
            <a:off x="8541372"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5" name="Rectangle 78">
            <a:extLst>
              <a:ext uri="{FF2B5EF4-FFF2-40B4-BE49-F238E27FC236}">
                <a16:creationId xmlns:a16="http://schemas.microsoft.com/office/drawing/2014/main" id="{D75AC3CE-9734-481C-9D3F-2AF13116EE55}"/>
              </a:ext>
            </a:extLst>
          </p:cNvPr>
          <p:cNvSpPr>
            <a:spLocks noChangeArrowheads="1"/>
          </p:cNvSpPr>
          <p:nvPr/>
        </p:nvSpPr>
        <p:spPr bwMode="auto">
          <a:xfrm>
            <a:off x="8996805"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6" name="Rectangle 79">
            <a:extLst>
              <a:ext uri="{FF2B5EF4-FFF2-40B4-BE49-F238E27FC236}">
                <a16:creationId xmlns:a16="http://schemas.microsoft.com/office/drawing/2014/main" id="{69A12AE9-4D1E-4F86-ABCC-DC9AA3068AA9}"/>
              </a:ext>
            </a:extLst>
          </p:cNvPr>
          <p:cNvSpPr>
            <a:spLocks noChangeArrowheads="1"/>
          </p:cNvSpPr>
          <p:nvPr/>
        </p:nvSpPr>
        <p:spPr bwMode="auto">
          <a:xfrm>
            <a:off x="9451068"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7" name="Rectangle 80">
            <a:extLst>
              <a:ext uri="{FF2B5EF4-FFF2-40B4-BE49-F238E27FC236}">
                <a16:creationId xmlns:a16="http://schemas.microsoft.com/office/drawing/2014/main" id="{30C6E2D2-A01B-4BF9-9EAF-4F62A9AF7214}"/>
              </a:ext>
            </a:extLst>
          </p:cNvPr>
          <p:cNvSpPr>
            <a:spLocks noChangeArrowheads="1"/>
          </p:cNvSpPr>
          <p:nvPr/>
        </p:nvSpPr>
        <p:spPr bwMode="auto">
          <a:xfrm>
            <a:off x="9906501"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8" name="Rectangle 81">
            <a:extLst>
              <a:ext uri="{FF2B5EF4-FFF2-40B4-BE49-F238E27FC236}">
                <a16:creationId xmlns:a16="http://schemas.microsoft.com/office/drawing/2014/main" id="{C9F10DE1-A75B-4DA6-AACE-23581D8E642C}"/>
              </a:ext>
            </a:extLst>
          </p:cNvPr>
          <p:cNvSpPr>
            <a:spLocks noChangeArrowheads="1"/>
          </p:cNvSpPr>
          <p:nvPr/>
        </p:nvSpPr>
        <p:spPr bwMode="auto">
          <a:xfrm>
            <a:off x="10360763"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9" name="Rectangle 82">
            <a:extLst>
              <a:ext uri="{FF2B5EF4-FFF2-40B4-BE49-F238E27FC236}">
                <a16:creationId xmlns:a16="http://schemas.microsoft.com/office/drawing/2014/main" id="{0A775802-DD96-46A9-9F60-3C0D0736E331}"/>
              </a:ext>
            </a:extLst>
          </p:cNvPr>
          <p:cNvSpPr>
            <a:spLocks noChangeArrowheads="1"/>
          </p:cNvSpPr>
          <p:nvPr/>
        </p:nvSpPr>
        <p:spPr bwMode="auto">
          <a:xfrm>
            <a:off x="10816197"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0" name="Rectangle 83">
            <a:extLst>
              <a:ext uri="{FF2B5EF4-FFF2-40B4-BE49-F238E27FC236}">
                <a16:creationId xmlns:a16="http://schemas.microsoft.com/office/drawing/2014/main" id="{D665EA6F-14AA-4648-AB60-F7117F986461}"/>
              </a:ext>
            </a:extLst>
          </p:cNvPr>
          <p:cNvSpPr>
            <a:spLocks noChangeArrowheads="1"/>
          </p:cNvSpPr>
          <p:nvPr/>
        </p:nvSpPr>
        <p:spPr bwMode="auto">
          <a:xfrm>
            <a:off x="11270460"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1" name="Rectangle 84">
            <a:extLst>
              <a:ext uri="{FF2B5EF4-FFF2-40B4-BE49-F238E27FC236}">
                <a16:creationId xmlns:a16="http://schemas.microsoft.com/office/drawing/2014/main" id="{ACB843B8-638E-4047-9D91-8223083C0D1C}"/>
              </a:ext>
            </a:extLst>
          </p:cNvPr>
          <p:cNvSpPr>
            <a:spLocks noChangeArrowheads="1"/>
          </p:cNvSpPr>
          <p:nvPr/>
        </p:nvSpPr>
        <p:spPr bwMode="auto">
          <a:xfrm>
            <a:off x="11725892"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2" name="Rectangle 86">
            <a:extLst>
              <a:ext uri="{FF2B5EF4-FFF2-40B4-BE49-F238E27FC236}">
                <a16:creationId xmlns:a16="http://schemas.microsoft.com/office/drawing/2014/main" id="{B7163B2C-02BA-42E9-BFC1-6A12FD59E5B3}"/>
              </a:ext>
            </a:extLst>
          </p:cNvPr>
          <p:cNvSpPr>
            <a:spLocks noChangeArrowheads="1"/>
          </p:cNvSpPr>
          <p:nvPr/>
        </p:nvSpPr>
        <p:spPr bwMode="auto">
          <a:xfrm>
            <a:off x="354110" y="18505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3" name="Rectangle 87">
            <a:extLst>
              <a:ext uri="{FF2B5EF4-FFF2-40B4-BE49-F238E27FC236}">
                <a16:creationId xmlns:a16="http://schemas.microsoft.com/office/drawing/2014/main" id="{0B2288ED-33E4-4DE9-A750-24B68416FDD7}"/>
              </a:ext>
            </a:extLst>
          </p:cNvPr>
          <p:cNvSpPr>
            <a:spLocks noChangeArrowheads="1"/>
          </p:cNvSpPr>
          <p:nvPr/>
        </p:nvSpPr>
        <p:spPr bwMode="auto">
          <a:xfrm>
            <a:off x="809542"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4" name="Rectangle 88">
            <a:extLst>
              <a:ext uri="{FF2B5EF4-FFF2-40B4-BE49-F238E27FC236}">
                <a16:creationId xmlns:a16="http://schemas.microsoft.com/office/drawing/2014/main" id="{69096790-3EDA-447C-B893-B58EB23115A1}"/>
              </a:ext>
            </a:extLst>
          </p:cNvPr>
          <p:cNvSpPr>
            <a:spLocks noChangeArrowheads="1"/>
          </p:cNvSpPr>
          <p:nvPr/>
        </p:nvSpPr>
        <p:spPr bwMode="auto">
          <a:xfrm>
            <a:off x="1263805" y="18505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5" name="Rectangle 89">
            <a:extLst>
              <a:ext uri="{FF2B5EF4-FFF2-40B4-BE49-F238E27FC236}">
                <a16:creationId xmlns:a16="http://schemas.microsoft.com/office/drawing/2014/main" id="{CE854A02-0132-4C04-ADC5-9E062CF231BE}"/>
              </a:ext>
            </a:extLst>
          </p:cNvPr>
          <p:cNvSpPr>
            <a:spLocks noChangeArrowheads="1"/>
          </p:cNvSpPr>
          <p:nvPr/>
        </p:nvSpPr>
        <p:spPr bwMode="auto">
          <a:xfrm>
            <a:off x="1719239" y="1850579"/>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6" name="Rectangle 90">
            <a:extLst>
              <a:ext uri="{FF2B5EF4-FFF2-40B4-BE49-F238E27FC236}">
                <a16:creationId xmlns:a16="http://schemas.microsoft.com/office/drawing/2014/main" id="{E95D99AF-99D5-475B-AE63-90F7E8CC67AF}"/>
              </a:ext>
            </a:extLst>
          </p:cNvPr>
          <p:cNvSpPr>
            <a:spLocks noChangeArrowheads="1"/>
          </p:cNvSpPr>
          <p:nvPr/>
        </p:nvSpPr>
        <p:spPr bwMode="auto">
          <a:xfrm>
            <a:off x="2173502" y="18505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7" name="Rectangle 91">
            <a:extLst>
              <a:ext uri="{FF2B5EF4-FFF2-40B4-BE49-F238E27FC236}">
                <a16:creationId xmlns:a16="http://schemas.microsoft.com/office/drawing/2014/main" id="{A34BE509-D4BA-40A3-A4CD-3DF07B9E19D0}"/>
              </a:ext>
            </a:extLst>
          </p:cNvPr>
          <p:cNvSpPr>
            <a:spLocks noChangeArrowheads="1"/>
          </p:cNvSpPr>
          <p:nvPr/>
        </p:nvSpPr>
        <p:spPr bwMode="auto">
          <a:xfrm>
            <a:off x="2628934"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8" name="Rectangle 92">
            <a:extLst>
              <a:ext uri="{FF2B5EF4-FFF2-40B4-BE49-F238E27FC236}">
                <a16:creationId xmlns:a16="http://schemas.microsoft.com/office/drawing/2014/main" id="{A37FB970-0E25-4676-BC34-1A82728AF1D7}"/>
              </a:ext>
            </a:extLst>
          </p:cNvPr>
          <p:cNvSpPr>
            <a:spLocks noChangeArrowheads="1"/>
          </p:cNvSpPr>
          <p:nvPr/>
        </p:nvSpPr>
        <p:spPr bwMode="auto">
          <a:xfrm>
            <a:off x="3083197" y="18505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9" name="Rectangle 105">
            <a:extLst>
              <a:ext uri="{FF2B5EF4-FFF2-40B4-BE49-F238E27FC236}">
                <a16:creationId xmlns:a16="http://schemas.microsoft.com/office/drawing/2014/main" id="{970F9FCF-AA68-4E8F-8EA5-AAC4C5810EAB}"/>
              </a:ext>
            </a:extLst>
          </p:cNvPr>
          <p:cNvSpPr>
            <a:spLocks noChangeArrowheads="1"/>
          </p:cNvSpPr>
          <p:nvPr/>
        </p:nvSpPr>
        <p:spPr bwMode="auto">
          <a:xfrm>
            <a:off x="8996805"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0" name="Rectangle 106">
            <a:extLst>
              <a:ext uri="{FF2B5EF4-FFF2-40B4-BE49-F238E27FC236}">
                <a16:creationId xmlns:a16="http://schemas.microsoft.com/office/drawing/2014/main" id="{9D296959-779A-4776-ABF7-2FF2A73C81D2}"/>
              </a:ext>
            </a:extLst>
          </p:cNvPr>
          <p:cNvSpPr>
            <a:spLocks noChangeArrowheads="1"/>
          </p:cNvSpPr>
          <p:nvPr/>
        </p:nvSpPr>
        <p:spPr bwMode="auto">
          <a:xfrm>
            <a:off x="9451068" y="18505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1" name="Rectangle 107">
            <a:extLst>
              <a:ext uri="{FF2B5EF4-FFF2-40B4-BE49-F238E27FC236}">
                <a16:creationId xmlns:a16="http://schemas.microsoft.com/office/drawing/2014/main" id="{59855A4C-2548-423F-B57F-42922BC9B572}"/>
              </a:ext>
            </a:extLst>
          </p:cNvPr>
          <p:cNvSpPr>
            <a:spLocks noChangeArrowheads="1"/>
          </p:cNvSpPr>
          <p:nvPr/>
        </p:nvSpPr>
        <p:spPr bwMode="auto">
          <a:xfrm>
            <a:off x="9906501"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2" name="Rectangle 108">
            <a:extLst>
              <a:ext uri="{FF2B5EF4-FFF2-40B4-BE49-F238E27FC236}">
                <a16:creationId xmlns:a16="http://schemas.microsoft.com/office/drawing/2014/main" id="{54509127-BDD5-48E1-BE65-947CAC6B0439}"/>
              </a:ext>
            </a:extLst>
          </p:cNvPr>
          <p:cNvSpPr>
            <a:spLocks noChangeArrowheads="1"/>
          </p:cNvSpPr>
          <p:nvPr/>
        </p:nvSpPr>
        <p:spPr bwMode="auto">
          <a:xfrm>
            <a:off x="10360763" y="18505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3" name="Rectangle 109">
            <a:extLst>
              <a:ext uri="{FF2B5EF4-FFF2-40B4-BE49-F238E27FC236}">
                <a16:creationId xmlns:a16="http://schemas.microsoft.com/office/drawing/2014/main" id="{58C13B87-F971-4720-889B-EE6DE93E6B49}"/>
              </a:ext>
            </a:extLst>
          </p:cNvPr>
          <p:cNvSpPr>
            <a:spLocks noChangeArrowheads="1"/>
          </p:cNvSpPr>
          <p:nvPr/>
        </p:nvSpPr>
        <p:spPr bwMode="auto">
          <a:xfrm>
            <a:off x="10816197"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4" name="Rectangle 110">
            <a:extLst>
              <a:ext uri="{FF2B5EF4-FFF2-40B4-BE49-F238E27FC236}">
                <a16:creationId xmlns:a16="http://schemas.microsoft.com/office/drawing/2014/main" id="{681AD0E1-0BA7-4208-8DF7-EAB9E75AECF0}"/>
              </a:ext>
            </a:extLst>
          </p:cNvPr>
          <p:cNvSpPr>
            <a:spLocks noChangeArrowheads="1"/>
          </p:cNvSpPr>
          <p:nvPr/>
        </p:nvSpPr>
        <p:spPr bwMode="auto">
          <a:xfrm>
            <a:off x="11270460" y="18505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5" name="Rectangle 111">
            <a:extLst>
              <a:ext uri="{FF2B5EF4-FFF2-40B4-BE49-F238E27FC236}">
                <a16:creationId xmlns:a16="http://schemas.microsoft.com/office/drawing/2014/main" id="{FCBB3D30-B78E-44FC-8174-C95F9A1641DF}"/>
              </a:ext>
            </a:extLst>
          </p:cNvPr>
          <p:cNvSpPr>
            <a:spLocks noChangeArrowheads="1"/>
          </p:cNvSpPr>
          <p:nvPr/>
        </p:nvSpPr>
        <p:spPr bwMode="auto">
          <a:xfrm>
            <a:off x="11725892"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6" name="Rectangle 113">
            <a:extLst>
              <a:ext uri="{FF2B5EF4-FFF2-40B4-BE49-F238E27FC236}">
                <a16:creationId xmlns:a16="http://schemas.microsoft.com/office/drawing/2014/main" id="{699FABD8-D290-42AB-87FC-C9A58ADC7A0F}"/>
              </a:ext>
            </a:extLst>
          </p:cNvPr>
          <p:cNvSpPr>
            <a:spLocks noChangeArrowheads="1"/>
          </p:cNvSpPr>
          <p:nvPr/>
        </p:nvSpPr>
        <p:spPr bwMode="auto">
          <a:xfrm>
            <a:off x="354110" y="23589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7" name="Rectangle 114">
            <a:extLst>
              <a:ext uri="{FF2B5EF4-FFF2-40B4-BE49-F238E27FC236}">
                <a16:creationId xmlns:a16="http://schemas.microsoft.com/office/drawing/2014/main" id="{0B4D148D-F129-4DB7-88C2-471CB37E2DFF}"/>
              </a:ext>
            </a:extLst>
          </p:cNvPr>
          <p:cNvSpPr>
            <a:spLocks noChangeArrowheads="1"/>
          </p:cNvSpPr>
          <p:nvPr/>
        </p:nvSpPr>
        <p:spPr bwMode="auto">
          <a:xfrm>
            <a:off x="809542"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8" name="Rectangle 115">
            <a:extLst>
              <a:ext uri="{FF2B5EF4-FFF2-40B4-BE49-F238E27FC236}">
                <a16:creationId xmlns:a16="http://schemas.microsoft.com/office/drawing/2014/main" id="{6DF2FDEE-C085-4999-B8E9-1B5D1D8FDA58}"/>
              </a:ext>
            </a:extLst>
          </p:cNvPr>
          <p:cNvSpPr>
            <a:spLocks noChangeArrowheads="1"/>
          </p:cNvSpPr>
          <p:nvPr/>
        </p:nvSpPr>
        <p:spPr bwMode="auto">
          <a:xfrm>
            <a:off x="1263805" y="2358971"/>
            <a:ext cx="10999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9" name="Rectangle 116">
            <a:extLst>
              <a:ext uri="{FF2B5EF4-FFF2-40B4-BE49-F238E27FC236}">
                <a16:creationId xmlns:a16="http://schemas.microsoft.com/office/drawing/2014/main" id="{2F001154-22EC-4762-9895-75CD714E3181}"/>
              </a:ext>
            </a:extLst>
          </p:cNvPr>
          <p:cNvSpPr>
            <a:spLocks noChangeArrowheads="1"/>
          </p:cNvSpPr>
          <p:nvPr/>
        </p:nvSpPr>
        <p:spPr bwMode="auto">
          <a:xfrm>
            <a:off x="1719239"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0" name="Rectangle 117">
            <a:extLst>
              <a:ext uri="{FF2B5EF4-FFF2-40B4-BE49-F238E27FC236}">
                <a16:creationId xmlns:a16="http://schemas.microsoft.com/office/drawing/2014/main" id="{8CB1148A-8A8E-4217-B7AD-E1D5D2B0D9EB}"/>
              </a:ext>
            </a:extLst>
          </p:cNvPr>
          <p:cNvSpPr>
            <a:spLocks noChangeArrowheads="1"/>
          </p:cNvSpPr>
          <p:nvPr/>
        </p:nvSpPr>
        <p:spPr bwMode="auto">
          <a:xfrm>
            <a:off x="2173502" y="2358971"/>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1" name="Rectangle 118">
            <a:extLst>
              <a:ext uri="{FF2B5EF4-FFF2-40B4-BE49-F238E27FC236}">
                <a16:creationId xmlns:a16="http://schemas.microsoft.com/office/drawing/2014/main" id="{20FE1950-CE5A-4D2F-96A0-94186638CA98}"/>
              </a:ext>
            </a:extLst>
          </p:cNvPr>
          <p:cNvSpPr>
            <a:spLocks noChangeArrowheads="1"/>
          </p:cNvSpPr>
          <p:nvPr/>
        </p:nvSpPr>
        <p:spPr bwMode="auto">
          <a:xfrm>
            <a:off x="2628934"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2" name="Rectangle 119">
            <a:extLst>
              <a:ext uri="{FF2B5EF4-FFF2-40B4-BE49-F238E27FC236}">
                <a16:creationId xmlns:a16="http://schemas.microsoft.com/office/drawing/2014/main" id="{83A14354-B3F5-4073-AA5C-F099A82F6A08}"/>
              </a:ext>
            </a:extLst>
          </p:cNvPr>
          <p:cNvSpPr>
            <a:spLocks noChangeArrowheads="1"/>
          </p:cNvSpPr>
          <p:nvPr/>
        </p:nvSpPr>
        <p:spPr bwMode="auto">
          <a:xfrm>
            <a:off x="3083197" y="23589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3" name="Rectangle 132">
            <a:extLst>
              <a:ext uri="{FF2B5EF4-FFF2-40B4-BE49-F238E27FC236}">
                <a16:creationId xmlns:a16="http://schemas.microsoft.com/office/drawing/2014/main" id="{76AA0892-AC62-4F6F-833D-458C99E021BD}"/>
              </a:ext>
            </a:extLst>
          </p:cNvPr>
          <p:cNvSpPr>
            <a:spLocks noChangeArrowheads="1"/>
          </p:cNvSpPr>
          <p:nvPr/>
        </p:nvSpPr>
        <p:spPr bwMode="auto">
          <a:xfrm>
            <a:off x="8996805"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4" name="Rectangle 133">
            <a:extLst>
              <a:ext uri="{FF2B5EF4-FFF2-40B4-BE49-F238E27FC236}">
                <a16:creationId xmlns:a16="http://schemas.microsoft.com/office/drawing/2014/main" id="{A9C2DB91-40AA-4597-9B38-C5864CB8F9BE}"/>
              </a:ext>
            </a:extLst>
          </p:cNvPr>
          <p:cNvSpPr>
            <a:spLocks noChangeArrowheads="1"/>
          </p:cNvSpPr>
          <p:nvPr/>
        </p:nvSpPr>
        <p:spPr bwMode="auto">
          <a:xfrm>
            <a:off x="9451068" y="23589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5" name="Rectangle 134">
            <a:extLst>
              <a:ext uri="{FF2B5EF4-FFF2-40B4-BE49-F238E27FC236}">
                <a16:creationId xmlns:a16="http://schemas.microsoft.com/office/drawing/2014/main" id="{4C7BF4BD-0F20-4B33-94A1-72CA3EDF2983}"/>
              </a:ext>
            </a:extLst>
          </p:cNvPr>
          <p:cNvSpPr>
            <a:spLocks noChangeArrowheads="1"/>
          </p:cNvSpPr>
          <p:nvPr/>
        </p:nvSpPr>
        <p:spPr bwMode="auto">
          <a:xfrm>
            <a:off x="9906501"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6" name="Rectangle 135">
            <a:extLst>
              <a:ext uri="{FF2B5EF4-FFF2-40B4-BE49-F238E27FC236}">
                <a16:creationId xmlns:a16="http://schemas.microsoft.com/office/drawing/2014/main" id="{06A886E0-5EF6-4EF7-A054-B2E0B10BC970}"/>
              </a:ext>
            </a:extLst>
          </p:cNvPr>
          <p:cNvSpPr>
            <a:spLocks noChangeArrowheads="1"/>
          </p:cNvSpPr>
          <p:nvPr/>
        </p:nvSpPr>
        <p:spPr bwMode="auto">
          <a:xfrm>
            <a:off x="10360763" y="23589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7" name="Rectangle 136">
            <a:extLst>
              <a:ext uri="{FF2B5EF4-FFF2-40B4-BE49-F238E27FC236}">
                <a16:creationId xmlns:a16="http://schemas.microsoft.com/office/drawing/2014/main" id="{15585719-9169-4D98-80F3-2CB8A58F3F5E}"/>
              </a:ext>
            </a:extLst>
          </p:cNvPr>
          <p:cNvSpPr>
            <a:spLocks noChangeArrowheads="1"/>
          </p:cNvSpPr>
          <p:nvPr/>
        </p:nvSpPr>
        <p:spPr bwMode="auto">
          <a:xfrm>
            <a:off x="10816197"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8" name="Rectangle 137">
            <a:extLst>
              <a:ext uri="{FF2B5EF4-FFF2-40B4-BE49-F238E27FC236}">
                <a16:creationId xmlns:a16="http://schemas.microsoft.com/office/drawing/2014/main" id="{1528ECA1-B6B5-4F12-B518-F98298404AD8}"/>
              </a:ext>
            </a:extLst>
          </p:cNvPr>
          <p:cNvSpPr>
            <a:spLocks noChangeArrowheads="1"/>
          </p:cNvSpPr>
          <p:nvPr/>
        </p:nvSpPr>
        <p:spPr bwMode="auto">
          <a:xfrm>
            <a:off x="11270460" y="23589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9" name="Rectangle 138">
            <a:extLst>
              <a:ext uri="{FF2B5EF4-FFF2-40B4-BE49-F238E27FC236}">
                <a16:creationId xmlns:a16="http://schemas.microsoft.com/office/drawing/2014/main" id="{A5E04FCD-9144-4125-B905-01BA90E876FE}"/>
              </a:ext>
            </a:extLst>
          </p:cNvPr>
          <p:cNvSpPr>
            <a:spLocks noChangeArrowheads="1"/>
          </p:cNvSpPr>
          <p:nvPr/>
        </p:nvSpPr>
        <p:spPr bwMode="auto">
          <a:xfrm>
            <a:off x="11725892"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0" name="Rectangle 140">
            <a:extLst>
              <a:ext uri="{FF2B5EF4-FFF2-40B4-BE49-F238E27FC236}">
                <a16:creationId xmlns:a16="http://schemas.microsoft.com/office/drawing/2014/main" id="{A3A97D31-5EE8-448D-8A5F-2BFCFB9E7036}"/>
              </a:ext>
            </a:extLst>
          </p:cNvPr>
          <p:cNvSpPr>
            <a:spLocks noChangeArrowheads="1"/>
          </p:cNvSpPr>
          <p:nvPr/>
        </p:nvSpPr>
        <p:spPr bwMode="auto">
          <a:xfrm>
            <a:off x="354110" y="2866195"/>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1" name="Rectangle 141">
            <a:extLst>
              <a:ext uri="{FF2B5EF4-FFF2-40B4-BE49-F238E27FC236}">
                <a16:creationId xmlns:a16="http://schemas.microsoft.com/office/drawing/2014/main" id="{D5A6A0D9-0DCB-4C02-B821-ECBB42E71769}"/>
              </a:ext>
            </a:extLst>
          </p:cNvPr>
          <p:cNvSpPr>
            <a:spLocks noChangeArrowheads="1"/>
          </p:cNvSpPr>
          <p:nvPr/>
        </p:nvSpPr>
        <p:spPr bwMode="auto">
          <a:xfrm>
            <a:off x="809542" y="2866195"/>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2" name="Rectangle 142">
            <a:extLst>
              <a:ext uri="{FF2B5EF4-FFF2-40B4-BE49-F238E27FC236}">
                <a16:creationId xmlns:a16="http://schemas.microsoft.com/office/drawing/2014/main" id="{E4CFE5B5-7797-4C7B-B3D9-787A3D923EFF}"/>
              </a:ext>
            </a:extLst>
          </p:cNvPr>
          <p:cNvSpPr>
            <a:spLocks noChangeArrowheads="1"/>
          </p:cNvSpPr>
          <p:nvPr/>
        </p:nvSpPr>
        <p:spPr bwMode="auto">
          <a:xfrm>
            <a:off x="1263805"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3" name="Rectangle 143">
            <a:extLst>
              <a:ext uri="{FF2B5EF4-FFF2-40B4-BE49-F238E27FC236}">
                <a16:creationId xmlns:a16="http://schemas.microsoft.com/office/drawing/2014/main" id="{16868543-F08E-4EF2-A138-A5D60AD4C433}"/>
              </a:ext>
            </a:extLst>
          </p:cNvPr>
          <p:cNvSpPr>
            <a:spLocks noChangeArrowheads="1"/>
          </p:cNvSpPr>
          <p:nvPr/>
        </p:nvSpPr>
        <p:spPr bwMode="auto">
          <a:xfrm>
            <a:off x="1719239"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4" name="Rectangle 144">
            <a:extLst>
              <a:ext uri="{FF2B5EF4-FFF2-40B4-BE49-F238E27FC236}">
                <a16:creationId xmlns:a16="http://schemas.microsoft.com/office/drawing/2014/main" id="{7AA615AC-F660-426D-A925-78A832B1F87C}"/>
              </a:ext>
            </a:extLst>
          </p:cNvPr>
          <p:cNvSpPr>
            <a:spLocks noChangeArrowheads="1"/>
          </p:cNvSpPr>
          <p:nvPr/>
        </p:nvSpPr>
        <p:spPr bwMode="auto">
          <a:xfrm>
            <a:off x="2173502"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5" name="Rectangle 145">
            <a:extLst>
              <a:ext uri="{FF2B5EF4-FFF2-40B4-BE49-F238E27FC236}">
                <a16:creationId xmlns:a16="http://schemas.microsoft.com/office/drawing/2014/main" id="{DA02DEE7-518D-4550-A98E-419A429F2830}"/>
              </a:ext>
            </a:extLst>
          </p:cNvPr>
          <p:cNvSpPr>
            <a:spLocks noChangeArrowheads="1"/>
          </p:cNvSpPr>
          <p:nvPr/>
        </p:nvSpPr>
        <p:spPr bwMode="auto">
          <a:xfrm>
            <a:off x="2628934"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6" name="Rectangle 146">
            <a:extLst>
              <a:ext uri="{FF2B5EF4-FFF2-40B4-BE49-F238E27FC236}">
                <a16:creationId xmlns:a16="http://schemas.microsoft.com/office/drawing/2014/main" id="{CF13D66E-ABF4-4967-B8B3-F517D9B3C45C}"/>
              </a:ext>
            </a:extLst>
          </p:cNvPr>
          <p:cNvSpPr>
            <a:spLocks noChangeArrowheads="1"/>
          </p:cNvSpPr>
          <p:nvPr/>
        </p:nvSpPr>
        <p:spPr bwMode="auto">
          <a:xfrm>
            <a:off x="3083197"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7" name="Rectangle 159">
            <a:extLst>
              <a:ext uri="{FF2B5EF4-FFF2-40B4-BE49-F238E27FC236}">
                <a16:creationId xmlns:a16="http://schemas.microsoft.com/office/drawing/2014/main" id="{7B7E4AC4-5592-4DE6-AD9F-62E8E5E7C391}"/>
              </a:ext>
            </a:extLst>
          </p:cNvPr>
          <p:cNvSpPr>
            <a:spLocks noChangeArrowheads="1"/>
          </p:cNvSpPr>
          <p:nvPr/>
        </p:nvSpPr>
        <p:spPr bwMode="auto">
          <a:xfrm>
            <a:off x="8996805"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8" name="Rectangle 160">
            <a:extLst>
              <a:ext uri="{FF2B5EF4-FFF2-40B4-BE49-F238E27FC236}">
                <a16:creationId xmlns:a16="http://schemas.microsoft.com/office/drawing/2014/main" id="{64C2F106-22BF-42DB-B523-838D7919E609}"/>
              </a:ext>
            </a:extLst>
          </p:cNvPr>
          <p:cNvSpPr>
            <a:spLocks noChangeArrowheads="1"/>
          </p:cNvSpPr>
          <p:nvPr/>
        </p:nvSpPr>
        <p:spPr bwMode="auto">
          <a:xfrm>
            <a:off x="9451068"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9" name="Rectangle 161">
            <a:extLst>
              <a:ext uri="{FF2B5EF4-FFF2-40B4-BE49-F238E27FC236}">
                <a16:creationId xmlns:a16="http://schemas.microsoft.com/office/drawing/2014/main" id="{476760DC-3414-46D3-8ED3-E57574242DE7}"/>
              </a:ext>
            </a:extLst>
          </p:cNvPr>
          <p:cNvSpPr>
            <a:spLocks noChangeArrowheads="1"/>
          </p:cNvSpPr>
          <p:nvPr/>
        </p:nvSpPr>
        <p:spPr bwMode="auto">
          <a:xfrm>
            <a:off x="9906501"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0" name="Rectangle 162">
            <a:extLst>
              <a:ext uri="{FF2B5EF4-FFF2-40B4-BE49-F238E27FC236}">
                <a16:creationId xmlns:a16="http://schemas.microsoft.com/office/drawing/2014/main" id="{35BC5B5E-6559-46F0-8351-DB26B20688E7}"/>
              </a:ext>
            </a:extLst>
          </p:cNvPr>
          <p:cNvSpPr>
            <a:spLocks noChangeArrowheads="1"/>
          </p:cNvSpPr>
          <p:nvPr/>
        </p:nvSpPr>
        <p:spPr bwMode="auto">
          <a:xfrm>
            <a:off x="10360763"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1" name="Rectangle 163">
            <a:extLst>
              <a:ext uri="{FF2B5EF4-FFF2-40B4-BE49-F238E27FC236}">
                <a16:creationId xmlns:a16="http://schemas.microsoft.com/office/drawing/2014/main" id="{524E5712-0FF8-47E1-B2AE-812F34F65ED9}"/>
              </a:ext>
            </a:extLst>
          </p:cNvPr>
          <p:cNvSpPr>
            <a:spLocks noChangeArrowheads="1"/>
          </p:cNvSpPr>
          <p:nvPr/>
        </p:nvSpPr>
        <p:spPr bwMode="auto">
          <a:xfrm>
            <a:off x="10816197"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2" name="Rectangle 164">
            <a:extLst>
              <a:ext uri="{FF2B5EF4-FFF2-40B4-BE49-F238E27FC236}">
                <a16:creationId xmlns:a16="http://schemas.microsoft.com/office/drawing/2014/main" id="{617C8CE6-515E-494D-A867-E140F467B681}"/>
              </a:ext>
            </a:extLst>
          </p:cNvPr>
          <p:cNvSpPr>
            <a:spLocks noChangeArrowheads="1"/>
          </p:cNvSpPr>
          <p:nvPr/>
        </p:nvSpPr>
        <p:spPr bwMode="auto">
          <a:xfrm>
            <a:off x="11270460"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3" name="Rectangle 165">
            <a:extLst>
              <a:ext uri="{FF2B5EF4-FFF2-40B4-BE49-F238E27FC236}">
                <a16:creationId xmlns:a16="http://schemas.microsoft.com/office/drawing/2014/main" id="{D8599EDD-A959-45FB-8FD2-64277464E977}"/>
              </a:ext>
            </a:extLst>
          </p:cNvPr>
          <p:cNvSpPr>
            <a:spLocks noChangeArrowheads="1"/>
          </p:cNvSpPr>
          <p:nvPr/>
        </p:nvSpPr>
        <p:spPr bwMode="auto">
          <a:xfrm>
            <a:off x="11725892"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4" name="Rectangle 167">
            <a:extLst>
              <a:ext uri="{FF2B5EF4-FFF2-40B4-BE49-F238E27FC236}">
                <a16:creationId xmlns:a16="http://schemas.microsoft.com/office/drawing/2014/main" id="{0603D8C1-859C-43D4-B068-9EB9FBCE206C}"/>
              </a:ext>
            </a:extLst>
          </p:cNvPr>
          <p:cNvSpPr>
            <a:spLocks noChangeArrowheads="1"/>
          </p:cNvSpPr>
          <p:nvPr/>
        </p:nvSpPr>
        <p:spPr bwMode="auto">
          <a:xfrm>
            <a:off x="354110"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5" name="Rectangle 168">
            <a:extLst>
              <a:ext uri="{FF2B5EF4-FFF2-40B4-BE49-F238E27FC236}">
                <a16:creationId xmlns:a16="http://schemas.microsoft.com/office/drawing/2014/main" id="{B93977AF-46E4-45C2-8A01-209FA245E2C2}"/>
              </a:ext>
            </a:extLst>
          </p:cNvPr>
          <p:cNvSpPr>
            <a:spLocks noChangeArrowheads="1"/>
          </p:cNvSpPr>
          <p:nvPr/>
        </p:nvSpPr>
        <p:spPr bwMode="auto">
          <a:xfrm>
            <a:off x="809542"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6" name="Rectangle 169">
            <a:extLst>
              <a:ext uri="{FF2B5EF4-FFF2-40B4-BE49-F238E27FC236}">
                <a16:creationId xmlns:a16="http://schemas.microsoft.com/office/drawing/2014/main" id="{50A4256E-5C7A-4A2F-AB2B-C8EFA85293EA}"/>
              </a:ext>
            </a:extLst>
          </p:cNvPr>
          <p:cNvSpPr>
            <a:spLocks noChangeArrowheads="1"/>
          </p:cNvSpPr>
          <p:nvPr/>
        </p:nvSpPr>
        <p:spPr bwMode="auto">
          <a:xfrm>
            <a:off x="1263805"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7" name="Rectangle 170">
            <a:extLst>
              <a:ext uri="{FF2B5EF4-FFF2-40B4-BE49-F238E27FC236}">
                <a16:creationId xmlns:a16="http://schemas.microsoft.com/office/drawing/2014/main" id="{59DD1AC1-2925-4164-9326-E23F394AFACB}"/>
              </a:ext>
            </a:extLst>
          </p:cNvPr>
          <p:cNvSpPr>
            <a:spLocks noChangeArrowheads="1"/>
          </p:cNvSpPr>
          <p:nvPr/>
        </p:nvSpPr>
        <p:spPr bwMode="auto">
          <a:xfrm>
            <a:off x="1719239"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8" name="Rectangle 171">
            <a:extLst>
              <a:ext uri="{FF2B5EF4-FFF2-40B4-BE49-F238E27FC236}">
                <a16:creationId xmlns:a16="http://schemas.microsoft.com/office/drawing/2014/main" id="{D9BD2BBC-9899-4590-8E1D-9C58972E57A8}"/>
              </a:ext>
            </a:extLst>
          </p:cNvPr>
          <p:cNvSpPr>
            <a:spLocks noChangeArrowheads="1"/>
          </p:cNvSpPr>
          <p:nvPr/>
        </p:nvSpPr>
        <p:spPr bwMode="auto">
          <a:xfrm>
            <a:off x="2173502"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9" name="Rectangle 172">
            <a:extLst>
              <a:ext uri="{FF2B5EF4-FFF2-40B4-BE49-F238E27FC236}">
                <a16:creationId xmlns:a16="http://schemas.microsoft.com/office/drawing/2014/main" id="{A93CAC56-6630-4410-BA23-589CFEF93313}"/>
              </a:ext>
            </a:extLst>
          </p:cNvPr>
          <p:cNvSpPr>
            <a:spLocks noChangeArrowheads="1"/>
          </p:cNvSpPr>
          <p:nvPr/>
        </p:nvSpPr>
        <p:spPr bwMode="auto">
          <a:xfrm>
            <a:off x="2628934"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0" name="Rectangle 173">
            <a:extLst>
              <a:ext uri="{FF2B5EF4-FFF2-40B4-BE49-F238E27FC236}">
                <a16:creationId xmlns:a16="http://schemas.microsoft.com/office/drawing/2014/main" id="{721D7B09-2669-42D7-A71A-2581A0113F13}"/>
              </a:ext>
            </a:extLst>
          </p:cNvPr>
          <p:cNvSpPr>
            <a:spLocks noChangeArrowheads="1"/>
          </p:cNvSpPr>
          <p:nvPr/>
        </p:nvSpPr>
        <p:spPr bwMode="auto">
          <a:xfrm>
            <a:off x="3083197"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1" name="Rectangle 186">
            <a:extLst>
              <a:ext uri="{FF2B5EF4-FFF2-40B4-BE49-F238E27FC236}">
                <a16:creationId xmlns:a16="http://schemas.microsoft.com/office/drawing/2014/main" id="{A024ED31-769A-4A0C-A18B-E09709B473F7}"/>
              </a:ext>
            </a:extLst>
          </p:cNvPr>
          <p:cNvSpPr>
            <a:spLocks noChangeArrowheads="1"/>
          </p:cNvSpPr>
          <p:nvPr/>
        </p:nvSpPr>
        <p:spPr bwMode="auto">
          <a:xfrm>
            <a:off x="8996805"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2" name="Rectangle 187">
            <a:extLst>
              <a:ext uri="{FF2B5EF4-FFF2-40B4-BE49-F238E27FC236}">
                <a16:creationId xmlns:a16="http://schemas.microsoft.com/office/drawing/2014/main" id="{5D25C9B2-51EB-439E-B42C-8439DBE38630}"/>
              </a:ext>
            </a:extLst>
          </p:cNvPr>
          <p:cNvSpPr>
            <a:spLocks noChangeArrowheads="1"/>
          </p:cNvSpPr>
          <p:nvPr/>
        </p:nvSpPr>
        <p:spPr bwMode="auto">
          <a:xfrm>
            <a:off x="9451068"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3" name="Rectangle 188">
            <a:extLst>
              <a:ext uri="{FF2B5EF4-FFF2-40B4-BE49-F238E27FC236}">
                <a16:creationId xmlns:a16="http://schemas.microsoft.com/office/drawing/2014/main" id="{CB51A720-AF45-41F9-BAA4-2D2D9B1A8F06}"/>
              </a:ext>
            </a:extLst>
          </p:cNvPr>
          <p:cNvSpPr>
            <a:spLocks noChangeArrowheads="1"/>
          </p:cNvSpPr>
          <p:nvPr/>
        </p:nvSpPr>
        <p:spPr bwMode="auto">
          <a:xfrm>
            <a:off x="9906501"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4" name="Rectangle 189">
            <a:extLst>
              <a:ext uri="{FF2B5EF4-FFF2-40B4-BE49-F238E27FC236}">
                <a16:creationId xmlns:a16="http://schemas.microsoft.com/office/drawing/2014/main" id="{C79495A3-835C-4974-A319-4B7063E8D511}"/>
              </a:ext>
            </a:extLst>
          </p:cNvPr>
          <p:cNvSpPr>
            <a:spLocks noChangeArrowheads="1"/>
          </p:cNvSpPr>
          <p:nvPr/>
        </p:nvSpPr>
        <p:spPr bwMode="auto">
          <a:xfrm>
            <a:off x="10360763"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5" name="Rectangle 190">
            <a:extLst>
              <a:ext uri="{FF2B5EF4-FFF2-40B4-BE49-F238E27FC236}">
                <a16:creationId xmlns:a16="http://schemas.microsoft.com/office/drawing/2014/main" id="{A635A506-51C2-4991-9EE9-6D4F58B2A78B}"/>
              </a:ext>
            </a:extLst>
          </p:cNvPr>
          <p:cNvSpPr>
            <a:spLocks noChangeArrowheads="1"/>
          </p:cNvSpPr>
          <p:nvPr/>
        </p:nvSpPr>
        <p:spPr bwMode="auto">
          <a:xfrm>
            <a:off x="10816197"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6" name="Rectangle 191">
            <a:extLst>
              <a:ext uri="{FF2B5EF4-FFF2-40B4-BE49-F238E27FC236}">
                <a16:creationId xmlns:a16="http://schemas.microsoft.com/office/drawing/2014/main" id="{08D7A92B-AB5F-4B0A-887C-7D9EBE4B1B93}"/>
              </a:ext>
            </a:extLst>
          </p:cNvPr>
          <p:cNvSpPr>
            <a:spLocks noChangeArrowheads="1"/>
          </p:cNvSpPr>
          <p:nvPr/>
        </p:nvSpPr>
        <p:spPr bwMode="auto">
          <a:xfrm>
            <a:off x="11270460"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7" name="Rectangle 192">
            <a:extLst>
              <a:ext uri="{FF2B5EF4-FFF2-40B4-BE49-F238E27FC236}">
                <a16:creationId xmlns:a16="http://schemas.microsoft.com/office/drawing/2014/main" id="{35958760-CFAF-4281-9A3D-2676F1188443}"/>
              </a:ext>
            </a:extLst>
          </p:cNvPr>
          <p:cNvSpPr>
            <a:spLocks noChangeArrowheads="1"/>
          </p:cNvSpPr>
          <p:nvPr/>
        </p:nvSpPr>
        <p:spPr bwMode="auto">
          <a:xfrm>
            <a:off x="11725892" y="33745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8" name="Rectangle 194">
            <a:extLst>
              <a:ext uri="{FF2B5EF4-FFF2-40B4-BE49-F238E27FC236}">
                <a16:creationId xmlns:a16="http://schemas.microsoft.com/office/drawing/2014/main" id="{92029F51-881A-43F7-9AA5-93A2ED11CBE1}"/>
              </a:ext>
            </a:extLst>
          </p:cNvPr>
          <p:cNvSpPr>
            <a:spLocks noChangeArrowheads="1"/>
          </p:cNvSpPr>
          <p:nvPr/>
        </p:nvSpPr>
        <p:spPr bwMode="auto">
          <a:xfrm>
            <a:off x="354110"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9" name="Rectangle 195">
            <a:extLst>
              <a:ext uri="{FF2B5EF4-FFF2-40B4-BE49-F238E27FC236}">
                <a16:creationId xmlns:a16="http://schemas.microsoft.com/office/drawing/2014/main" id="{42A3ED3D-6F9D-4F03-B4CA-936ED0F204F2}"/>
              </a:ext>
            </a:extLst>
          </p:cNvPr>
          <p:cNvSpPr>
            <a:spLocks noChangeArrowheads="1"/>
          </p:cNvSpPr>
          <p:nvPr/>
        </p:nvSpPr>
        <p:spPr bwMode="auto">
          <a:xfrm>
            <a:off x="809542" y="3882979"/>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0" name="Rectangle 196">
            <a:extLst>
              <a:ext uri="{FF2B5EF4-FFF2-40B4-BE49-F238E27FC236}">
                <a16:creationId xmlns:a16="http://schemas.microsoft.com/office/drawing/2014/main" id="{AC2A2B9C-988E-4A8C-8FAE-5034533F2906}"/>
              </a:ext>
            </a:extLst>
          </p:cNvPr>
          <p:cNvSpPr>
            <a:spLocks noChangeArrowheads="1"/>
          </p:cNvSpPr>
          <p:nvPr/>
        </p:nvSpPr>
        <p:spPr bwMode="auto">
          <a:xfrm>
            <a:off x="1263805"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1" name="Rectangle 197">
            <a:extLst>
              <a:ext uri="{FF2B5EF4-FFF2-40B4-BE49-F238E27FC236}">
                <a16:creationId xmlns:a16="http://schemas.microsoft.com/office/drawing/2014/main" id="{E2C4B438-1F77-4FA1-8C82-F295DAA97AAD}"/>
              </a:ext>
            </a:extLst>
          </p:cNvPr>
          <p:cNvSpPr>
            <a:spLocks noChangeArrowheads="1"/>
          </p:cNvSpPr>
          <p:nvPr/>
        </p:nvSpPr>
        <p:spPr bwMode="auto">
          <a:xfrm>
            <a:off x="1719239"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2" name="Rectangle 198">
            <a:extLst>
              <a:ext uri="{FF2B5EF4-FFF2-40B4-BE49-F238E27FC236}">
                <a16:creationId xmlns:a16="http://schemas.microsoft.com/office/drawing/2014/main" id="{79DC185F-3902-41A7-806F-A84ACBB11EA3}"/>
              </a:ext>
            </a:extLst>
          </p:cNvPr>
          <p:cNvSpPr>
            <a:spLocks noChangeArrowheads="1"/>
          </p:cNvSpPr>
          <p:nvPr/>
        </p:nvSpPr>
        <p:spPr bwMode="auto">
          <a:xfrm>
            <a:off x="2173502"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3" name="Rectangle 199">
            <a:extLst>
              <a:ext uri="{FF2B5EF4-FFF2-40B4-BE49-F238E27FC236}">
                <a16:creationId xmlns:a16="http://schemas.microsoft.com/office/drawing/2014/main" id="{C6E21298-E9AA-4E0A-BD16-901A320D5070}"/>
              </a:ext>
            </a:extLst>
          </p:cNvPr>
          <p:cNvSpPr>
            <a:spLocks noChangeArrowheads="1"/>
          </p:cNvSpPr>
          <p:nvPr/>
        </p:nvSpPr>
        <p:spPr bwMode="auto">
          <a:xfrm>
            <a:off x="2628934"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4" name="Rectangle 200">
            <a:extLst>
              <a:ext uri="{FF2B5EF4-FFF2-40B4-BE49-F238E27FC236}">
                <a16:creationId xmlns:a16="http://schemas.microsoft.com/office/drawing/2014/main" id="{71546F84-807D-4F8E-A64C-9BFECFED6303}"/>
              </a:ext>
            </a:extLst>
          </p:cNvPr>
          <p:cNvSpPr>
            <a:spLocks noChangeArrowheads="1"/>
          </p:cNvSpPr>
          <p:nvPr/>
        </p:nvSpPr>
        <p:spPr bwMode="auto">
          <a:xfrm>
            <a:off x="3083197"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5" name="Rectangle 214">
            <a:extLst>
              <a:ext uri="{FF2B5EF4-FFF2-40B4-BE49-F238E27FC236}">
                <a16:creationId xmlns:a16="http://schemas.microsoft.com/office/drawing/2014/main" id="{CFB4EA3C-FFA6-432E-9174-8C7700EBF454}"/>
              </a:ext>
            </a:extLst>
          </p:cNvPr>
          <p:cNvSpPr>
            <a:spLocks noChangeArrowheads="1"/>
          </p:cNvSpPr>
          <p:nvPr/>
        </p:nvSpPr>
        <p:spPr bwMode="auto">
          <a:xfrm>
            <a:off x="8996805"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6" name="Rectangle 215">
            <a:extLst>
              <a:ext uri="{FF2B5EF4-FFF2-40B4-BE49-F238E27FC236}">
                <a16:creationId xmlns:a16="http://schemas.microsoft.com/office/drawing/2014/main" id="{F8864E38-6F87-4A94-998C-DA1B4D050F30}"/>
              </a:ext>
            </a:extLst>
          </p:cNvPr>
          <p:cNvSpPr>
            <a:spLocks noChangeArrowheads="1"/>
          </p:cNvSpPr>
          <p:nvPr/>
        </p:nvSpPr>
        <p:spPr bwMode="auto">
          <a:xfrm>
            <a:off x="9451068"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7" name="Rectangle 216">
            <a:extLst>
              <a:ext uri="{FF2B5EF4-FFF2-40B4-BE49-F238E27FC236}">
                <a16:creationId xmlns:a16="http://schemas.microsoft.com/office/drawing/2014/main" id="{CE27A9F8-9958-4033-AB44-66F20B12EB24}"/>
              </a:ext>
            </a:extLst>
          </p:cNvPr>
          <p:cNvSpPr>
            <a:spLocks noChangeArrowheads="1"/>
          </p:cNvSpPr>
          <p:nvPr/>
        </p:nvSpPr>
        <p:spPr bwMode="auto">
          <a:xfrm>
            <a:off x="9906502"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8" name="Rectangle 217">
            <a:extLst>
              <a:ext uri="{FF2B5EF4-FFF2-40B4-BE49-F238E27FC236}">
                <a16:creationId xmlns:a16="http://schemas.microsoft.com/office/drawing/2014/main" id="{4B9DD88C-AAF5-42E9-B1D0-E407BBE2562D}"/>
              </a:ext>
            </a:extLst>
          </p:cNvPr>
          <p:cNvSpPr>
            <a:spLocks noChangeArrowheads="1"/>
          </p:cNvSpPr>
          <p:nvPr/>
        </p:nvSpPr>
        <p:spPr bwMode="auto">
          <a:xfrm>
            <a:off x="10360764"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9" name="Rectangle 218">
            <a:extLst>
              <a:ext uri="{FF2B5EF4-FFF2-40B4-BE49-F238E27FC236}">
                <a16:creationId xmlns:a16="http://schemas.microsoft.com/office/drawing/2014/main" id="{19811468-3F50-46A5-9FCC-E142EB047E28}"/>
              </a:ext>
            </a:extLst>
          </p:cNvPr>
          <p:cNvSpPr>
            <a:spLocks noChangeArrowheads="1"/>
          </p:cNvSpPr>
          <p:nvPr/>
        </p:nvSpPr>
        <p:spPr bwMode="auto">
          <a:xfrm>
            <a:off x="10816197"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0" name="Rectangle 219">
            <a:extLst>
              <a:ext uri="{FF2B5EF4-FFF2-40B4-BE49-F238E27FC236}">
                <a16:creationId xmlns:a16="http://schemas.microsoft.com/office/drawing/2014/main" id="{8B7D78B3-2097-4A23-9C3F-1125A291261D}"/>
              </a:ext>
            </a:extLst>
          </p:cNvPr>
          <p:cNvSpPr>
            <a:spLocks noChangeArrowheads="1"/>
          </p:cNvSpPr>
          <p:nvPr/>
        </p:nvSpPr>
        <p:spPr bwMode="auto">
          <a:xfrm>
            <a:off x="11270460" y="38829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1" name="Rectangle 220">
            <a:extLst>
              <a:ext uri="{FF2B5EF4-FFF2-40B4-BE49-F238E27FC236}">
                <a16:creationId xmlns:a16="http://schemas.microsoft.com/office/drawing/2014/main" id="{DBB4AA29-F514-41F3-B6B4-9610813E1395}"/>
              </a:ext>
            </a:extLst>
          </p:cNvPr>
          <p:cNvSpPr>
            <a:spLocks noChangeArrowheads="1"/>
          </p:cNvSpPr>
          <p:nvPr/>
        </p:nvSpPr>
        <p:spPr bwMode="auto">
          <a:xfrm>
            <a:off x="11725893"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2" name="Rectangle 222">
            <a:extLst>
              <a:ext uri="{FF2B5EF4-FFF2-40B4-BE49-F238E27FC236}">
                <a16:creationId xmlns:a16="http://schemas.microsoft.com/office/drawing/2014/main" id="{287D0D65-4B00-4631-B5FC-94D7E43E842D}"/>
              </a:ext>
            </a:extLst>
          </p:cNvPr>
          <p:cNvSpPr>
            <a:spLocks noChangeArrowheads="1"/>
          </p:cNvSpPr>
          <p:nvPr/>
        </p:nvSpPr>
        <p:spPr bwMode="auto">
          <a:xfrm>
            <a:off x="354110"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3" name="Rectangle 223">
            <a:extLst>
              <a:ext uri="{FF2B5EF4-FFF2-40B4-BE49-F238E27FC236}">
                <a16:creationId xmlns:a16="http://schemas.microsoft.com/office/drawing/2014/main" id="{FBB8768D-6FD5-4CB0-A06E-CF3727089158}"/>
              </a:ext>
            </a:extLst>
          </p:cNvPr>
          <p:cNvSpPr>
            <a:spLocks noChangeArrowheads="1"/>
          </p:cNvSpPr>
          <p:nvPr/>
        </p:nvSpPr>
        <p:spPr bwMode="auto">
          <a:xfrm>
            <a:off x="809543"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4" name="Rectangle 224">
            <a:extLst>
              <a:ext uri="{FF2B5EF4-FFF2-40B4-BE49-F238E27FC236}">
                <a16:creationId xmlns:a16="http://schemas.microsoft.com/office/drawing/2014/main" id="{281CA9FD-C68E-46EE-A725-A9F8AA1B82A2}"/>
              </a:ext>
            </a:extLst>
          </p:cNvPr>
          <p:cNvSpPr>
            <a:spLocks noChangeArrowheads="1"/>
          </p:cNvSpPr>
          <p:nvPr/>
        </p:nvSpPr>
        <p:spPr bwMode="auto">
          <a:xfrm>
            <a:off x="1263806"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5" name="Rectangle 225">
            <a:extLst>
              <a:ext uri="{FF2B5EF4-FFF2-40B4-BE49-F238E27FC236}">
                <a16:creationId xmlns:a16="http://schemas.microsoft.com/office/drawing/2014/main" id="{2C929F36-95D0-44EF-A29A-4917FCAA9DC8}"/>
              </a:ext>
            </a:extLst>
          </p:cNvPr>
          <p:cNvSpPr>
            <a:spLocks noChangeArrowheads="1"/>
          </p:cNvSpPr>
          <p:nvPr/>
        </p:nvSpPr>
        <p:spPr bwMode="auto">
          <a:xfrm>
            <a:off x="1719239"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6" name="Rectangle 226">
            <a:extLst>
              <a:ext uri="{FF2B5EF4-FFF2-40B4-BE49-F238E27FC236}">
                <a16:creationId xmlns:a16="http://schemas.microsoft.com/office/drawing/2014/main" id="{358BC528-6DA1-42F6-96D0-4B4BA226AB53}"/>
              </a:ext>
            </a:extLst>
          </p:cNvPr>
          <p:cNvSpPr>
            <a:spLocks noChangeArrowheads="1"/>
          </p:cNvSpPr>
          <p:nvPr/>
        </p:nvSpPr>
        <p:spPr bwMode="auto">
          <a:xfrm>
            <a:off x="2173502"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7" name="Rectangle 227">
            <a:extLst>
              <a:ext uri="{FF2B5EF4-FFF2-40B4-BE49-F238E27FC236}">
                <a16:creationId xmlns:a16="http://schemas.microsoft.com/office/drawing/2014/main" id="{70AA7180-339A-4FFD-AF13-4DDD53BCB65F}"/>
              </a:ext>
            </a:extLst>
          </p:cNvPr>
          <p:cNvSpPr>
            <a:spLocks noChangeArrowheads="1"/>
          </p:cNvSpPr>
          <p:nvPr/>
        </p:nvSpPr>
        <p:spPr bwMode="auto">
          <a:xfrm>
            <a:off x="2628935"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8" name="Rectangle 228">
            <a:extLst>
              <a:ext uri="{FF2B5EF4-FFF2-40B4-BE49-F238E27FC236}">
                <a16:creationId xmlns:a16="http://schemas.microsoft.com/office/drawing/2014/main" id="{29F2CEBB-46BC-4448-9E54-C7750D8C8F54}"/>
              </a:ext>
            </a:extLst>
          </p:cNvPr>
          <p:cNvSpPr>
            <a:spLocks noChangeArrowheads="1"/>
          </p:cNvSpPr>
          <p:nvPr/>
        </p:nvSpPr>
        <p:spPr bwMode="auto">
          <a:xfrm>
            <a:off x="3083198"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9" name="Rectangle 241">
            <a:extLst>
              <a:ext uri="{FF2B5EF4-FFF2-40B4-BE49-F238E27FC236}">
                <a16:creationId xmlns:a16="http://schemas.microsoft.com/office/drawing/2014/main" id="{728033F9-6F38-4655-93DC-83583534C14D}"/>
              </a:ext>
            </a:extLst>
          </p:cNvPr>
          <p:cNvSpPr>
            <a:spLocks noChangeArrowheads="1"/>
          </p:cNvSpPr>
          <p:nvPr/>
        </p:nvSpPr>
        <p:spPr bwMode="auto">
          <a:xfrm>
            <a:off x="8996805"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0" name="Rectangle 242">
            <a:extLst>
              <a:ext uri="{FF2B5EF4-FFF2-40B4-BE49-F238E27FC236}">
                <a16:creationId xmlns:a16="http://schemas.microsoft.com/office/drawing/2014/main" id="{31C757BD-CB68-4FDF-94B8-7CD58F1FB71C}"/>
              </a:ext>
            </a:extLst>
          </p:cNvPr>
          <p:cNvSpPr>
            <a:spLocks noChangeArrowheads="1"/>
          </p:cNvSpPr>
          <p:nvPr/>
        </p:nvSpPr>
        <p:spPr bwMode="auto">
          <a:xfrm>
            <a:off x="9451068"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1" name="Rectangle 243">
            <a:extLst>
              <a:ext uri="{FF2B5EF4-FFF2-40B4-BE49-F238E27FC236}">
                <a16:creationId xmlns:a16="http://schemas.microsoft.com/office/drawing/2014/main" id="{9B0E4C87-6738-405B-883B-AAE740C4C799}"/>
              </a:ext>
            </a:extLst>
          </p:cNvPr>
          <p:cNvSpPr>
            <a:spLocks noChangeArrowheads="1"/>
          </p:cNvSpPr>
          <p:nvPr/>
        </p:nvSpPr>
        <p:spPr bwMode="auto">
          <a:xfrm>
            <a:off x="9906502"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2" name="Rectangle 244">
            <a:extLst>
              <a:ext uri="{FF2B5EF4-FFF2-40B4-BE49-F238E27FC236}">
                <a16:creationId xmlns:a16="http://schemas.microsoft.com/office/drawing/2014/main" id="{DA32B563-8524-4670-AB69-252BDC266634}"/>
              </a:ext>
            </a:extLst>
          </p:cNvPr>
          <p:cNvSpPr>
            <a:spLocks noChangeArrowheads="1"/>
          </p:cNvSpPr>
          <p:nvPr/>
        </p:nvSpPr>
        <p:spPr bwMode="auto">
          <a:xfrm>
            <a:off x="10360764"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3" name="Rectangle 245">
            <a:extLst>
              <a:ext uri="{FF2B5EF4-FFF2-40B4-BE49-F238E27FC236}">
                <a16:creationId xmlns:a16="http://schemas.microsoft.com/office/drawing/2014/main" id="{6EC4888D-ACC8-4037-B218-9E9421F8C155}"/>
              </a:ext>
            </a:extLst>
          </p:cNvPr>
          <p:cNvSpPr>
            <a:spLocks noChangeArrowheads="1"/>
          </p:cNvSpPr>
          <p:nvPr/>
        </p:nvSpPr>
        <p:spPr bwMode="auto">
          <a:xfrm>
            <a:off x="10816197"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4" name="Rectangle 246">
            <a:extLst>
              <a:ext uri="{FF2B5EF4-FFF2-40B4-BE49-F238E27FC236}">
                <a16:creationId xmlns:a16="http://schemas.microsoft.com/office/drawing/2014/main" id="{E79B4470-BBFB-4BE1-89AB-C7574F8C4983}"/>
              </a:ext>
            </a:extLst>
          </p:cNvPr>
          <p:cNvSpPr>
            <a:spLocks noChangeArrowheads="1"/>
          </p:cNvSpPr>
          <p:nvPr/>
        </p:nvSpPr>
        <p:spPr bwMode="auto">
          <a:xfrm>
            <a:off x="11270460"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5" name="Rectangle 247">
            <a:extLst>
              <a:ext uri="{FF2B5EF4-FFF2-40B4-BE49-F238E27FC236}">
                <a16:creationId xmlns:a16="http://schemas.microsoft.com/office/drawing/2014/main" id="{2E2BFF5D-548A-437A-838D-19C1F071EED0}"/>
              </a:ext>
            </a:extLst>
          </p:cNvPr>
          <p:cNvSpPr>
            <a:spLocks noChangeArrowheads="1"/>
          </p:cNvSpPr>
          <p:nvPr/>
        </p:nvSpPr>
        <p:spPr bwMode="auto">
          <a:xfrm>
            <a:off x="11725893"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6" name="Rectangle 249">
            <a:extLst>
              <a:ext uri="{FF2B5EF4-FFF2-40B4-BE49-F238E27FC236}">
                <a16:creationId xmlns:a16="http://schemas.microsoft.com/office/drawing/2014/main" id="{FFCA5316-A321-453C-8CE2-53AF9364363F}"/>
              </a:ext>
            </a:extLst>
          </p:cNvPr>
          <p:cNvSpPr>
            <a:spLocks noChangeArrowheads="1"/>
          </p:cNvSpPr>
          <p:nvPr/>
        </p:nvSpPr>
        <p:spPr bwMode="auto">
          <a:xfrm>
            <a:off x="354110"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7" name="Rectangle 250">
            <a:extLst>
              <a:ext uri="{FF2B5EF4-FFF2-40B4-BE49-F238E27FC236}">
                <a16:creationId xmlns:a16="http://schemas.microsoft.com/office/drawing/2014/main" id="{AA681E6A-C814-482F-A76C-24B20AD9D03F}"/>
              </a:ext>
            </a:extLst>
          </p:cNvPr>
          <p:cNvSpPr>
            <a:spLocks noChangeArrowheads="1"/>
          </p:cNvSpPr>
          <p:nvPr/>
        </p:nvSpPr>
        <p:spPr bwMode="auto">
          <a:xfrm>
            <a:off x="809543" y="48985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8" name="Rectangle 251">
            <a:extLst>
              <a:ext uri="{FF2B5EF4-FFF2-40B4-BE49-F238E27FC236}">
                <a16:creationId xmlns:a16="http://schemas.microsoft.com/office/drawing/2014/main" id="{301C7270-7CAD-49F2-B66B-B28D94E0EF77}"/>
              </a:ext>
            </a:extLst>
          </p:cNvPr>
          <p:cNvSpPr>
            <a:spLocks noChangeArrowheads="1"/>
          </p:cNvSpPr>
          <p:nvPr/>
        </p:nvSpPr>
        <p:spPr bwMode="auto">
          <a:xfrm>
            <a:off x="1263806"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9" name="Rectangle 252">
            <a:extLst>
              <a:ext uri="{FF2B5EF4-FFF2-40B4-BE49-F238E27FC236}">
                <a16:creationId xmlns:a16="http://schemas.microsoft.com/office/drawing/2014/main" id="{979CEB10-3E83-4407-BEDC-D49144AA153C}"/>
              </a:ext>
            </a:extLst>
          </p:cNvPr>
          <p:cNvSpPr>
            <a:spLocks noChangeArrowheads="1"/>
          </p:cNvSpPr>
          <p:nvPr/>
        </p:nvSpPr>
        <p:spPr bwMode="auto">
          <a:xfrm>
            <a:off x="1719239" y="48985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0" name="Rectangle 253">
            <a:extLst>
              <a:ext uri="{FF2B5EF4-FFF2-40B4-BE49-F238E27FC236}">
                <a16:creationId xmlns:a16="http://schemas.microsoft.com/office/drawing/2014/main" id="{2F6B505E-6719-4385-8C9E-80108E1D7F7B}"/>
              </a:ext>
            </a:extLst>
          </p:cNvPr>
          <p:cNvSpPr>
            <a:spLocks noChangeArrowheads="1"/>
          </p:cNvSpPr>
          <p:nvPr/>
        </p:nvSpPr>
        <p:spPr bwMode="auto">
          <a:xfrm>
            <a:off x="2173502"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1" name="Rectangle 254">
            <a:extLst>
              <a:ext uri="{FF2B5EF4-FFF2-40B4-BE49-F238E27FC236}">
                <a16:creationId xmlns:a16="http://schemas.microsoft.com/office/drawing/2014/main" id="{032E3D58-EF2F-47C1-84FC-FFC2C3C663F7}"/>
              </a:ext>
            </a:extLst>
          </p:cNvPr>
          <p:cNvSpPr>
            <a:spLocks noChangeArrowheads="1"/>
          </p:cNvSpPr>
          <p:nvPr/>
        </p:nvSpPr>
        <p:spPr bwMode="auto">
          <a:xfrm>
            <a:off x="2628935" y="48985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2" name="Rectangle 255">
            <a:extLst>
              <a:ext uri="{FF2B5EF4-FFF2-40B4-BE49-F238E27FC236}">
                <a16:creationId xmlns:a16="http://schemas.microsoft.com/office/drawing/2014/main" id="{AE4B524B-159B-4639-80B1-B1298E934946}"/>
              </a:ext>
            </a:extLst>
          </p:cNvPr>
          <p:cNvSpPr>
            <a:spLocks noChangeArrowheads="1"/>
          </p:cNvSpPr>
          <p:nvPr/>
        </p:nvSpPr>
        <p:spPr bwMode="auto">
          <a:xfrm>
            <a:off x="3083198"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3" name="Rectangle 268">
            <a:extLst>
              <a:ext uri="{FF2B5EF4-FFF2-40B4-BE49-F238E27FC236}">
                <a16:creationId xmlns:a16="http://schemas.microsoft.com/office/drawing/2014/main" id="{F44A1C49-7120-46FC-ADFE-3126D15DCC8B}"/>
              </a:ext>
            </a:extLst>
          </p:cNvPr>
          <p:cNvSpPr>
            <a:spLocks noChangeArrowheads="1"/>
          </p:cNvSpPr>
          <p:nvPr/>
        </p:nvSpPr>
        <p:spPr bwMode="auto">
          <a:xfrm>
            <a:off x="8996805" y="48985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4" name="Rectangle 269">
            <a:extLst>
              <a:ext uri="{FF2B5EF4-FFF2-40B4-BE49-F238E27FC236}">
                <a16:creationId xmlns:a16="http://schemas.microsoft.com/office/drawing/2014/main" id="{E81048C2-AD36-49EE-9F83-DE219A886273}"/>
              </a:ext>
            </a:extLst>
          </p:cNvPr>
          <p:cNvSpPr>
            <a:spLocks noChangeArrowheads="1"/>
          </p:cNvSpPr>
          <p:nvPr/>
        </p:nvSpPr>
        <p:spPr bwMode="auto">
          <a:xfrm>
            <a:off x="9451068"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5" name="Rectangle 270">
            <a:extLst>
              <a:ext uri="{FF2B5EF4-FFF2-40B4-BE49-F238E27FC236}">
                <a16:creationId xmlns:a16="http://schemas.microsoft.com/office/drawing/2014/main" id="{1C51B872-4D89-44AD-BEC3-889DD85942BD}"/>
              </a:ext>
            </a:extLst>
          </p:cNvPr>
          <p:cNvSpPr>
            <a:spLocks noChangeArrowheads="1"/>
          </p:cNvSpPr>
          <p:nvPr/>
        </p:nvSpPr>
        <p:spPr bwMode="auto">
          <a:xfrm>
            <a:off x="9906502" y="48985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6" name="Rectangle 271">
            <a:extLst>
              <a:ext uri="{FF2B5EF4-FFF2-40B4-BE49-F238E27FC236}">
                <a16:creationId xmlns:a16="http://schemas.microsoft.com/office/drawing/2014/main" id="{9DA5806A-0222-4504-B311-47FFFE9AE4A6}"/>
              </a:ext>
            </a:extLst>
          </p:cNvPr>
          <p:cNvSpPr>
            <a:spLocks noChangeArrowheads="1"/>
          </p:cNvSpPr>
          <p:nvPr/>
        </p:nvSpPr>
        <p:spPr bwMode="auto">
          <a:xfrm>
            <a:off x="10360764"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7" name="Rectangle 272">
            <a:extLst>
              <a:ext uri="{FF2B5EF4-FFF2-40B4-BE49-F238E27FC236}">
                <a16:creationId xmlns:a16="http://schemas.microsoft.com/office/drawing/2014/main" id="{6B98E2B9-61AD-4E8B-8BCB-EB7830DF08DC}"/>
              </a:ext>
            </a:extLst>
          </p:cNvPr>
          <p:cNvSpPr>
            <a:spLocks noChangeArrowheads="1"/>
          </p:cNvSpPr>
          <p:nvPr/>
        </p:nvSpPr>
        <p:spPr bwMode="auto">
          <a:xfrm>
            <a:off x="10816197" y="4898595"/>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8" name="Rectangle 273">
            <a:extLst>
              <a:ext uri="{FF2B5EF4-FFF2-40B4-BE49-F238E27FC236}">
                <a16:creationId xmlns:a16="http://schemas.microsoft.com/office/drawing/2014/main" id="{4B0DA759-2C7B-4700-8A97-72281E91C804}"/>
              </a:ext>
            </a:extLst>
          </p:cNvPr>
          <p:cNvSpPr>
            <a:spLocks noChangeArrowheads="1"/>
          </p:cNvSpPr>
          <p:nvPr/>
        </p:nvSpPr>
        <p:spPr bwMode="auto">
          <a:xfrm>
            <a:off x="11270460" y="4898595"/>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9" name="Rectangle 274">
            <a:extLst>
              <a:ext uri="{FF2B5EF4-FFF2-40B4-BE49-F238E27FC236}">
                <a16:creationId xmlns:a16="http://schemas.microsoft.com/office/drawing/2014/main" id="{908809DC-2628-4896-B87F-004226030EBC}"/>
              </a:ext>
            </a:extLst>
          </p:cNvPr>
          <p:cNvSpPr>
            <a:spLocks noChangeArrowheads="1"/>
          </p:cNvSpPr>
          <p:nvPr/>
        </p:nvSpPr>
        <p:spPr bwMode="auto">
          <a:xfrm>
            <a:off x="11725893" y="4898595"/>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0" name="Rectangle 276">
            <a:extLst>
              <a:ext uri="{FF2B5EF4-FFF2-40B4-BE49-F238E27FC236}">
                <a16:creationId xmlns:a16="http://schemas.microsoft.com/office/drawing/2014/main" id="{623F1777-4E55-4093-B250-548D46D62488}"/>
              </a:ext>
            </a:extLst>
          </p:cNvPr>
          <p:cNvSpPr>
            <a:spLocks noChangeArrowheads="1"/>
          </p:cNvSpPr>
          <p:nvPr/>
        </p:nvSpPr>
        <p:spPr bwMode="auto">
          <a:xfrm>
            <a:off x="354110"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1" name="Rectangle 277">
            <a:extLst>
              <a:ext uri="{FF2B5EF4-FFF2-40B4-BE49-F238E27FC236}">
                <a16:creationId xmlns:a16="http://schemas.microsoft.com/office/drawing/2014/main" id="{2515C3B5-603D-401D-A531-447BA1E7FDD7}"/>
              </a:ext>
            </a:extLst>
          </p:cNvPr>
          <p:cNvSpPr>
            <a:spLocks noChangeArrowheads="1"/>
          </p:cNvSpPr>
          <p:nvPr/>
        </p:nvSpPr>
        <p:spPr bwMode="auto">
          <a:xfrm>
            <a:off x="809543"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2" name="Rectangle 278">
            <a:extLst>
              <a:ext uri="{FF2B5EF4-FFF2-40B4-BE49-F238E27FC236}">
                <a16:creationId xmlns:a16="http://schemas.microsoft.com/office/drawing/2014/main" id="{DE5E7D55-A437-437C-A5CD-CE16F8BDC721}"/>
              </a:ext>
            </a:extLst>
          </p:cNvPr>
          <p:cNvSpPr>
            <a:spLocks noChangeArrowheads="1"/>
          </p:cNvSpPr>
          <p:nvPr/>
        </p:nvSpPr>
        <p:spPr bwMode="auto">
          <a:xfrm>
            <a:off x="1263806"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3" name="Rectangle 279">
            <a:extLst>
              <a:ext uri="{FF2B5EF4-FFF2-40B4-BE49-F238E27FC236}">
                <a16:creationId xmlns:a16="http://schemas.microsoft.com/office/drawing/2014/main" id="{6867695A-35E0-4E03-955E-5542EBF0247E}"/>
              </a:ext>
            </a:extLst>
          </p:cNvPr>
          <p:cNvSpPr>
            <a:spLocks noChangeArrowheads="1"/>
          </p:cNvSpPr>
          <p:nvPr/>
        </p:nvSpPr>
        <p:spPr bwMode="auto">
          <a:xfrm>
            <a:off x="1719239"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4" name="Rectangle 280">
            <a:extLst>
              <a:ext uri="{FF2B5EF4-FFF2-40B4-BE49-F238E27FC236}">
                <a16:creationId xmlns:a16="http://schemas.microsoft.com/office/drawing/2014/main" id="{4E871617-5158-41C5-BB14-EBADA1396FA2}"/>
              </a:ext>
            </a:extLst>
          </p:cNvPr>
          <p:cNvSpPr>
            <a:spLocks noChangeArrowheads="1"/>
          </p:cNvSpPr>
          <p:nvPr/>
        </p:nvSpPr>
        <p:spPr bwMode="auto">
          <a:xfrm>
            <a:off x="2173502"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5" name="Rectangle 281">
            <a:extLst>
              <a:ext uri="{FF2B5EF4-FFF2-40B4-BE49-F238E27FC236}">
                <a16:creationId xmlns:a16="http://schemas.microsoft.com/office/drawing/2014/main" id="{4E2D5191-ECDB-4D1B-A3F5-436A79475BF7}"/>
              </a:ext>
            </a:extLst>
          </p:cNvPr>
          <p:cNvSpPr>
            <a:spLocks noChangeArrowheads="1"/>
          </p:cNvSpPr>
          <p:nvPr/>
        </p:nvSpPr>
        <p:spPr bwMode="auto">
          <a:xfrm>
            <a:off x="2628935"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6" name="Rectangle 282">
            <a:extLst>
              <a:ext uri="{FF2B5EF4-FFF2-40B4-BE49-F238E27FC236}">
                <a16:creationId xmlns:a16="http://schemas.microsoft.com/office/drawing/2014/main" id="{71BE142B-C02B-4FD1-A332-6902B7131A16}"/>
              </a:ext>
            </a:extLst>
          </p:cNvPr>
          <p:cNvSpPr>
            <a:spLocks noChangeArrowheads="1"/>
          </p:cNvSpPr>
          <p:nvPr/>
        </p:nvSpPr>
        <p:spPr bwMode="auto">
          <a:xfrm>
            <a:off x="3083198"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7" name="Rectangle 283">
            <a:extLst>
              <a:ext uri="{FF2B5EF4-FFF2-40B4-BE49-F238E27FC236}">
                <a16:creationId xmlns:a16="http://schemas.microsoft.com/office/drawing/2014/main" id="{1C1A90F5-08ED-4AB6-9F35-63A8866025D0}"/>
              </a:ext>
            </a:extLst>
          </p:cNvPr>
          <p:cNvSpPr>
            <a:spLocks noChangeArrowheads="1"/>
          </p:cNvSpPr>
          <p:nvPr/>
        </p:nvSpPr>
        <p:spPr bwMode="auto">
          <a:xfrm>
            <a:off x="3538630"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8" name="Rectangle 284">
            <a:extLst>
              <a:ext uri="{FF2B5EF4-FFF2-40B4-BE49-F238E27FC236}">
                <a16:creationId xmlns:a16="http://schemas.microsoft.com/office/drawing/2014/main" id="{163D79BB-8C1C-4D0D-AFDD-A8EEE07F4DC4}"/>
              </a:ext>
            </a:extLst>
          </p:cNvPr>
          <p:cNvSpPr>
            <a:spLocks noChangeArrowheads="1"/>
          </p:cNvSpPr>
          <p:nvPr/>
        </p:nvSpPr>
        <p:spPr bwMode="auto">
          <a:xfrm>
            <a:off x="3992893"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9" name="Rectangle 285">
            <a:extLst>
              <a:ext uri="{FF2B5EF4-FFF2-40B4-BE49-F238E27FC236}">
                <a16:creationId xmlns:a16="http://schemas.microsoft.com/office/drawing/2014/main" id="{1B2DF357-EFD3-403D-A136-E53ACA518239}"/>
              </a:ext>
            </a:extLst>
          </p:cNvPr>
          <p:cNvSpPr>
            <a:spLocks noChangeArrowheads="1"/>
          </p:cNvSpPr>
          <p:nvPr/>
        </p:nvSpPr>
        <p:spPr bwMode="auto">
          <a:xfrm>
            <a:off x="4448327"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0" name="Rectangle 286">
            <a:extLst>
              <a:ext uri="{FF2B5EF4-FFF2-40B4-BE49-F238E27FC236}">
                <a16:creationId xmlns:a16="http://schemas.microsoft.com/office/drawing/2014/main" id="{99BE0D0E-EECE-441B-9B0B-10138A8DC6DD}"/>
              </a:ext>
            </a:extLst>
          </p:cNvPr>
          <p:cNvSpPr>
            <a:spLocks noChangeArrowheads="1"/>
          </p:cNvSpPr>
          <p:nvPr/>
        </p:nvSpPr>
        <p:spPr bwMode="auto">
          <a:xfrm>
            <a:off x="4902590"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1" name="Rectangle 287">
            <a:extLst>
              <a:ext uri="{FF2B5EF4-FFF2-40B4-BE49-F238E27FC236}">
                <a16:creationId xmlns:a16="http://schemas.microsoft.com/office/drawing/2014/main" id="{5F8922A9-01DD-4E8E-A435-E9368C30AC56}"/>
              </a:ext>
            </a:extLst>
          </p:cNvPr>
          <p:cNvSpPr>
            <a:spLocks noChangeArrowheads="1"/>
          </p:cNvSpPr>
          <p:nvPr/>
        </p:nvSpPr>
        <p:spPr bwMode="auto">
          <a:xfrm>
            <a:off x="5358022"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2" name="Rectangle 288">
            <a:extLst>
              <a:ext uri="{FF2B5EF4-FFF2-40B4-BE49-F238E27FC236}">
                <a16:creationId xmlns:a16="http://schemas.microsoft.com/office/drawing/2014/main" id="{BE148054-6735-4808-92F8-53F3E0FF27FD}"/>
              </a:ext>
            </a:extLst>
          </p:cNvPr>
          <p:cNvSpPr>
            <a:spLocks noChangeArrowheads="1"/>
          </p:cNvSpPr>
          <p:nvPr/>
        </p:nvSpPr>
        <p:spPr bwMode="auto">
          <a:xfrm>
            <a:off x="5812285"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3" name="Rectangle 289">
            <a:extLst>
              <a:ext uri="{FF2B5EF4-FFF2-40B4-BE49-F238E27FC236}">
                <a16:creationId xmlns:a16="http://schemas.microsoft.com/office/drawing/2014/main" id="{83EF7D19-EE81-4C8B-BB74-1EBFE79A10D4}"/>
              </a:ext>
            </a:extLst>
          </p:cNvPr>
          <p:cNvSpPr>
            <a:spLocks noChangeArrowheads="1"/>
          </p:cNvSpPr>
          <p:nvPr/>
        </p:nvSpPr>
        <p:spPr bwMode="auto">
          <a:xfrm>
            <a:off x="6267718"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4" name="Rectangle 290">
            <a:extLst>
              <a:ext uri="{FF2B5EF4-FFF2-40B4-BE49-F238E27FC236}">
                <a16:creationId xmlns:a16="http://schemas.microsoft.com/office/drawing/2014/main" id="{4F511F31-AAA8-4436-8486-592CB8944FC3}"/>
              </a:ext>
            </a:extLst>
          </p:cNvPr>
          <p:cNvSpPr>
            <a:spLocks noChangeArrowheads="1"/>
          </p:cNvSpPr>
          <p:nvPr/>
        </p:nvSpPr>
        <p:spPr bwMode="auto">
          <a:xfrm>
            <a:off x="6721981"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5" name="Rectangle 291">
            <a:extLst>
              <a:ext uri="{FF2B5EF4-FFF2-40B4-BE49-F238E27FC236}">
                <a16:creationId xmlns:a16="http://schemas.microsoft.com/office/drawing/2014/main" id="{369EBF34-9826-4B91-A306-5839D20C49EC}"/>
              </a:ext>
            </a:extLst>
          </p:cNvPr>
          <p:cNvSpPr>
            <a:spLocks noChangeArrowheads="1"/>
          </p:cNvSpPr>
          <p:nvPr/>
        </p:nvSpPr>
        <p:spPr bwMode="auto">
          <a:xfrm>
            <a:off x="7177414"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6" name="Rectangle 292">
            <a:extLst>
              <a:ext uri="{FF2B5EF4-FFF2-40B4-BE49-F238E27FC236}">
                <a16:creationId xmlns:a16="http://schemas.microsoft.com/office/drawing/2014/main" id="{859A171A-D946-4682-BEB2-E7822CAF95FD}"/>
              </a:ext>
            </a:extLst>
          </p:cNvPr>
          <p:cNvSpPr>
            <a:spLocks noChangeArrowheads="1"/>
          </p:cNvSpPr>
          <p:nvPr/>
        </p:nvSpPr>
        <p:spPr bwMode="auto">
          <a:xfrm>
            <a:off x="7631676"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7" name="Rectangle 293">
            <a:extLst>
              <a:ext uri="{FF2B5EF4-FFF2-40B4-BE49-F238E27FC236}">
                <a16:creationId xmlns:a16="http://schemas.microsoft.com/office/drawing/2014/main" id="{AF93A40B-14CA-4CA7-9133-C7B48DAC4152}"/>
              </a:ext>
            </a:extLst>
          </p:cNvPr>
          <p:cNvSpPr>
            <a:spLocks noChangeArrowheads="1"/>
          </p:cNvSpPr>
          <p:nvPr/>
        </p:nvSpPr>
        <p:spPr bwMode="auto">
          <a:xfrm>
            <a:off x="8087110"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8" name="Rectangle 294">
            <a:extLst>
              <a:ext uri="{FF2B5EF4-FFF2-40B4-BE49-F238E27FC236}">
                <a16:creationId xmlns:a16="http://schemas.microsoft.com/office/drawing/2014/main" id="{30BB7367-2D64-40A9-8FC2-6664A0872F69}"/>
              </a:ext>
            </a:extLst>
          </p:cNvPr>
          <p:cNvSpPr>
            <a:spLocks noChangeArrowheads="1"/>
          </p:cNvSpPr>
          <p:nvPr/>
        </p:nvSpPr>
        <p:spPr bwMode="auto">
          <a:xfrm>
            <a:off x="8541373"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9" name="Rectangle 295">
            <a:extLst>
              <a:ext uri="{FF2B5EF4-FFF2-40B4-BE49-F238E27FC236}">
                <a16:creationId xmlns:a16="http://schemas.microsoft.com/office/drawing/2014/main" id="{14A42AB5-CCB0-416F-85D7-152BACA427FC}"/>
              </a:ext>
            </a:extLst>
          </p:cNvPr>
          <p:cNvSpPr>
            <a:spLocks noChangeArrowheads="1"/>
          </p:cNvSpPr>
          <p:nvPr/>
        </p:nvSpPr>
        <p:spPr bwMode="auto">
          <a:xfrm>
            <a:off x="8996805"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0" name="Rectangle 296">
            <a:extLst>
              <a:ext uri="{FF2B5EF4-FFF2-40B4-BE49-F238E27FC236}">
                <a16:creationId xmlns:a16="http://schemas.microsoft.com/office/drawing/2014/main" id="{31700671-BD7D-40A1-81C9-CF9CE4C2A725}"/>
              </a:ext>
            </a:extLst>
          </p:cNvPr>
          <p:cNvSpPr>
            <a:spLocks noChangeArrowheads="1"/>
          </p:cNvSpPr>
          <p:nvPr/>
        </p:nvSpPr>
        <p:spPr bwMode="auto">
          <a:xfrm>
            <a:off x="9451068"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1" name="Rectangle 297">
            <a:extLst>
              <a:ext uri="{FF2B5EF4-FFF2-40B4-BE49-F238E27FC236}">
                <a16:creationId xmlns:a16="http://schemas.microsoft.com/office/drawing/2014/main" id="{1C490051-C4F6-4F21-9CBD-DFB84514AD2B}"/>
              </a:ext>
            </a:extLst>
          </p:cNvPr>
          <p:cNvSpPr>
            <a:spLocks noChangeArrowheads="1"/>
          </p:cNvSpPr>
          <p:nvPr/>
        </p:nvSpPr>
        <p:spPr bwMode="auto">
          <a:xfrm>
            <a:off x="9906502" y="54069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2" name="Rectangle 298">
            <a:extLst>
              <a:ext uri="{FF2B5EF4-FFF2-40B4-BE49-F238E27FC236}">
                <a16:creationId xmlns:a16="http://schemas.microsoft.com/office/drawing/2014/main" id="{14B47FB0-304B-408C-AA3F-0F5BB6A5AA3F}"/>
              </a:ext>
            </a:extLst>
          </p:cNvPr>
          <p:cNvSpPr>
            <a:spLocks noChangeArrowheads="1"/>
          </p:cNvSpPr>
          <p:nvPr/>
        </p:nvSpPr>
        <p:spPr bwMode="auto">
          <a:xfrm>
            <a:off x="10360764"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3" name="Rectangle 299">
            <a:extLst>
              <a:ext uri="{FF2B5EF4-FFF2-40B4-BE49-F238E27FC236}">
                <a16:creationId xmlns:a16="http://schemas.microsoft.com/office/drawing/2014/main" id="{9AE02871-B6BC-490F-A388-280843B2B1F3}"/>
              </a:ext>
            </a:extLst>
          </p:cNvPr>
          <p:cNvSpPr>
            <a:spLocks noChangeArrowheads="1"/>
          </p:cNvSpPr>
          <p:nvPr/>
        </p:nvSpPr>
        <p:spPr bwMode="auto">
          <a:xfrm>
            <a:off x="10816197" y="5406987"/>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4" name="Rectangle 300">
            <a:extLst>
              <a:ext uri="{FF2B5EF4-FFF2-40B4-BE49-F238E27FC236}">
                <a16:creationId xmlns:a16="http://schemas.microsoft.com/office/drawing/2014/main" id="{BCA5BD2F-9032-4907-8901-2774F8E56D47}"/>
              </a:ext>
            </a:extLst>
          </p:cNvPr>
          <p:cNvSpPr>
            <a:spLocks noChangeArrowheads="1"/>
          </p:cNvSpPr>
          <p:nvPr/>
        </p:nvSpPr>
        <p:spPr bwMode="auto">
          <a:xfrm>
            <a:off x="11270460"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5" name="Rectangle 301">
            <a:extLst>
              <a:ext uri="{FF2B5EF4-FFF2-40B4-BE49-F238E27FC236}">
                <a16:creationId xmlns:a16="http://schemas.microsoft.com/office/drawing/2014/main" id="{36189607-33CC-47D6-88FA-F4CD1D7D1954}"/>
              </a:ext>
            </a:extLst>
          </p:cNvPr>
          <p:cNvSpPr>
            <a:spLocks noChangeArrowheads="1"/>
          </p:cNvSpPr>
          <p:nvPr/>
        </p:nvSpPr>
        <p:spPr bwMode="auto">
          <a:xfrm>
            <a:off x="11725893"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6" name="Rectangle 303">
            <a:extLst>
              <a:ext uri="{FF2B5EF4-FFF2-40B4-BE49-F238E27FC236}">
                <a16:creationId xmlns:a16="http://schemas.microsoft.com/office/drawing/2014/main" id="{7926FB0B-1EC7-42B6-A9AF-4F352A02DE93}"/>
              </a:ext>
            </a:extLst>
          </p:cNvPr>
          <p:cNvSpPr>
            <a:spLocks noChangeArrowheads="1"/>
          </p:cNvSpPr>
          <p:nvPr/>
        </p:nvSpPr>
        <p:spPr bwMode="auto">
          <a:xfrm>
            <a:off x="354110"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7" name="Rectangle 304">
            <a:extLst>
              <a:ext uri="{FF2B5EF4-FFF2-40B4-BE49-F238E27FC236}">
                <a16:creationId xmlns:a16="http://schemas.microsoft.com/office/drawing/2014/main" id="{C6CE7582-1C15-40D6-A04B-3AB4A11174B4}"/>
              </a:ext>
            </a:extLst>
          </p:cNvPr>
          <p:cNvSpPr>
            <a:spLocks noChangeArrowheads="1"/>
          </p:cNvSpPr>
          <p:nvPr/>
        </p:nvSpPr>
        <p:spPr bwMode="auto">
          <a:xfrm>
            <a:off x="809543"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8" name="Rectangle 305">
            <a:extLst>
              <a:ext uri="{FF2B5EF4-FFF2-40B4-BE49-F238E27FC236}">
                <a16:creationId xmlns:a16="http://schemas.microsoft.com/office/drawing/2014/main" id="{1A4C7EDE-CAE5-4A0E-A085-D115521EE112}"/>
              </a:ext>
            </a:extLst>
          </p:cNvPr>
          <p:cNvSpPr>
            <a:spLocks noChangeArrowheads="1"/>
          </p:cNvSpPr>
          <p:nvPr/>
        </p:nvSpPr>
        <p:spPr bwMode="auto">
          <a:xfrm>
            <a:off x="1263806"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9" name="Rectangle 306">
            <a:extLst>
              <a:ext uri="{FF2B5EF4-FFF2-40B4-BE49-F238E27FC236}">
                <a16:creationId xmlns:a16="http://schemas.microsoft.com/office/drawing/2014/main" id="{A45537C6-B529-4B21-AD2D-EF53D7A3A687}"/>
              </a:ext>
            </a:extLst>
          </p:cNvPr>
          <p:cNvSpPr>
            <a:spLocks noChangeArrowheads="1"/>
          </p:cNvSpPr>
          <p:nvPr/>
        </p:nvSpPr>
        <p:spPr bwMode="auto">
          <a:xfrm>
            <a:off x="1719239"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0" name="Rectangle 307">
            <a:extLst>
              <a:ext uri="{FF2B5EF4-FFF2-40B4-BE49-F238E27FC236}">
                <a16:creationId xmlns:a16="http://schemas.microsoft.com/office/drawing/2014/main" id="{BD7156AF-407F-4067-A722-2F7D5A6CBD41}"/>
              </a:ext>
            </a:extLst>
          </p:cNvPr>
          <p:cNvSpPr>
            <a:spLocks noChangeArrowheads="1"/>
          </p:cNvSpPr>
          <p:nvPr/>
        </p:nvSpPr>
        <p:spPr bwMode="auto">
          <a:xfrm>
            <a:off x="2173502"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1" name="Rectangle 308">
            <a:extLst>
              <a:ext uri="{FF2B5EF4-FFF2-40B4-BE49-F238E27FC236}">
                <a16:creationId xmlns:a16="http://schemas.microsoft.com/office/drawing/2014/main" id="{DB5E4949-C1A1-462A-A907-81360D68C1D5}"/>
              </a:ext>
            </a:extLst>
          </p:cNvPr>
          <p:cNvSpPr>
            <a:spLocks noChangeArrowheads="1"/>
          </p:cNvSpPr>
          <p:nvPr/>
        </p:nvSpPr>
        <p:spPr bwMode="auto">
          <a:xfrm>
            <a:off x="2628935"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2" name="Rectangle 309">
            <a:extLst>
              <a:ext uri="{FF2B5EF4-FFF2-40B4-BE49-F238E27FC236}">
                <a16:creationId xmlns:a16="http://schemas.microsoft.com/office/drawing/2014/main" id="{FAD5200A-AC76-4A0D-9277-A1C8E4D69729}"/>
              </a:ext>
            </a:extLst>
          </p:cNvPr>
          <p:cNvSpPr>
            <a:spLocks noChangeArrowheads="1"/>
          </p:cNvSpPr>
          <p:nvPr/>
        </p:nvSpPr>
        <p:spPr bwMode="auto">
          <a:xfrm>
            <a:off x="3083198"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3" name="Rectangle 310">
            <a:extLst>
              <a:ext uri="{FF2B5EF4-FFF2-40B4-BE49-F238E27FC236}">
                <a16:creationId xmlns:a16="http://schemas.microsoft.com/office/drawing/2014/main" id="{B10E8F52-7FCD-4B17-964A-1A97E2CB0669}"/>
              </a:ext>
            </a:extLst>
          </p:cNvPr>
          <p:cNvSpPr>
            <a:spLocks noChangeArrowheads="1"/>
          </p:cNvSpPr>
          <p:nvPr/>
        </p:nvSpPr>
        <p:spPr bwMode="auto">
          <a:xfrm>
            <a:off x="3538630"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4" name="Rectangle 311">
            <a:extLst>
              <a:ext uri="{FF2B5EF4-FFF2-40B4-BE49-F238E27FC236}">
                <a16:creationId xmlns:a16="http://schemas.microsoft.com/office/drawing/2014/main" id="{199F53BC-5327-4C34-A560-B7D93F5F951E}"/>
              </a:ext>
            </a:extLst>
          </p:cNvPr>
          <p:cNvSpPr>
            <a:spLocks noChangeArrowheads="1"/>
          </p:cNvSpPr>
          <p:nvPr/>
        </p:nvSpPr>
        <p:spPr bwMode="auto">
          <a:xfrm>
            <a:off x="3992893"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5" name="Rectangle 312">
            <a:extLst>
              <a:ext uri="{FF2B5EF4-FFF2-40B4-BE49-F238E27FC236}">
                <a16:creationId xmlns:a16="http://schemas.microsoft.com/office/drawing/2014/main" id="{2FC7F96E-2AA5-4430-8933-303E0E254435}"/>
              </a:ext>
            </a:extLst>
          </p:cNvPr>
          <p:cNvSpPr>
            <a:spLocks noChangeArrowheads="1"/>
          </p:cNvSpPr>
          <p:nvPr/>
        </p:nvSpPr>
        <p:spPr bwMode="auto">
          <a:xfrm>
            <a:off x="4448327"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6" name="Rectangle 313">
            <a:extLst>
              <a:ext uri="{FF2B5EF4-FFF2-40B4-BE49-F238E27FC236}">
                <a16:creationId xmlns:a16="http://schemas.microsoft.com/office/drawing/2014/main" id="{6F48430D-4266-4379-B0B9-939C11A824B5}"/>
              </a:ext>
            </a:extLst>
          </p:cNvPr>
          <p:cNvSpPr>
            <a:spLocks noChangeArrowheads="1"/>
          </p:cNvSpPr>
          <p:nvPr/>
        </p:nvSpPr>
        <p:spPr bwMode="auto">
          <a:xfrm>
            <a:off x="4902590"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7" name="Rectangle 314">
            <a:extLst>
              <a:ext uri="{FF2B5EF4-FFF2-40B4-BE49-F238E27FC236}">
                <a16:creationId xmlns:a16="http://schemas.microsoft.com/office/drawing/2014/main" id="{E96290E6-15F2-4B8D-BD72-D47344F70D55}"/>
              </a:ext>
            </a:extLst>
          </p:cNvPr>
          <p:cNvSpPr>
            <a:spLocks noChangeArrowheads="1"/>
          </p:cNvSpPr>
          <p:nvPr/>
        </p:nvSpPr>
        <p:spPr bwMode="auto">
          <a:xfrm>
            <a:off x="5358022"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8" name="Rectangle 315">
            <a:extLst>
              <a:ext uri="{FF2B5EF4-FFF2-40B4-BE49-F238E27FC236}">
                <a16:creationId xmlns:a16="http://schemas.microsoft.com/office/drawing/2014/main" id="{FBC8EBAB-9D6C-48D6-BE00-C2F53C03F66A}"/>
              </a:ext>
            </a:extLst>
          </p:cNvPr>
          <p:cNvSpPr>
            <a:spLocks noChangeArrowheads="1"/>
          </p:cNvSpPr>
          <p:nvPr/>
        </p:nvSpPr>
        <p:spPr bwMode="auto">
          <a:xfrm>
            <a:off x="5812285"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9" name="Rectangle 316">
            <a:extLst>
              <a:ext uri="{FF2B5EF4-FFF2-40B4-BE49-F238E27FC236}">
                <a16:creationId xmlns:a16="http://schemas.microsoft.com/office/drawing/2014/main" id="{2E89C0F2-BC8E-4CA4-A11F-96B5B0E77AA2}"/>
              </a:ext>
            </a:extLst>
          </p:cNvPr>
          <p:cNvSpPr>
            <a:spLocks noChangeArrowheads="1"/>
          </p:cNvSpPr>
          <p:nvPr/>
        </p:nvSpPr>
        <p:spPr bwMode="auto">
          <a:xfrm>
            <a:off x="6267718"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0" name="Rectangle 317">
            <a:extLst>
              <a:ext uri="{FF2B5EF4-FFF2-40B4-BE49-F238E27FC236}">
                <a16:creationId xmlns:a16="http://schemas.microsoft.com/office/drawing/2014/main" id="{ABB2F2E5-0B78-4924-8C02-91133456E04E}"/>
              </a:ext>
            </a:extLst>
          </p:cNvPr>
          <p:cNvSpPr>
            <a:spLocks noChangeArrowheads="1"/>
          </p:cNvSpPr>
          <p:nvPr/>
        </p:nvSpPr>
        <p:spPr bwMode="auto">
          <a:xfrm>
            <a:off x="6721981"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1" name="Rectangle 318">
            <a:extLst>
              <a:ext uri="{FF2B5EF4-FFF2-40B4-BE49-F238E27FC236}">
                <a16:creationId xmlns:a16="http://schemas.microsoft.com/office/drawing/2014/main" id="{8A77E39A-3439-42E5-864E-07050A9B949A}"/>
              </a:ext>
            </a:extLst>
          </p:cNvPr>
          <p:cNvSpPr>
            <a:spLocks noChangeArrowheads="1"/>
          </p:cNvSpPr>
          <p:nvPr/>
        </p:nvSpPr>
        <p:spPr bwMode="auto">
          <a:xfrm>
            <a:off x="7177414"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2" name="Rectangle 319">
            <a:extLst>
              <a:ext uri="{FF2B5EF4-FFF2-40B4-BE49-F238E27FC236}">
                <a16:creationId xmlns:a16="http://schemas.microsoft.com/office/drawing/2014/main" id="{25EAA1C5-3174-4F4B-BFF3-90C5CCB903EC}"/>
              </a:ext>
            </a:extLst>
          </p:cNvPr>
          <p:cNvSpPr>
            <a:spLocks noChangeArrowheads="1"/>
          </p:cNvSpPr>
          <p:nvPr/>
        </p:nvSpPr>
        <p:spPr bwMode="auto">
          <a:xfrm>
            <a:off x="7631676"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3" name="Rectangle 320">
            <a:extLst>
              <a:ext uri="{FF2B5EF4-FFF2-40B4-BE49-F238E27FC236}">
                <a16:creationId xmlns:a16="http://schemas.microsoft.com/office/drawing/2014/main" id="{1F2DB9F1-C65F-4052-A053-3F8F3AF0F08F}"/>
              </a:ext>
            </a:extLst>
          </p:cNvPr>
          <p:cNvSpPr>
            <a:spLocks noChangeArrowheads="1"/>
          </p:cNvSpPr>
          <p:nvPr/>
        </p:nvSpPr>
        <p:spPr bwMode="auto">
          <a:xfrm>
            <a:off x="8087110"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4" name="Rectangle 321">
            <a:extLst>
              <a:ext uri="{FF2B5EF4-FFF2-40B4-BE49-F238E27FC236}">
                <a16:creationId xmlns:a16="http://schemas.microsoft.com/office/drawing/2014/main" id="{AFFB727D-B40C-4F86-915F-7329F028339A}"/>
              </a:ext>
            </a:extLst>
          </p:cNvPr>
          <p:cNvSpPr>
            <a:spLocks noChangeArrowheads="1"/>
          </p:cNvSpPr>
          <p:nvPr/>
        </p:nvSpPr>
        <p:spPr bwMode="auto">
          <a:xfrm>
            <a:off x="8541373"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5" name="Rectangle 322">
            <a:extLst>
              <a:ext uri="{FF2B5EF4-FFF2-40B4-BE49-F238E27FC236}">
                <a16:creationId xmlns:a16="http://schemas.microsoft.com/office/drawing/2014/main" id="{584872F2-AD23-451B-B00B-D48843FDC2F0}"/>
              </a:ext>
            </a:extLst>
          </p:cNvPr>
          <p:cNvSpPr>
            <a:spLocks noChangeArrowheads="1"/>
          </p:cNvSpPr>
          <p:nvPr/>
        </p:nvSpPr>
        <p:spPr bwMode="auto">
          <a:xfrm>
            <a:off x="8996805"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6" name="Rectangle 323">
            <a:extLst>
              <a:ext uri="{FF2B5EF4-FFF2-40B4-BE49-F238E27FC236}">
                <a16:creationId xmlns:a16="http://schemas.microsoft.com/office/drawing/2014/main" id="{59E7ABF1-EA01-439C-89DC-4066F7684B5B}"/>
              </a:ext>
            </a:extLst>
          </p:cNvPr>
          <p:cNvSpPr>
            <a:spLocks noChangeArrowheads="1"/>
          </p:cNvSpPr>
          <p:nvPr/>
        </p:nvSpPr>
        <p:spPr bwMode="auto">
          <a:xfrm>
            <a:off x="9451068"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7" name="Rectangle 324">
            <a:extLst>
              <a:ext uri="{FF2B5EF4-FFF2-40B4-BE49-F238E27FC236}">
                <a16:creationId xmlns:a16="http://schemas.microsoft.com/office/drawing/2014/main" id="{F5673CC4-BA29-4135-9BA9-AED7EAA77A45}"/>
              </a:ext>
            </a:extLst>
          </p:cNvPr>
          <p:cNvSpPr>
            <a:spLocks noChangeArrowheads="1"/>
          </p:cNvSpPr>
          <p:nvPr/>
        </p:nvSpPr>
        <p:spPr bwMode="auto">
          <a:xfrm>
            <a:off x="9906502"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8" name="Rectangle 325">
            <a:extLst>
              <a:ext uri="{FF2B5EF4-FFF2-40B4-BE49-F238E27FC236}">
                <a16:creationId xmlns:a16="http://schemas.microsoft.com/office/drawing/2014/main" id="{06B3D335-F1DF-4E26-A5A1-31E9CD919EA6}"/>
              </a:ext>
            </a:extLst>
          </p:cNvPr>
          <p:cNvSpPr>
            <a:spLocks noChangeArrowheads="1"/>
          </p:cNvSpPr>
          <p:nvPr/>
        </p:nvSpPr>
        <p:spPr bwMode="auto">
          <a:xfrm>
            <a:off x="10360764" y="5915379"/>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9" name="Rectangle 326">
            <a:extLst>
              <a:ext uri="{FF2B5EF4-FFF2-40B4-BE49-F238E27FC236}">
                <a16:creationId xmlns:a16="http://schemas.microsoft.com/office/drawing/2014/main" id="{834239CB-0B66-488B-B963-CD4BC4A66C7E}"/>
              </a:ext>
            </a:extLst>
          </p:cNvPr>
          <p:cNvSpPr>
            <a:spLocks noChangeArrowheads="1"/>
          </p:cNvSpPr>
          <p:nvPr/>
        </p:nvSpPr>
        <p:spPr bwMode="auto">
          <a:xfrm>
            <a:off x="10816197"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0" name="Rectangle 327">
            <a:extLst>
              <a:ext uri="{FF2B5EF4-FFF2-40B4-BE49-F238E27FC236}">
                <a16:creationId xmlns:a16="http://schemas.microsoft.com/office/drawing/2014/main" id="{5DF8D3AD-C701-45DA-A09C-0B72B8B4D062}"/>
              </a:ext>
            </a:extLst>
          </p:cNvPr>
          <p:cNvSpPr>
            <a:spLocks noChangeArrowheads="1"/>
          </p:cNvSpPr>
          <p:nvPr/>
        </p:nvSpPr>
        <p:spPr bwMode="auto">
          <a:xfrm>
            <a:off x="11270460" y="5915379"/>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1" name="Rectangle 328">
            <a:extLst>
              <a:ext uri="{FF2B5EF4-FFF2-40B4-BE49-F238E27FC236}">
                <a16:creationId xmlns:a16="http://schemas.microsoft.com/office/drawing/2014/main" id="{4A5BD061-AFE7-47F7-A037-4635A1719163}"/>
              </a:ext>
            </a:extLst>
          </p:cNvPr>
          <p:cNvSpPr>
            <a:spLocks noChangeArrowheads="1"/>
          </p:cNvSpPr>
          <p:nvPr/>
        </p:nvSpPr>
        <p:spPr bwMode="auto">
          <a:xfrm>
            <a:off x="11725893" y="5915379"/>
            <a:ext cx="10882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2" name="Rectangle 303">
            <a:extLst>
              <a:ext uri="{FF2B5EF4-FFF2-40B4-BE49-F238E27FC236}">
                <a16:creationId xmlns:a16="http://schemas.microsoft.com/office/drawing/2014/main" id="{72E47367-DB80-4AEF-B453-F2874E290804}"/>
              </a:ext>
            </a:extLst>
          </p:cNvPr>
          <p:cNvSpPr>
            <a:spLocks noChangeArrowheads="1"/>
          </p:cNvSpPr>
          <p:nvPr/>
        </p:nvSpPr>
        <p:spPr bwMode="auto">
          <a:xfrm>
            <a:off x="354110"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3" name="Rectangle 304">
            <a:extLst>
              <a:ext uri="{FF2B5EF4-FFF2-40B4-BE49-F238E27FC236}">
                <a16:creationId xmlns:a16="http://schemas.microsoft.com/office/drawing/2014/main" id="{A5D11ACD-18C7-4BD8-97B9-7564D82EECED}"/>
              </a:ext>
            </a:extLst>
          </p:cNvPr>
          <p:cNvSpPr>
            <a:spLocks noChangeArrowheads="1"/>
          </p:cNvSpPr>
          <p:nvPr/>
        </p:nvSpPr>
        <p:spPr bwMode="auto">
          <a:xfrm>
            <a:off x="809543"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4" name="Rectangle 305">
            <a:extLst>
              <a:ext uri="{FF2B5EF4-FFF2-40B4-BE49-F238E27FC236}">
                <a16:creationId xmlns:a16="http://schemas.microsoft.com/office/drawing/2014/main" id="{7304767C-0411-429C-B5FC-DE14E770D4E3}"/>
              </a:ext>
            </a:extLst>
          </p:cNvPr>
          <p:cNvSpPr>
            <a:spLocks noChangeArrowheads="1"/>
          </p:cNvSpPr>
          <p:nvPr/>
        </p:nvSpPr>
        <p:spPr bwMode="auto">
          <a:xfrm>
            <a:off x="1263806"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5" name="Rectangle 306">
            <a:extLst>
              <a:ext uri="{FF2B5EF4-FFF2-40B4-BE49-F238E27FC236}">
                <a16:creationId xmlns:a16="http://schemas.microsoft.com/office/drawing/2014/main" id="{D74BCE79-1C15-40ED-A6B2-30D89DC13305}"/>
              </a:ext>
            </a:extLst>
          </p:cNvPr>
          <p:cNvSpPr>
            <a:spLocks noChangeArrowheads="1"/>
          </p:cNvSpPr>
          <p:nvPr/>
        </p:nvSpPr>
        <p:spPr bwMode="auto">
          <a:xfrm>
            <a:off x="1719239"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6" name="Rectangle 307">
            <a:extLst>
              <a:ext uri="{FF2B5EF4-FFF2-40B4-BE49-F238E27FC236}">
                <a16:creationId xmlns:a16="http://schemas.microsoft.com/office/drawing/2014/main" id="{4966B602-0BC1-433A-A6DC-60644E5D1576}"/>
              </a:ext>
            </a:extLst>
          </p:cNvPr>
          <p:cNvSpPr>
            <a:spLocks noChangeArrowheads="1"/>
          </p:cNvSpPr>
          <p:nvPr/>
        </p:nvSpPr>
        <p:spPr bwMode="auto">
          <a:xfrm>
            <a:off x="2173502"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7" name="Rectangle 308">
            <a:extLst>
              <a:ext uri="{FF2B5EF4-FFF2-40B4-BE49-F238E27FC236}">
                <a16:creationId xmlns:a16="http://schemas.microsoft.com/office/drawing/2014/main" id="{5FA73E87-F9E1-4922-AB56-257040A0C260}"/>
              </a:ext>
            </a:extLst>
          </p:cNvPr>
          <p:cNvSpPr>
            <a:spLocks noChangeArrowheads="1"/>
          </p:cNvSpPr>
          <p:nvPr/>
        </p:nvSpPr>
        <p:spPr bwMode="auto">
          <a:xfrm>
            <a:off x="2628935"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8" name="Rectangle 309">
            <a:extLst>
              <a:ext uri="{FF2B5EF4-FFF2-40B4-BE49-F238E27FC236}">
                <a16:creationId xmlns:a16="http://schemas.microsoft.com/office/drawing/2014/main" id="{3523D0D6-BF5C-4992-89BC-D80F4B65DDA7}"/>
              </a:ext>
            </a:extLst>
          </p:cNvPr>
          <p:cNvSpPr>
            <a:spLocks noChangeArrowheads="1"/>
          </p:cNvSpPr>
          <p:nvPr/>
        </p:nvSpPr>
        <p:spPr bwMode="auto">
          <a:xfrm>
            <a:off x="3083198"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9" name="Rectangle 310">
            <a:extLst>
              <a:ext uri="{FF2B5EF4-FFF2-40B4-BE49-F238E27FC236}">
                <a16:creationId xmlns:a16="http://schemas.microsoft.com/office/drawing/2014/main" id="{5D76C7BC-28B0-4D32-B952-79C61B9622E0}"/>
              </a:ext>
            </a:extLst>
          </p:cNvPr>
          <p:cNvSpPr>
            <a:spLocks noChangeArrowheads="1"/>
          </p:cNvSpPr>
          <p:nvPr/>
        </p:nvSpPr>
        <p:spPr bwMode="auto">
          <a:xfrm>
            <a:off x="3538630"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0" name="Rectangle 311">
            <a:extLst>
              <a:ext uri="{FF2B5EF4-FFF2-40B4-BE49-F238E27FC236}">
                <a16:creationId xmlns:a16="http://schemas.microsoft.com/office/drawing/2014/main" id="{02B04400-D266-4DBE-913D-B08E3CF680B4}"/>
              </a:ext>
            </a:extLst>
          </p:cNvPr>
          <p:cNvSpPr>
            <a:spLocks noChangeArrowheads="1"/>
          </p:cNvSpPr>
          <p:nvPr/>
        </p:nvSpPr>
        <p:spPr bwMode="auto">
          <a:xfrm>
            <a:off x="3992893"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1" name="Rectangle 312">
            <a:extLst>
              <a:ext uri="{FF2B5EF4-FFF2-40B4-BE49-F238E27FC236}">
                <a16:creationId xmlns:a16="http://schemas.microsoft.com/office/drawing/2014/main" id="{7B93B4CC-C4D7-437E-A267-7391A7627D42}"/>
              </a:ext>
            </a:extLst>
          </p:cNvPr>
          <p:cNvSpPr>
            <a:spLocks noChangeArrowheads="1"/>
          </p:cNvSpPr>
          <p:nvPr/>
        </p:nvSpPr>
        <p:spPr bwMode="auto">
          <a:xfrm>
            <a:off x="4448327"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2" name="Rectangle 313">
            <a:extLst>
              <a:ext uri="{FF2B5EF4-FFF2-40B4-BE49-F238E27FC236}">
                <a16:creationId xmlns:a16="http://schemas.microsoft.com/office/drawing/2014/main" id="{4B2581D9-C04D-4A48-A51B-2934BA88C105}"/>
              </a:ext>
            </a:extLst>
          </p:cNvPr>
          <p:cNvSpPr>
            <a:spLocks noChangeArrowheads="1"/>
          </p:cNvSpPr>
          <p:nvPr/>
        </p:nvSpPr>
        <p:spPr bwMode="auto">
          <a:xfrm>
            <a:off x="4902590"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3" name="Rectangle 314">
            <a:extLst>
              <a:ext uri="{FF2B5EF4-FFF2-40B4-BE49-F238E27FC236}">
                <a16:creationId xmlns:a16="http://schemas.microsoft.com/office/drawing/2014/main" id="{6F9A094D-9E36-418E-BD81-0BED0CA37542}"/>
              </a:ext>
            </a:extLst>
          </p:cNvPr>
          <p:cNvSpPr>
            <a:spLocks noChangeArrowheads="1"/>
          </p:cNvSpPr>
          <p:nvPr/>
        </p:nvSpPr>
        <p:spPr bwMode="auto">
          <a:xfrm>
            <a:off x="5358022"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4" name="Rectangle 315">
            <a:extLst>
              <a:ext uri="{FF2B5EF4-FFF2-40B4-BE49-F238E27FC236}">
                <a16:creationId xmlns:a16="http://schemas.microsoft.com/office/drawing/2014/main" id="{99CE1A4E-E309-4173-B637-E7FA8780A5B0}"/>
              </a:ext>
            </a:extLst>
          </p:cNvPr>
          <p:cNvSpPr>
            <a:spLocks noChangeArrowheads="1"/>
          </p:cNvSpPr>
          <p:nvPr/>
        </p:nvSpPr>
        <p:spPr bwMode="auto">
          <a:xfrm>
            <a:off x="5812285"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5" name="Rectangle 316">
            <a:extLst>
              <a:ext uri="{FF2B5EF4-FFF2-40B4-BE49-F238E27FC236}">
                <a16:creationId xmlns:a16="http://schemas.microsoft.com/office/drawing/2014/main" id="{35908A89-8ABE-4EA6-AB07-7C6C075084C7}"/>
              </a:ext>
            </a:extLst>
          </p:cNvPr>
          <p:cNvSpPr>
            <a:spLocks noChangeArrowheads="1"/>
          </p:cNvSpPr>
          <p:nvPr/>
        </p:nvSpPr>
        <p:spPr bwMode="auto">
          <a:xfrm>
            <a:off x="6267718"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6" name="Rectangle 317">
            <a:extLst>
              <a:ext uri="{FF2B5EF4-FFF2-40B4-BE49-F238E27FC236}">
                <a16:creationId xmlns:a16="http://schemas.microsoft.com/office/drawing/2014/main" id="{52D7FC56-1108-4D22-9631-D0A08F954F2D}"/>
              </a:ext>
            </a:extLst>
          </p:cNvPr>
          <p:cNvSpPr>
            <a:spLocks noChangeArrowheads="1"/>
          </p:cNvSpPr>
          <p:nvPr/>
        </p:nvSpPr>
        <p:spPr bwMode="auto">
          <a:xfrm>
            <a:off x="6721981"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7" name="Rectangle 318">
            <a:extLst>
              <a:ext uri="{FF2B5EF4-FFF2-40B4-BE49-F238E27FC236}">
                <a16:creationId xmlns:a16="http://schemas.microsoft.com/office/drawing/2014/main" id="{E6B3457F-C39E-40F4-B8B4-741981759F9C}"/>
              </a:ext>
            </a:extLst>
          </p:cNvPr>
          <p:cNvSpPr>
            <a:spLocks noChangeArrowheads="1"/>
          </p:cNvSpPr>
          <p:nvPr/>
        </p:nvSpPr>
        <p:spPr bwMode="auto">
          <a:xfrm>
            <a:off x="7177414"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8" name="Rectangle 319">
            <a:extLst>
              <a:ext uri="{FF2B5EF4-FFF2-40B4-BE49-F238E27FC236}">
                <a16:creationId xmlns:a16="http://schemas.microsoft.com/office/drawing/2014/main" id="{08E774A7-E1DE-46A1-A6F9-D13721437291}"/>
              </a:ext>
            </a:extLst>
          </p:cNvPr>
          <p:cNvSpPr>
            <a:spLocks noChangeArrowheads="1"/>
          </p:cNvSpPr>
          <p:nvPr/>
        </p:nvSpPr>
        <p:spPr bwMode="auto">
          <a:xfrm>
            <a:off x="7631676"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9" name="Rectangle 320">
            <a:extLst>
              <a:ext uri="{FF2B5EF4-FFF2-40B4-BE49-F238E27FC236}">
                <a16:creationId xmlns:a16="http://schemas.microsoft.com/office/drawing/2014/main" id="{7B8BB479-CE5F-4C3D-9C65-414F6B72D38F}"/>
              </a:ext>
            </a:extLst>
          </p:cNvPr>
          <p:cNvSpPr>
            <a:spLocks noChangeArrowheads="1"/>
          </p:cNvSpPr>
          <p:nvPr/>
        </p:nvSpPr>
        <p:spPr bwMode="auto">
          <a:xfrm>
            <a:off x="8087110"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0" name="Rectangle 321">
            <a:extLst>
              <a:ext uri="{FF2B5EF4-FFF2-40B4-BE49-F238E27FC236}">
                <a16:creationId xmlns:a16="http://schemas.microsoft.com/office/drawing/2014/main" id="{2E97BD59-5139-4C10-8550-C855D2D1FEC1}"/>
              </a:ext>
            </a:extLst>
          </p:cNvPr>
          <p:cNvSpPr>
            <a:spLocks noChangeArrowheads="1"/>
          </p:cNvSpPr>
          <p:nvPr/>
        </p:nvSpPr>
        <p:spPr bwMode="auto">
          <a:xfrm>
            <a:off x="8541373"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1" name="Rectangle 322">
            <a:extLst>
              <a:ext uri="{FF2B5EF4-FFF2-40B4-BE49-F238E27FC236}">
                <a16:creationId xmlns:a16="http://schemas.microsoft.com/office/drawing/2014/main" id="{3AA2DF57-9830-4A49-9748-4ADE27F46F6D}"/>
              </a:ext>
            </a:extLst>
          </p:cNvPr>
          <p:cNvSpPr>
            <a:spLocks noChangeArrowheads="1"/>
          </p:cNvSpPr>
          <p:nvPr/>
        </p:nvSpPr>
        <p:spPr bwMode="auto">
          <a:xfrm>
            <a:off x="8996805"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2" name="Rectangle 323">
            <a:extLst>
              <a:ext uri="{FF2B5EF4-FFF2-40B4-BE49-F238E27FC236}">
                <a16:creationId xmlns:a16="http://schemas.microsoft.com/office/drawing/2014/main" id="{01A36D7F-15E1-44B8-9B0F-4F2DAABB6669}"/>
              </a:ext>
            </a:extLst>
          </p:cNvPr>
          <p:cNvSpPr>
            <a:spLocks noChangeArrowheads="1"/>
          </p:cNvSpPr>
          <p:nvPr/>
        </p:nvSpPr>
        <p:spPr bwMode="auto">
          <a:xfrm>
            <a:off x="9451068" y="6422607"/>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3" name="Rectangle 324">
            <a:extLst>
              <a:ext uri="{FF2B5EF4-FFF2-40B4-BE49-F238E27FC236}">
                <a16:creationId xmlns:a16="http://schemas.microsoft.com/office/drawing/2014/main" id="{716C32D4-81F1-4B63-9A1A-24136249381B}"/>
              </a:ext>
            </a:extLst>
          </p:cNvPr>
          <p:cNvSpPr>
            <a:spLocks noChangeArrowheads="1"/>
          </p:cNvSpPr>
          <p:nvPr/>
        </p:nvSpPr>
        <p:spPr bwMode="auto">
          <a:xfrm>
            <a:off x="9906502"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4" name="Rectangle 325">
            <a:extLst>
              <a:ext uri="{FF2B5EF4-FFF2-40B4-BE49-F238E27FC236}">
                <a16:creationId xmlns:a16="http://schemas.microsoft.com/office/drawing/2014/main" id="{6341F2A0-638B-4AEC-A1C2-759E1F2E1FE8}"/>
              </a:ext>
            </a:extLst>
          </p:cNvPr>
          <p:cNvSpPr>
            <a:spLocks noChangeArrowheads="1"/>
          </p:cNvSpPr>
          <p:nvPr/>
        </p:nvSpPr>
        <p:spPr bwMode="auto">
          <a:xfrm>
            <a:off x="10360764"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5" name="Rectangle 326">
            <a:extLst>
              <a:ext uri="{FF2B5EF4-FFF2-40B4-BE49-F238E27FC236}">
                <a16:creationId xmlns:a16="http://schemas.microsoft.com/office/drawing/2014/main" id="{AC3BBC0F-0B8D-458F-94A7-D77F591B6038}"/>
              </a:ext>
            </a:extLst>
          </p:cNvPr>
          <p:cNvSpPr>
            <a:spLocks noChangeArrowheads="1"/>
          </p:cNvSpPr>
          <p:nvPr/>
        </p:nvSpPr>
        <p:spPr bwMode="auto">
          <a:xfrm>
            <a:off x="10816197" y="6422607"/>
            <a:ext cx="10882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6" name="Rectangle 327">
            <a:extLst>
              <a:ext uri="{FF2B5EF4-FFF2-40B4-BE49-F238E27FC236}">
                <a16:creationId xmlns:a16="http://schemas.microsoft.com/office/drawing/2014/main" id="{2BCB09AE-15F7-4D67-9547-C60DDCB0CEA6}"/>
              </a:ext>
            </a:extLst>
          </p:cNvPr>
          <p:cNvSpPr>
            <a:spLocks noChangeArrowheads="1"/>
          </p:cNvSpPr>
          <p:nvPr/>
        </p:nvSpPr>
        <p:spPr bwMode="auto">
          <a:xfrm>
            <a:off x="11270460"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7" name="Rectangle 328">
            <a:extLst>
              <a:ext uri="{FF2B5EF4-FFF2-40B4-BE49-F238E27FC236}">
                <a16:creationId xmlns:a16="http://schemas.microsoft.com/office/drawing/2014/main" id="{19811182-AAD5-444A-AEBF-DA4474795936}"/>
              </a:ext>
            </a:extLst>
          </p:cNvPr>
          <p:cNvSpPr>
            <a:spLocks noChangeArrowheads="1"/>
          </p:cNvSpPr>
          <p:nvPr/>
        </p:nvSpPr>
        <p:spPr bwMode="auto">
          <a:xfrm>
            <a:off x="11725893"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8" name="Rectangle 91">
            <a:extLst>
              <a:ext uri="{FF2B5EF4-FFF2-40B4-BE49-F238E27FC236}">
                <a16:creationId xmlns:a16="http://schemas.microsoft.com/office/drawing/2014/main" id="{F5F1C36C-3F5F-453A-8021-577AF8102B7D}"/>
              </a:ext>
            </a:extLst>
          </p:cNvPr>
          <p:cNvSpPr>
            <a:spLocks noChangeArrowheads="1"/>
          </p:cNvSpPr>
          <p:nvPr userDrawn="1"/>
        </p:nvSpPr>
        <p:spPr bwMode="auto">
          <a:xfrm>
            <a:off x="3538630" y="1862783"/>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9" name="Rectangle 92">
            <a:extLst>
              <a:ext uri="{FF2B5EF4-FFF2-40B4-BE49-F238E27FC236}">
                <a16:creationId xmlns:a16="http://schemas.microsoft.com/office/drawing/2014/main" id="{B68E0835-F6A9-4C24-80BC-2C4982644A6B}"/>
              </a:ext>
            </a:extLst>
          </p:cNvPr>
          <p:cNvSpPr>
            <a:spLocks noChangeArrowheads="1"/>
          </p:cNvSpPr>
          <p:nvPr userDrawn="1"/>
        </p:nvSpPr>
        <p:spPr bwMode="auto">
          <a:xfrm>
            <a:off x="3992893" y="1862783"/>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0" name="Rectangle 118">
            <a:extLst>
              <a:ext uri="{FF2B5EF4-FFF2-40B4-BE49-F238E27FC236}">
                <a16:creationId xmlns:a16="http://schemas.microsoft.com/office/drawing/2014/main" id="{C7E8024E-9FFB-4AFF-946C-F32504357775}"/>
              </a:ext>
            </a:extLst>
          </p:cNvPr>
          <p:cNvSpPr>
            <a:spLocks noChangeArrowheads="1"/>
          </p:cNvSpPr>
          <p:nvPr userDrawn="1"/>
        </p:nvSpPr>
        <p:spPr bwMode="auto">
          <a:xfrm>
            <a:off x="3538630" y="2371175"/>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1" name="Rectangle 119">
            <a:extLst>
              <a:ext uri="{FF2B5EF4-FFF2-40B4-BE49-F238E27FC236}">
                <a16:creationId xmlns:a16="http://schemas.microsoft.com/office/drawing/2014/main" id="{542FA810-66E0-4E5C-A29B-2F35550C8B07}"/>
              </a:ext>
            </a:extLst>
          </p:cNvPr>
          <p:cNvSpPr>
            <a:spLocks noChangeArrowheads="1"/>
          </p:cNvSpPr>
          <p:nvPr userDrawn="1"/>
        </p:nvSpPr>
        <p:spPr bwMode="auto">
          <a:xfrm>
            <a:off x="3992893" y="2371175"/>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2" name="Rectangle 145">
            <a:extLst>
              <a:ext uri="{FF2B5EF4-FFF2-40B4-BE49-F238E27FC236}">
                <a16:creationId xmlns:a16="http://schemas.microsoft.com/office/drawing/2014/main" id="{E3ADD3A0-60F3-4CCF-A787-C83FEFD7452B}"/>
              </a:ext>
            </a:extLst>
          </p:cNvPr>
          <p:cNvSpPr>
            <a:spLocks noChangeArrowheads="1"/>
          </p:cNvSpPr>
          <p:nvPr userDrawn="1"/>
        </p:nvSpPr>
        <p:spPr bwMode="auto">
          <a:xfrm>
            <a:off x="3538630" y="287839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3" name="Rectangle 146">
            <a:extLst>
              <a:ext uri="{FF2B5EF4-FFF2-40B4-BE49-F238E27FC236}">
                <a16:creationId xmlns:a16="http://schemas.microsoft.com/office/drawing/2014/main" id="{03B5D2C0-D46F-4CA6-BB0C-7E966C3AB9DB}"/>
              </a:ext>
            </a:extLst>
          </p:cNvPr>
          <p:cNvSpPr>
            <a:spLocks noChangeArrowheads="1"/>
          </p:cNvSpPr>
          <p:nvPr userDrawn="1"/>
        </p:nvSpPr>
        <p:spPr bwMode="auto">
          <a:xfrm>
            <a:off x="3992893" y="287839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4" name="Rectangle 172">
            <a:extLst>
              <a:ext uri="{FF2B5EF4-FFF2-40B4-BE49-F238E27FC236}">
                <a16:creationId xmlns:a16="http://schemas.microsoft.com/office/drawing/2014/main" id="{A5A79340-EBE4-4E04-AF35-EAB781F1CA7F}"/>
              </a:ext>
            </a:extLst>
          </p:cNvPr>
          <p:cNvSpPr>
            <a:spLocks noChangeArrowheads="1"/>
          </p:cNvSpPr>
          <p:nvPr userDrawn="1"/>
        </p:nvSpPr>
        <p:spPr bwMode="auto">
          <a:xfrm>
            <a:off x="3538630" y="338679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5" name="Rectangle 173">
            <a:extLst>
              <a:ext uri="{FF2B5EF4-FFF2-40B4-BE49-F238E27FC236}">
                <a16:creationId xmlns:a16="http://schemas.microsoft.com/office/drawing/2014/main" id="{A3D2A4FF-3DD1-4D92-A192-6C0C4D36720E}"/>
              </a:ext>
            </a:extLst>
          </p:cNvPr>
          <p:cNvSpPr>
            <a:spLocks noChangeArrowheads="1"/>
          </p:cNvSpPr>
          <p:nvPr userDrawn="1"/>
        </p:nvSpPr>
        <p:spPr bwMode="auto">
          <a:xfrm>
            <a:off x="3992893" y="338679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6" name="Rectangle 199">
            <a:extLst>
              <a:ext uri="{FF2B5EF4-FFF2-40B4-BE49-F238E27FC236}">
                <a16:creationId xmlns:a16="http://schemas.microsoft.com/office/drawing/2014/main" id="{F8123DF8-9385-4180-994E-0FB3C83AB056}"/>
              </a:ext>
            </a:extLst>
          </p:cNvPr>
          <p:cNvSpPr>
            <a:spLocks noChangeArrowheads="1"/>
          </p:cNvSpPr>
          <p:nvPr userDrawn="1"/>
        </p:nvSpPr>
        <p:spPr bwMode="auto">
          <a:xfrm>
            <a:off x="3538630" y="3895183"/>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7" name="Rectangle 200">
            <a:extLst>
              <a:ext uri="{FF2B5EF4-FFF2-40B4-BE49-F238E27FC236}">
                <a16:creationId xmlns:a16="http://schemas.microsoft.com/office/drawing/2014/main" id="{35B83622-CCF4-4468-AC64-CB149002826E}"/>
              </a:ext>
            </a:extLst>
          </p:cNvPr>
          <p:cNvSpPr>
            <a:spLocks noChangeArrowheads="1"/>
          </p:cNvSpPr>
          <p:nvPr userDrawn="1"/>
        </p:nvSpPr>
        <p:spPr bwMode="auto">
          <a:xfrm>
            <a:off x="3992893" y="3895183"/>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8" name="Rectangle 227">
            <a:extLst>
              <a:ext uri="{FF2B5EF4-FFF2-40B4-BE49-F238E27FC236}">
                <a16:creationId xmlns:a16="http://schemas.microsoft.com/office/drawing/2014/main" id="{BFBE24A8-7F94-482E-85C3-410179531E60}"/>
              </a:ext>
            </a:extLst>
          </p:cNvPr>
          <p:cNvSpPr>
            <a:spLocks noChangeArrowheads="1"/>
          </p:cNvSpPr>
          <p:nvPr userDrawn="1"/>
        </p:nvSpPr>
        <p:spPr bwMode="auto">
          <a:xfrm>
            <a:off x="3538631" y="4403575"/>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9" name="Rectangle 228">
            <a:extLst>
              <a:ext uri="{FF2B5EF4-FFF2-40B4-BE49-F238E27FC236}">
                <a16:creationId xmlns:a16="http://schemas.microsoft.com/office/drawing/2014/main" id="{7BB41F2F-EDE1-4BB3-B582-2B31560A4BBC}"/>
              </a:ext>
            </a:extLst>
          </p:cNvPr>
          <p:cNvSpPr>
            <a:spLocks noChangeArrowheads="1"/>
          </p:cNvSpPr>
          <p:nvPr userDrawn="1"/>
        </p:nvSpPr>
        <p:spPr bwMode="auto">
          <a:xfrm>
            <a:off x="3992894" y="4403575"/>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0" name="Rectangle 254">
            <a:extLst>
              <a:ext uri="{FF2B5EF4-FFF2-40B4-BE49-F238E27FC236}">
                <a16:creationId xmlns:a16="http://schemas.microsoft.com/office/drawing/2014/main" id="{B7B10579-D69C-4FCC-AF11-0E5789DC7BAB}"/>
              </a:ext>
            </a:extLst>
          </p:cNvPr>
          <p:cNvSpPr>
            <a:spLocks noChangeArrowheads="1"/>
          </p:cNvSpPr>
          <p:nvPr userDrawn="1"/>
        </p:nvSpPr>
        <p:spPr bwMode="auto">
          <a:xfrm>
            <a:off x="3538631" y="491079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1" name="Rectangle 255">
            <a:extLst>
              <a:ext uri="{FF2B5EF4-FFF2-40B4-BE49-F238E27FC236}">
                <a16:creationId xmlns:a16="http://schemas.microsoft.com/office/drawing/2014/main" id="{A4A3592F-5BAF-4960-8617-39A5A4418C41}"/>
              </a:ext>
            </a:extLst>
          </p:cNvPr>
          <p:cNvSpPr>
            <a:spLocks noChangeArrowheads="1"/>
          </p:cNvSpPr>
          <p:nvPr userDrawn="1"/>
        </p:nvSpPr>
        <p:spPr bwMode="auto">
          <a:xfrm>
            <a:off x="3992894" y="491079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2" name="Rectangle 91">
            <a:extLst>
              <a:ext uri="{FF2B5EF4-FFF2-40B4-BE49-F238E27FC236}">
                <a16:creationId xmlns:a16="http://schemas.microsoft.com/office/drawing/2014/main" id="{D185731F-D098-4E64-B7BB-077680516CB5}"/>
              </a:ext>
            </a:extLst>
          </p:cNvPr>
          <p:cNvSpPr>
            <a:spLocks noChangeArrowheads="1"/>
          </p:cNvSpPr>
          <p:nvPr userDrawn="1"/>
        </p:nvSpPr>
        <p:spPr bwMode="auto">
          <a:xfrm>
            <a:off x="4448326" y="1854852"/>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3" name="Rectangle 92">
            <a:extLst>
              <a:ext uri="{FF2B5EF4-FFF2-40B4-BE49-F238E27FC236}">
                <a16:creationId xmlns:a16="http://schemas.microsoft.com/office/drawing/2014/main" id="{C9CCA8BE-3357-4F70-B832-4B61283439F8}"/>
              </a:ext>
            </a:extLst>
          </p:cNvPr>
          <p:cNvSpPr>
            <a:spLocks noChangeArrowheads="1"/>
          </p:cNvSpPr>
          <p:nvPr userDrawn="1"/>
        </p:nvSpPr>
        <p:spPr bwMode="auto">
          <a:xfrm>
            <a:off x="4902589" y="1854852"/>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4" name="Rectangle 118">
            <a:extLst>
              <a:ext uri="{FF2B5EF4-FFF2-40B4-BE49-F238E27FC236}">
                <a16:creationId xmlns:a16="http://schemas.microsoft.com/office/drawing/2014/main" id="{E455E6B1-820F-4874-9998-3F33FDF6762A}"/>
              </a:ext>
            </a:extLst>
          </p:cNvPr>
          <p:cNvSpPr>
            <a:spLocks noChangeArrowheads="1"/>
          </p:cNvSpPr>
          <p:nvPr userDrawn="1"/>
        </p:nvSpPr>
        <p:spPr bwMode="auto">
          <a:xfrm>
            <a:off x="4448326" y="2363244"/>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5" name="Rectangle 119">
            <a:extLst>
              <a:ext uri="{FF2B5EF4-FFF2-40B4-BE49-F238E27FC236}">
                <a16:creationId xmlns:a16="http://schemas.microsoft.com/office/drawing/2014/main" id="{A5878F30-11F9-4620-BB7C-A20308D54D2A}"/>
              </a:ext>
            </a:extLst>
          </p:cNvPr>
          <p:cNvSpPr>
            <a:spLocks noChangeArrowheads="1"/>
          </p:cNvSpPr>
          <p:nvPr userDrawn="1"/>
        </p:nvSpPr>
        <p:spPr bwMode="auto">
          <a:xfrm>
            <a:off x="4902589" y="2363244"/>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6" name="Rectangle 145">
            <a:extLst>
              <a:ext uri="{FF2B5EF4-FFF2-40B4-BE49-F238E27FC236}">
                <a16:creationId xmlns:a16="http://schemas.microsoft.com/office/drawing/2014/main" id="{282B328E-96DE-404A-8A33-DD08463AA16C}"/>
              </a:ext>
            </a:extLst>
          </p:cNvPr>
          <p:cNvSpPr>
            <a:spLocks noChangeArrowheads="1"/>
          </p:cNvSpPr>
          <p:nvPr userDrawn="1"/>
        </p:nvSpPr>
        <p:spPr bwMode="auto">
          <a:xfrm>
            <a:off x="4448326" y="2870468"/>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7" name="Rectangle 146">
            <a:extLst>
              <a:ext uri="{FF2B5EF4-FFF2-40B4-BE49-F238E27FC236}">
                <a16:creationId xmlns:a16="http://schemas.microsoft.com/office/drawing/2014/main" id="{6B4AC90D-580B-4B11-8435-170433BF37CE}"/>
              </a:ext>
            </a:extLst>
          </p:cNvPr>
          <p:cNvSpPr>
            <a:spLocks noChangeArrowheads="1"/>
          </p:cNvSpPr>
          <p:nvPr userDrawn="1"/>
        </p:nvSpPr>
        <p:spPr bwMode="auto">
          <a:xfrm>
            <a:off x="4902589" y="2870468"/>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8" name="Rectangle 172">
            <a:extLst>
              <a:ext uri="{FF2B5EF4-FFF2-40B4-BE49-F238E27FC236}">
                <a16:creationId xmlns:a16="http://schemas.microsoft.com/office/drawing/2014/main" id="{9FF1A1F4-2E5F-4786-B499-D60DC75B214B}"/>
              </a:ext>
            </a:extLst>
          </p:cNvPr>
          <p:cNvSpPr>
            <a:spLocks noChangeArrowheads="1"/>
          </p:cNvSpPr>
          <p:nvPr userDrawn="1"/>
        </p:nvSpPr>
        <p:spPr bwMode="auto">
          <a:xfrm>
            <a:off x="4448326" y="3378860"/>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9" name="Rectangle 173">
            <a:extLst>
              <a:ext uri="{FF2B5EF4-FFF2-40B4-BE49-F238E27FC236}">
                <a16:creationId xmlns:a16="http://schemas.microsoft.com/office/drawing/2014/main" id="{0F1C8560-0B43-4D98-ADB6-195504D71D3D}"/>
              </a:ext>
            </a:extLst>
          </p:cNvPr>
          <p:cNvSpPr>
            <a:spLocks noChangeArrowheads="1"/>
          </p:cNvSpPr>
          <p:nvPr userDrawn="1"/>
        </p:nvSpPr>
        <p:spPr bwMode="auto">
          <a:xfrm>
            <a:off x="4902589" y="3378860"/>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0" name="Rectangle 199">
            <a:extLst>
              <a:ext uri="{FF2B5EF4-FFF2-40B4-BE49-F238E27FC236}">
                <a16:creationId xmlns:a16="http://schemas.microsoft.com/office/drawing/2014/main" id="{A4D091FA-192E-4111-9D0A-1154813D182B}"/>
              </a:ext>
            </a:extLst>
          </p:cNvPr>
          <p:cNvSpPr>
            <a:spLocks noChangeArrowheads="1"/>
          </p:cNvSpPr>
          <p:nvPr userDrawn="1"/>
        </p:nvSpPr>
        <p:spPr bwMode="auto">
          <a:xfrm>
            <a:off x="4448326" y="3887252"/>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1" name="Rectangle 200">
            <a:extLst>
              <a:ext uri="{FF2B5EF4-FFF2-40B4-BE49-F238E27FC236}">
                <a16:creationId xmlns:a16="http://schemas.microsoft.com/office/drawing/2014/main" id="{2456DB9E-FD91-4F1E-8D75-71C5A435799A}"/>
              </a:ext>
            </a:extLst>
          </p:cNvPr>
          <p:cNvSpPr>
            <a:spLocks noChangeArrowheads="1"/>
          </p:cNvSpPr>
          <p:nvPr userDrawn="1"/>
        </p:nvSpPr>
        <p:spPr bwMode="auto">
          <a:xfrm>
            <a:off x="4902589" y="3887252"/>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2" name="Rectangle 227">
            <a:extLst>
              <a:ext uri="{FF2B5EF4-FFF2-40B4-BE49-F238E27FC236}">
                <a16:creationId xmlns:a16="http://schemas.microsoft.com/office/drawing/2014/main" id="{82ADDEB8-4944-41EC-9927-6FCED6B44E0F}"/>
              </a:ext>
            </a:extLst>
          </p:cNvPr>
          <p:cNvSpPr>
            <a:spLocks noChangeArrowheads="1"/>
          </p:cNvSpPr>
          <p:nvPr userDrawn="1"/>
        </p:nvSpPr>
        <p:spPr bwMode="auto">
          <a:xfrm>
            <a:off x="4448327" y="4395644"/>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3" name="Rectangle 228">
            <a:extLst>
              <a:ext uri="{FF2B5EF4-FFF2-40B4-BE49-F238E27FC236}">
                <a16:creationId xmlns:a16="http://schemas.microsoft.com/office/drawing/2014/main" id="{3E7F6ABB-32D8-4D9F-8019-5A6F21704275}"/>
              </a:ext>
            </a:extLst>
          </p:cNvPr>
          <p:cNvSpPr>
            <a:spLocks noChangeArrowheads="1"/>
          </p:cNvSpPr>
          <p:nvPr userDrawn="1"/>
        </p:nvSpPr>
        <p:spPr bwMode="auto">
          <a:xfrm>
            <a:off x="4902590" y="4395644"/>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4" name="Rectangle 254">
            <a:extLst>
              <a:ext uri="{FF2B5EF4-FFF2-40B4-BE49-F238E27FC236}">
                <a16:creationId xmlns:a16="http://schemas.microsoft.com/office/drawing/2014/main" id="{FF3C13CA-9CE5-4787-9D9F-6F33F6D7219E}"/>
              </a:ext>
            </a:extLst>
          </p:cNvPr>
          <p:cNvSpPr>
            <a:spLocks noChangeArrowheads="1"/>
          </p:cNvSpPr>
          <p:nvPr userDrawn="1"/>
        </p:nvSpPr>
        <p:spPr bwMode="auto">
          <a:xfrm>
            <a:off x="4448327" y="4902868"/>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5" name="Rectangle 255">
            <a:extLst>
              <a:ext uri="{FF2B5EF4-FFF2-40B4-BE49-F238E27FC236}">
                <a16:creationId xmlns:a16="http://schemas.microsoft.com/office/drawing/2014/main" id="{F45F3084-D5DF-4E2A-9FD2-8FADA756F908}"/>
              </a:ext>
            </a:extLst>
          </p:cNvPr>
          <p:cNvSpPr>
            <a:spLocks noChangeArrowheads="1"/>
          </p:cNvSpPr>
          <p:nvPr userDrawn="1"/>
        </p:nvSpPr>
        <p:spPr bwMode="auto">
          <a:xfrm>
            <a:off x="4902590" y="4902868"/>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6" name="Rectangle 91">
            <a:extLst>
              <a:ext uri="{FF2B5EF4-FFF2-40B4-BE49-F238E27FC236}">
                <a16:creationId xmlns:a16="http://schemas.microsoft.com/office/drawing/2014/main" id="{C8C188D8-825C-491C-B927-12A86B68F9C8}"/>
              </a:ext>
            </a:extLst>
          </p:cNvPr>
          <p:cNvSpPr>
            <a:spLocks noChangeArrowheads="1"/>
          </p:cNvSpPr>
          <p:nvPr userDrawn="1"/>
        </p:nvSpPr>
        <p:spPr bwMode="auto">
          <a:xfrm>
            <a:off x="5358022" y="183043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7" name="Rectangle 92">
            <a:extLst>
              <a:ext uri="{FF2B5EF4-FFF2-40B4-BE49-F238E27FC236}">
                <a16:creationId xmlns:a16="http://schemas.microsoft.com/office/drawing/2014/main" id="{F1A1CAD1-7E2F-491A-A2F7-752577008BAE}"/>
              </a:ext>
            </a:extLst>
          </p:cNvPr>
          <p:cNvSpPr>
            <a:spLocks noChangeArrowheads="1"/>
          </p:cNvSpPr>
          <p:nvPr userDrawn="1"/>
        </p:nvSpPr>
        <p:spPr bwMode="auto">
          <a:xfrm>
            <a:off x="5812285" y="183043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8" name="Rectangle 118">
            <a:extLst>
              <a:ext uri="{FF2B5EF4-FFF2-40B4-BE49-F238E27FC236}">
                <a16:creationId xmlns:a16="http://schemas.microsoft.com/office/drawing/2014/main" id="{C9F7170B-09CB-4F23-B86C-E3C5A5A9526F}"/>
              </a:ext>
            </a:extLst>
          </p:cNvPr>
          <p:cNvSpPr>
            <a:spLocks noChangeArrowheads="1"/>
          </p:cNvSpPr>
          <p:nvPr userDrawn="1"/>
        </p:nvSpPr>
        <p:spPr bwMode="auto">
          <a:xfrm>
            <a:off x="5358022" y="233882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9" name="Rectangle 119">
            <a:extLst>
              <a:ext uri="{FF2B5EF4-FFF2-40B4-BE49-F238E27FC236}">
                <a16:creationId xmlns:a16="http://schemas.microsoft.com/office/drawing/2014/main" id="{91FF46E2-A356-45DF-9FE0-6D68E8BBB82B}"/>
              </a:ext>
            </a:extLst>
          </p:cNvPr>
          <p:cNvSpPr>
            <a:spLocks noChangeArrowheads="1"/>
          </p:cNvSpPr>
          <p:nvPr userDrawn="1"/>
        </p:nvSpPr>
        <p:spPr bwMode="auto">
          <a:xfrm>
            <a:off x="5812285" y="233882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0" name="Rectangle 145">
            <a:extLst>
              <a:ext uri="{FF2B5EF4-FFF2-40B4-BE49-F238E27FC236}">
                <a16:creationId xmlns:a16="http://schemas.microsoft.com/office/drawing/2014/main" id="{233DF4C6-7DB2-4DEC-965E-4E0FD1AE2F7E}"/>
              </a:ext>
            </a:extLst>
          </p:cNvPr>
          <p:cNvSpPr>
            <a:spLocks noChangeArrowheads="1"/>
          </p:cNvSpPr>
          <p:nvPr userDrawn="1"/>
        </p:nvSpPr>
        <p:spPr bwMode="auto">
          <a:xfrm>
            <a:off x="5358022" y="2846053"/>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1" name="Rectangle 146">
            <a:extLst>
              <a:ext uri="{FF2B5EF4-FFF2-40B4-BE49-F238E27FC236}">
                <a16:creationId xmlns:a16="http://schemas.microsoft.com/office/drawing/2014/main" id="{BA0EBE02-0FF5-4E5F-B07E-C74F70CB3BB6}"/>
              </a:ext>
            </a:extLst>
          </p:cNvPr>
          <p:cNvSpPr>
            <a:spLocks noChangeArrowheads="1"/>
          </p:cNvSpPr>
          <p:nvPr userDrawn="1"/>
        </p:nvSpPr>
        <p:spPr bwMode="auto">
          <a:xfrm>
            <a:off x="5812285" y="2846053"/>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2" name="Rectangle 172">
            <a:extLst>
              <a:ext uri="{FF2B5EF4-FFF2-40B4-BE49-F238E27FC236}">
                <a16:creationId xmlns:a16="http://schemas.microsoft.com/office/drawing/2014/main" id="{C1FFCEB5-7D01-4DF1-AE5C-13AA614FBB24}"/>
              </a:ext>
            </a:extLst>
          </p:cNvPr>
          <p:cNvSpPr>
            <a:spLocks noChangeArrowheads="1"/>
          </p:cNvSpPr>
          <p:nvPr userDrawn="1"/>
        </p:nvSpPr>
        <p:spPr bwMode="auto">
          <a:xfrm>
            <a:off x="5358022" y="335444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3" name="Rectangle 173">
            <a:extLst>
              <a:ext uri="{FF2B5EF4-FFF2-40B4-BE49-F238E27FC236}">
                <a16:creationId xmlns:a16="http://schemas.microsoft.com/office/drawing/2014/main" id="{4E743A8D-CDF1-43FE-9A64-273018A788F5}"/>
              </a:ext>
            </a:extLst>
          </p:cNvPr>
          <p:cNvSpPr>
            <a:spLocks noChangeArrowheads="1"/>
          </p:cNvSpPr>
          <p:nvPr userDrawn="1"/>
        </p:nvSpPr>
        <p:spPr bwMode="auto">
          <a:xfrm>
            <a:off x="5812285" y="335444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4" name="Rectangle 199">
            <a:extLst>
              <a:ext uri="{FF2B5EF4-FFF2-40B4-BE49-F238E27FC236}">
                <a16:creationId xmlns:a16="http://schemas.microsoft.com/office/drawing/2014/main" id="{5816494B-7CF7-4661-9520-ECF2157C306A}"/>
              </a:ext>
            </a:extLst>
          </p:cNvPr>
          <p:cNvSpPr>
            <a:spLocks noChangeArrowheads="1"/>
          </p:cNvSpPr>
          <p:nvPr userDrawn="1"/>
        </p:nvSpPr>
        <p:spPr bwMode="auto">
          <a:xfrm>
            <a:off x="5358022" y="386283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5" name="Rectangle 200">
            <a:extLst>
              <a:ext uri="{FF2B5EF4-FFF2-40B4-BE49-F238E27FC236}">
                <a16:creationId xmlns:a16="http://schemas.microsoft.com/office/drawing/2014/main" id="{D5F4C1D4-E8FC-483F-82E0-C314B4887C06}"/>
              </a:ext>
            </a:extLst>
          </p:cNvPr>
          <p:cNvSpPr>
            <a:spLocks noChangeArrowheads="1"/>
          </p:cNvSpPr>
          <p:nvPr userDrawn="1"/>
        </p:nvSpPr>
        <p:spPr bwMode="auto">
          <a:xfrm>
            <a:off x="5812285" y="386283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6" name="Rectangle 227">
            <a:extLst>
              <a:ext uri="{FF2B5EF4-FFF2-40B4-BE49-F238E27FC236}">
                <a16:creationId xmlns:a16="http://schemas.microsoft.com/office/drawing/2014/main" id="{1DE23893-72CE-44E4-9514-E4A35927AD0D}"/>
              </a:ext>
            </a:extLst>
          </p:cNvPr>
          <p:cNvSpPr>
            <a:spLocks noChangeArrowheads="1"/>
          </p:cNvSpPr>
          <p:nvPr userDrawn="1"/>
        </p:nvSpPr>
        <p:spPr bwMode="auto">
          <a:xfrm>
            <a:off x="5358023" y="437122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7" name="Rectangle 228">
            <a:extLst>
              <a:ext uri="{FF2B5EF4-FFF2-40B4-BE49-F238E27FC236}">
                <a16:creationId xmlns:a16="http://schemas.microsoft.com/office/drawing/2014/main" id="{FDAE80AB-A18F-4777-8A7E-3AF3817C0054}"/>
              </a:ext>
            </a:extLst>
          </p:cNvPr>
          <p:cNvSpPr>
            <a:spLocks noChangeArrowheads="1"/>
          </p:cNvSpPr>
          <p:nvPr userDrawn="1"/>
        </p:nvSpPr>
        <p:spPr bwMode="auto">
          <a:xfrm>
            <a:off x="5812286" y="437122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8" name="Rectangle 254">
            <a:extLst>
              <a:ext uri="{FF2B5EF4-FFF2-40B4-BE49-F238E27FC236}">
                <a16:creationId xmlns:a16="http://schemas.microsoft.com/office/drawing/2014/main" id="{057CEA97-FB2D-4753-85A3-0C33E822D3CE}"/>
              </a:ext>
            </a:extLst>
          </p:cNvPr>
          <p:cNvSpPr>
            <a:spLocks noChangeArrowheads="1"/>
          </p:cNvSpPr>
          <p:nvPr userDrawn="1"/>
        </p:nvSpPr>
        <p:spPr bwMode="auto">
          <a:xfrm>
            <a:off x="5358023" y="4878453"/>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9" name="Rectangle 255">
            <a:extLst>
              <a:ext uri="{FF2B5EF4-FFF2-40B4-BE49-F238E27FC236}">
                <a16:creationId xmlns:a16="http://schemas.microsoft.com/office/drawing/2014/main" id="{79420A4A-5528-4EC0-987F-DF7C0EEB41F6}"/>
              </a:ext>
            </a:extLst>
          </p:cNvPr>
          <p:cNvSpPr>
            <a:spLocks noChangeArrowheads="1"/>
          </p:cNvSpPr>
          <p:nvPr userDrawn="1"/>
        </p:nvSpPr>
        <p:spPr bwMode="auto">
          <a:xfrm>
            <a:off x="5812286" y="4878453"/>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0" name="Rectangle 91">
            <a:extLst>
              <a:ext uri="{FF2B5EF4-FFF2-40B4-BE49-F238E27FC236}">
                <a16:creationId xmlns:a16="http://schemas.microsoft.com/office/drawing/2014/main" id="{DBC80B5A-0476-410E-B60C-6450F79B3E0B}"/>
              </a:ext>
            </a:extLst>
          </p:cNvPr>
          <p:cNvSpPr>
            <a:spLocks noChangeArrowheads="1"/>
          </p:cNvSpPr>
          <p:nvPr userDrawn="1"/>
        </p:nvSpPr>
        <p:spPr bwMode="auto">
          <a:xfrm>
            <a:off x="6267716" y="184296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1" name="Rectangle 92">
            <a:extLst>
              <a:ext uri="{FF2B5EF4-FFF2-40B4-BE49-F238E27FC236}">
                <a16:creationId xmlns:a16="http://schemas.microsoft.com/office/drawing/2014/main" id="{65FABB81-DBF4-42B4-8D90-A98EC802144F}"/>
              </a:ext>
            </a:extLst>
          </p:cNvPr>
          <p:cNvSpPr>
            <a:spLocks noChangeArrowheads="1"/>
          </p:cNvSpPr>
          <p:nvPr userDrawn="1"/>
        </p:nvSpPr>
        <p:spPr bwMode="auto">
          <a:xfrm>
            <a:off x="6721979" y="184296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2" name="Rectangle 118">
            <a:extLst>
              <a:ext uri="{FF2B5EF4-FFF2-40B4-BE49-F238E27FC236}">
                <a16:creationId xmlns:a16="http://schemas.microsoft.com/office/drawing/2014/main" id="{A6202184-9808-4043-9640-D0544AB5D404}"/>
              </a:ext>
            </a:extLst>
          </p:cNvPr>
          <p:cNvSpPr>
            <a:spLocks noChangeArrowheads="1"/>
          </p:cNvSpPr>
          <p:nvPr userDrawn="1"/>
        </p:nvSpPr>
        <p:spPr bwMode="auto">
          <a:xfrm>
            <a:off x="6267716" y="2351358"/>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3" name="Rectangle 119">
            <a:extLst>
              <a:ext uri="{FF2B5EF4-FFF2-40B4-BE49-F238E27FC236}">
                <a16:creationId xmlns:a16="http://schemas.microsoft.com/office/drawing/2014/main" id="{FEED1DE3-7FCB-412B-AD9F-396C8AFC0B44}"/>
              </a:ext>
            </a:extLst>
          </p:cNvPr>
          <p:cNvSpPr>
            <a:spLocks noChangeArrowheads="1"/>
          </p:cNvSpPr>
          <p:nvPr userDrawn="1"/>
        </p:nvSpPr>
        <p:spPr bwMode="auto">
          <a:xfrm>
            <a:off x="6721979" y="2351358"/>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4" name="Rectangle 145">
            <a:extLst>
              <a:ext uri="{FF2B5EF4-FFF2-40B4-BE49-F238E27FC236}">
                <a16:creationId xmlns:a16="http://schemas.microsoft.com/office/drawing/2014/main" id="{E3D106F5-B3BA-48C7-BB89-5F7A7B3FD30F}"/>
              </a:ext>
            </a:extLst>
          </p:cNvPr>
          <p:cNvSpPr>
            <a:spLocks noChangeArrowheads="1"/>
          </p:cNvSpPr>
          <p:nvPr userDrawn="1"/>
        </p:nvSpPr>
        <p:spPr bwMode="auto">
          <a:xfrm>
            <a:off x="6267716" y="2858582"/>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5" name="Rectangle 146">
            <a:extLst>
              <a:ext uri="{FF2B5EF4-FFF2-40B4-BE49-F238E27FC236}">
                <a16:creationId xmlns:a16="http://schemas.microsoft.com/office/drawing/2014/main" id="{98A5D359-1B62-4D55-856B-6A4D9015C636}"/>
              </a:ext>
            </a:extLst>
          </p:cNvPr>
          <p:cNvSpPr>
            <a:spLocks noChangeArrowheads="1"/>
          </p:cNvSpPr>
          <p:nvPr userDrawn="1"/>
        </p:nvSpPr>
        <p:spPr bwMode="auto">
          <a:xfrm>
            <a:off x="6721979" y="2858582"/>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6" name="Rectangle 172">
            <a:extLst>
              <a:ext uri="{FF2B5EF4-FFF2-40B4-BE49-F238E27FC236}">
                <a16:creationId xmlns:a16="http://schemas.microsoft.com/office/drawing/2014/main" id="{8AEB6855-7DCA-4BAB-B081-5EAFB1014586}"/>
              </a:ext>
            </a:extLst>
          </p:cNvPr>
          <p:cNvSpPr>
            <a:spLocks noChangeArrowheads="1"/>
          </p:cNvSpPr>
          <p:nvPr userDrawn="1"/>
        </p:nvSpPr>
        <p:spPr bwMode="auto">
          <a:xfrm>
            <a:off x="6267716" y="3366974"/>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7" name="Rectangle 173">
            <a:extLst>
              <a:ext uri="{FF2B5EF4-FFF2-40B4-BE49-F238E27FC236}">
                <a16:creationId xmlns:a16="http://schemas.microsoft.com/office/drawing/2014/main" id="{18A0DCB0-4E9E-42D7-ABF1-2CB0A069240A}"/>
              </a:ext>
            </a:extLst>
          </p:cNvPr>
          <p:cNvSpPr>
            <a:spLocks noChangeArrowheads="1"/>
          </p:cNvSpPr>
          <p:nvPr userDrawn="1"/>
        </p:nvSpPr>
        <p:spPr bwMode="auto">
          <a:xfrm>
            <a:off x="6721979" y="3366974"/>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8" name="Rectangle 199">
            <a:extLst>
              <a:ext uri="{FF2B5EF4-FFF2-40B4-BE49-F238E27FC236}">
                <a16:creationId xmlns:a16="http://schemas.microsoft.com/office/drawing/2014/main" id="{C94A534B-EDB6-41CC-BFD6-C8E5C64E30CF}"/>
              </a:ext>
            </a:extLst>
          </p:cNvPr>
          <p:cNvSpPr>
            <a:spLocks noChangeArrowheads="1"/>
          </p:cNvSpPr>
          <p:nvPr userDrawn="1"/>
        </p:nvSpPr>
        <p:spPr bwMode="auto">
          <a:xfrm>
            <a:off x="6267716" y="387536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9" name="Rectangle 200">
            <a:extLst>
              <a:ext uri="{FF2B5EF4-FFF2-40B4-BE49-F238E27FC236}">
                <a16:creationId xmlns:a16="http://schemas.microsoft.com/office/drawing/2014/main" id="{D3305D9B-7E5D-4A06-B20C-705E7AADA0EE}"/>
              </a:ext>
            </a:extLst>
          </p:cNvPr>
          <p:cNvSpPr>
            <a:spLocks noChangeArrowheads="1"/>
          </p:cNvSpPr>
          <p:nvPr userDrawn="1"/>
        </p:nvSpPr>
        <p:spPr bwMode="auto">
          <a:xfrm>
            <a:off x="6721979" y="387536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0" name="Rectangle 227">
            <a:extLst>
              <a:ext uri="{FF2B5EF4-FFF2-40B4-BE49-F238E27FC236}">
                <a16:creationId xmlns:a16="http://schemas.microsoft.com/office/drawing/2014/main" id="{10DC9989-B0C3-40E8-9A23-4DD46B61F186}"/>
              </a:ext>
            </a:extLst>
          </p:cNvPr>
          <p:cNvSpPr>
            <a:spLocks noChangeArrowheads="1"/>
          </p:cNvSpPr>
          <p:nvPr userDrawn="1"/>
        </p:nvSpPr>
        <p:spPr bwMode="auto">
          <a:xfrm>
            <a:off x="6267717" y="4383758"/>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1" name="Rectangle 228">
            <a:extLst>
              <a:ext uri="{FF2B5EF4-FFF2-40B4-BE49-F238E27FC236}">
                <a16:creationId xmlns:a16="http://schemas.microsoft.com/office/drawing/2014/main" id="{802DD19F-ACAF-462C-9EF0-03BED7E8C2A2}"/>
              </a:ext>
            </a:extLst>
          </p:cNvPr>
          <p:cNvSpPr>
            <a:spLocks noChangeArrowheads="1"/>
          </p:cNvSpPr>
          <p:nvPr userDrawn="1"/>
        </p:nvSpPr>
        <p:spPr bwMode="auto">
          <a:xfrm>
            <a:off x="6721980" y="4383758"/>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2" name="Rectangle 254">
            <a:extLst>
              <a:ext uri="{FF2B5EF4-FFF2-40B4-BE49-F238E27FC236}">
                <a16:creationId xmlns:a16="http://schemas.microsoft.com/office/drawing/2014/main" id="{B675BA60-6E6B-4897-B172-3FEB85B0A6BE}"/>
              </a:ext>
            </a:extLst>
          </p:cNvPr>
          <p:cNvSpPr>
            <a:spLocks noChangeArrowheads="1"/>
          </p:cNvSpPr>
          <p:nvPr userDrawn="1"/>
        </p:nvSpPr>
        <p:spPr bwMode="auto">
          <a:xfrm>
            <a:off x="6267717" y="4890982"/>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3" name="Rectangle 255">
            <a:extLst>
              <a:ext uri="{FF2B5EF4-FFF2-40B4-BE49-F238E27FC236}">
                <a16:creationId xmlns:a16="http://schemas.microsoft.com/office/drawing/2014/main" id="{90EC0740-4B58-4786-864F-D6202316E36B}"/>
              </a:ext>
            </a:extLst>
          </p:cNvPr>
          <p:cNvSpPr>
            <a:spLocks noChangeArrowheads="1"/>
          </p:cNvSpPr>
          <p:nvPr userDrawn="1"/>
        </p:nvSpPr>
        <p:spPr bwMode="auto">
          <a:xfrm>
            <a:off x="6721980" y="4890982"/>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4" name="Rectangle 91">
            <a:extLst>
              <a:ext uri="{FF2B5EF4-FFF2-40B4-BE49-F238E27FC236}">
                <a16:creationId xmlns:a16="http://schemas.microsoft.com/office/drawing/2014/main" id="{6F4C6DA5-9C32-43AB-9B2B-D5F64DCD5B48}"/>
              </a:ext>
            </a:extLst>
          </p:cNvPr>
          <p:cNvSpPr>
            <a:spLocks noChangeArrowheads="1"/>
          </p:cNvSpPr>
          <p:nvPr userDrawn="1"/>
        </p:nvSpPr>
        <p:spPr bwMode="auto">
          <a:xfrm>
            <a:off x="7177412" y="1855170"/>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5" name="Rectangle 92">
            <a:extLst>
              <a:ext uri="{FF2B5EF4-FFF2-40B4-BE49-F238E27FC236}">
                <a16:creationId xmlns:a16="http://schemas.microsoft.com/office/drawing/2014/main" id="{2E98FFFB-1367-4885-A347-2B10A92AF779}"/>
              </a:ext>
            </a:extLst>
          </p:cNvPr>
          <p:cNvSpPr>
            <a:spLocks noChangeArrowheads="1"/>
          </p:cNvSpPr>
          <p:nvPr userDrawn="1"/>
        </p:nvSpPr>
        <p:spPr bwMode="auto">
          <a:xfrm>
            <a:off x="7631675" y="1855170"/>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6" name="Rectangle 118">
            <a:extLst>
              <a:ext uri="{FF2B5EF4-FFF2-40B4-BE49-F238E27FC236}">
                <a16:creationId xmlns:a16="http://schemas.microsoft.com/office/drawing/2014/main" id="{B0EE3A07-2F28-4D28-AD64-4E71640B185F}"/>
              </a:ext>
            </a:extLst>
          </p:cNvPr>
          <p:cNvSpPr>
            <a:spLocks noChangeArrowheads="1"/>
          </p:cNvSpPr>
          <p:nvPr userDrawn="1"/>
        </p:nvSpPr>
        <p:spPr bwMode="auto">
          <a:xfrm>
            <a:off x="7177412" y="2363562"/>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7" name="Rectangle 119">
            <a:extLst>
              <a:ext uri="{FF2B5EF4-FFF2-40B4-BE49-F238E27FC236}">
                <a16:creationId xmlns:a16="http://schemas.microsoft.com/office/drawing/2014/main" id="{CCE2A03B-C80B-42F1-9230-C10251D1238C}"/>
              </a:ext>
            </a:extLst>
          </p:cNvPr>
          <p:cNvSpPr>
            <a:spLocks noChangeArrowheads="1"/>
          </p:cNvSpPr>
          <p:nvPr userDrawn="1"/>
        </p:nvSpPr>
        <p:spPr bwMode="auto">
          <a:xfrm>
            <a:off x="7631675" y="2363562"/>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8" name="Rectangle 145">
            <a:extLst>
              <a:ext uri="{FF2B5EF4-FFF2-40B4-BE49-F238E27FC236}">
                <a16:creationId xmlns:a16="http://schemas.microsoft.com/office/drawing/2014/main" id="{87375277-0EF5-4601-B688-CC287F3E6A48}"/>
              </a:ext>
            </a:extLst>
          </p:cNvPr>
          <p:cNvSpPr>
            <a:spLocks noChangeArrowheads="1"/>
          </p:cNvSpPr>
          <p:nvPr userDrawn="1"/>
        </p:nvSpPr>
        <p:spPr bwMode="auto">
          <a:xfrm>
            <a:off x="7177412" y="287078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9" name="Rectangle 146">
            <a:extLst>
              <a:ext uri="{FF2B5EF4-FFF2-40B4-BE49-F238E27FC236}">
                <a16:creationId xmlns:a16="http://schemas.microsoft.com/office/drawing/2014/main" id="{19099545-7878-4215-9ADA-69237497B88B}"/>
              </a:ext>
            </a:extLst>
          </p:cNvPr>
          <p:cNvSpPr>
            <a:spLocks noChangeArrowheads="1"/>
          </p:cNvSpPr>
          <p:nvPr userDrawn="1"/>
        </p:nvSpPr>
        <p:spPr bwMode="auto">
          <a:xfrm>
            <a:off x="7631675" y="287078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0" name="Rectangle 172">
            <a:extLst>
              <a:ext uri="{FF2B5EF4-FFF2-40B4-BE49-F238E27FC236}">
                <a16:creationId xmlns:a16="http://schemas.microsoft.com/office/drawing/2014/main" id="{13AB64CA-71E8-4F3D-8A8F-48ADB8EE76DD}"/>
              </a:ext>
            </a:extLst>
          </p:cNvPr>
          <p:cNvSpPr>
            <a:spLocks noChangeArrowheads="1"/>
          </p:cNvSpPr>
          <p:nvPr userDrawn="1"/>
        </p:nvSpPr>
        <p:spPr bwMode="auto">
          <a:xfrm>
            <a:off x="7177412" y="3379178"/>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1" name="Rectangle 173">
            <a:extLst>
              <a:ext uri="{FF2B5EF4-FFF2-40B4-BE49-F238E27FC236}">
                <a16:creationId xmlns:a16="http://schemas.microsoft.com/office/drawing/2014/main" id="{E6E68EB4-8B4F-4659-85F0-F33EB0681EAB}"/>
              </a:ext>
            </a:extLst>
          </p:cNvPr>
          <p:cNvSpPr>
            <a:spLocks noChangeArrowheads="1"/>
          </p:cNvSpPr>
          <p:nvPr userDrawn="1"/>
        </p:nvSpPr>
        <p:spPr bwMode="auto">
          <a:xfrm>
            <a:off x="7631675" y="3379178"/>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2" name="Rectangle 199">
            <a:extLst>
              <a:ext uri="{FF2B5EF4-FFF2-40B4-BE49-F238E27FC236}">
                <a16:creationId xmlns:a16="http://schemas.microsoft.com/office/drawing/2014/main" id="{FD5D2EFE-78D7-47A0-B41B-A6D123F33258}"/>
              </a:ext>
            </a:extLst>
          </p:cNvPr>
          <p:cNvSpPr>
            <a:spLocks noChangeArrowheads="1"/>
          </p:cNvSpPr>
          <p:nvPr userDrawn="1"/>
        </p:nvSpPr>
        <p:spPr bwMode="auto">
          <a:xfrm>
            <a:off x="7177412" y="3887570"/>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3" name="Rectangle 200">
            <a:extLst>
              <a:ext uri="{FF2B5EF4-FFF2-40B4-BE49-F238E27FC236}">
                <a16:creationId xmlns:a16="http://schemas.microsoft.com/office/drawing/2014/main" id="{43DD1F99-EF92-4FA7-A688-DFB8CA0428A2}"/>
              </a:ext>
            </a:extLst>
          </p:cNvPr>
          <p:cNvSpPr>
            <a:spLocks noChangeArrowheads="1"/>
          </p:cNvSpPr>
          <p:nvPr userDrawn="1"/>
        </p:nvSpPr>
        <p:spPr bwMode="auto">
          <a:xfrm>
            <a:off x="7631675" y="3887570"/>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4" name="Rectangle 227">
            <a:extLst>
              <a:ext uri="{FF2B5EF4-FFF2-40B4-BE49-F238E27FC236}">
                <a16:creationId xmlns:a16="http://schemas.microsoft.com/office/drawing/2014/main" id="{61B66908-9A89-4CAA-82BB-1B0CBBA7121D}"/>
              </a:ext>
            </a:extLst>
          </p:cNvPr>
          <p:cNvSpPr>
            <a:spLocks noChangeArrowheads="1"/>
          </p:cNvSpPr>
          <p:nvPr userDrawn="1"/>
        </p:nvSpPr>
        <p:spPr bwMode="auto">
          <a:xfrm>
            <a:off x="7177413" y="4395962"/>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5" name="Rectangle 228">
            <a:extLst>
              <a:ext uri="{FF2B5EF4-FFF2-40B4-BE49-F238E27FC236}">
                <a16:creationId xmlns:a16="http://schemas.microsoft.com/office/drawing/2014/main" id="{A25ADF27-53D5-47C3-A679-6359C6A587B3}"/>
              </a:ext>
            </a:extLst>
          </p:cNvPr>
          <p:cNvSpPr>
            <a:spLocks noChangeArrowheads="1"/>
          </p:cNvSpPr>
          <p:nvPr userDrawn="1"/>
        </p:nvSpPr>
        <p:spPr bwMode="auto">
          <a:xfrm>
            <a:off x="7631676" y="4395962"/>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6" name="Rectangle 254">
            <a:extLst>
              <a:ext uri="{FF2B5EF4-FFF2-40B4-BE49-F238E27FC236}">
                <a16:creationId xmlns:a16="http://schemas.microsoft.com/office/drawing/2014/main" id="{3571E780-2740-4415-A8FC-0A7B70032679}"/>
              </a:ext>
            </a:extLst>
          </p:cNvPr>
          <p:cNvSpPr>
            <a:spLocks noChangeArrowheads="1"/>
          </p:cNvSpPr>
          <p:nvPr userDrawn="1"/>
        </p:nvSpPr>
        <p:spPr bwMode="auto">
          <a:xfrm>
            <a:off x="7177413" y="490318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7" name="Rectangle 255">
            <a:extLst>
              <a:ext uri="{FF2B5EF4-FFF2-40B4-BE49-F238E27FC236}">
                <a16:creationId xmlns:a16="http://schemas.microsoft.com/office/drawing/2014/main" id="{D4DFF327-57BB-4D9E-A2B7-F0DD5B949776}"/>
              </a:ext>
            </a:extLst>
          </p:cNvPr>
          <p:cNvSpPr>
            <a:spLocks noChangeArrowheads="1"/>
          </p:cNvSpPr>
          <p:nvPr userDrawn="1"/>
        </p:nvSpPr>
        <p:spPr bwMode="auto">
          <a:xfrm>
            <a:off x="7631676" y="490318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5" name="Rectangle 91">
            <a:extLst>
              <a:ext uri="{FF2B5EF4-FFF2-40B4-BE49-F238E27FC236}">
                <a16:creationId xmlns:a16="http://schemas.microsoft.com/office/drawing/2014/main" id="{8A3B7425-E369-4F53-BA6F-5242DA61BF30}"/>
              </a:ext>
            </a:extLst>
          </p:cNvPr>
          <p:cNvSpPr>
            <a:spLocks noChangeArrowheads="1"/>
          </p:cNvSpPr>
          <p:nvPr userDrawn="1"/>
        </p:nvSpPr>
        <p:spPr bwMode="auto">
          <a:xfrm>
            <a:off x="8087107" y="1855170"/>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6" name="Rectangle 92">
            <a:extLst>
              <a:ext uri="{FF2B5EF4-FFF2-40B4-BE49-F238E27FC236}">
                <a16:creationId xmlns:a16="http://schemas.microsoft.com/office/drawing/2014/main" id="{4E6A839F-6FCF-4E31-8BD0-E16864EEE062}"/>
              </a:ext>
            </a:extLst>
          </p:cNvPr>
          <p:cNvSpPr>
            <a:spLocks noChangeArrowheads="1"/>
          </p:cNvSpPr>
          <p:nvPr userDrawn="1"/>
        </p:nvSpPr>
        <p:spPr bwMode="auto">
          <a:xfrm>
            <a:off x="8541370" y="1855170"/>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7" name="Rectangle 118">
            <a:extLst>
              <a:ext uri="{FF2B5EF4-FFF2-40B4-BE49-F238E27FC236}">
                <a16:creationId xmlns:a16="http://schemas.microsoft.com/office/drawing/2014/main" id="{E30405E0-3BAF-415C-962D-57EEE5D59061}"/>
              </a:ext>
            </a:extLst>
          </p:cNvPr>
          <p:cNvSpPr>
            <a:spLocks noChangeArrowheads="1"/>
          </p:cNvSpPr>
          <p:nvPr userDrawn="1"/>
        </p:nvSpPr>
        <p:spPr bwMode="auto">
          <a:xfrm>
            <a:off x="8087107" y="2363562"/>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8" name="Rectangle 119">
            <a:extLst>
              <a:ext uri="{FF2B5EF4-FFF2-40B4-BE49-F238E27FC236}">
                <a16:creationId xmlns:a16="http://schemas.microsoft.com/office/drawing/2014/main" id="{2F0D6E87-BA13-4616-837F-44E6418D2BE9}"/>
              </a:ext>
            </a:extLst>
          </p:cNvPr>
          <p:cNvSpPr>
            <a:spLocks noChangeArrowheads="1"/>
          </p:cNvSpPr>
          <p:nvPr userDrawn="1"/>
        </p:nvSpPr>
        <p:spPr bwMode="auto">
          <a:xfrm>
            <a:off x="8541370" y="2363562"/>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9" name="Rectangle 145">
            <a:extLst>
              <a:ext uri="{FF2B5EF4-FFF2-40B4-BE49-F238E27FC236}">
                <a16:creationId xmlns:a16="http://schemas.microsoft.com/office/drawing/2014/main" id="{6E4DC2C7-60E2-4E39-A040-33E1148C84D5}"/>
              </a:ext>
            </a:extLst>
          </p:cNvPr>
          <p:cNvSpPr>
            <a:spLocks noChangeArrowheads="1"/>
          </p:cNvSpPr>
          <p:nvPr userDrawn="1"/>
        </p:nvSpPr>
        <p:spPr bwMode="auto">
          <a:xfrm>
            <a:off x="8087107" y="287078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0" name="Rectangle 146">
            <a:extLst>
              <a:ext uri="{FF2B5EF4-FFF2-40B4-BE49-F238E27FC236}">
                <a16:creationId xmlns:a16="http://schemas.microsoft.com/office/drawing/2014/main" id="{966097DC-FD1B-4AB8-9270-D63BF4F1A3CB}"/>
              </a:ext>
            </a:extLst>
          </p:cNvPr>
          <p:cNvSpPr>
            <a:spLocks noChangeArrowheads="1"/>
          </p:cNvSpPr>
          <p:nvPr userDrawn="1"/>
        </p:nvSpPr>
        <p:spPr bwMode="auto">
          <a:xfrm>
            <a:off x="8541370" y="287078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1" name="Rectangle 172">
            <a:extLst>
              <a:ext uri="{FF2B5EF4-FFF2-40B4-BE49-F238E27FC236}">
                <a16:creationId xmlns:a16="http://schemas.microsoft.com/office/drawing/2014/main" id="{F9963C2C-FE13-4B53-9E0A-33833EBFF4BC}"/>
              </a:ext>
            </a:extLst>
          </p:cNvPr>
          <p:cNvSpPr>
            <a:spLocks noChangeArrowheads="1"/>
          </p:cNvSpPr>
          <p:nvPr userDrawn="1"/>
        </p:nvSpPr>
        <p:spPr bwMode="auto">
          <a:xfrm>
            <a:off x="8087107" y="3379178"/>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2" name="Rectangle 173">
            <a:extLst>
              <a:ext uri="{FF2B5EF4-FFF2-40B4-BE49-F238E27FC236}">
                <a16:creationId xmlns:a16="http://schemas.microsoft.com/office/drawing/2014/main" id="{E25FDE01-0116-404D-AED3-856484360C6A}"/>
              </a:ext>
            </a:extLst>
          </p:cNvPr>
          <p:cNvSpPr>
            <a:spLocks noChangeArrowheads="1"/>
          </p:cNvSpPr>
          <p:nvPr userDrawn="1"/>
        </p:nvSpPr>
        <p:spPr bwMode="auto">
          <a:xfrm>
            <a:off x="8541370" y="3379178"/>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3" name="Rectangle 199">
            <a:extLst>
              <a:ext uri="{FF2B5EF4-FFF2-40B4-BE49-F238E27FC236}">
                <a16:creationId xmlns:a16="http://schemas.microsoft.com/office/drawing/2014/main" id="{6301786C-8F5C-45F8-9EBB-5C24E924F8FB}"/>
              </a:ext>
            </a:extLst>
          </p:cNvPr>
          <p:cNvSpPr>
            <a:spLocks noChangeArrowheads="1"/>
          </p:cNvSpPr>
          <p:nvPr userDrawn="1"/>
        </p:nvSpPr>
        <p:spPr bwMode="auto">
          <a:xfrm>
            <a:off x="8087107" y="3887570"/>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4" name="Rectangle 200">
            <a:extLst>
              <a:ext uri="{FF2B5EF4-FFF2-40B4-BE49-F238E27FC236}">
                <a16:creationId xmlns:a16="http://schemas.microsoft.com/office/drawing/2014/main" id="{5F732FBA-FE3A-4BD8-BBC1-9C523E6253B3}"/>
              </a:ext>
            </a:extLst>
          </p:cNvPr>
          <p:cNvSpPr>
            <a:spLocks noChangeArrowheads="1"/>
          </p:cNvSpPr>
          <p:nvPr userDrawn="1"/>
        </p:nvSpPr>
        <p:spPr bwMode="auto">
          <a:xfrm>
            <a:off x="8541370" y="3887570"/>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5" name="Rectangle 227">
            <a:extLst>
              <a:ext uri="{FF2B5EF4-FFF2-40B4-BE49-F238E27FC236}">
                <a16:creationId xmlns:a16="http://schemas.microsoft.com/office/drawing/2014/main" id="{C637BBAC-97AA-4D18-AA59-2A7536613F5A}"/>
              </a:ext>
            </a:extLst>
          </p:cNvPr>
          <p:cNvSpPr>
            <a:spLocks noChangeArrowheads="1"/>
          </p:cNvSpPr>
          <p:nvPr userDrawn="1"/>
        </p:nvSpPr>
        <p:spPr bwMode="auto">
          <a:xfrm>
            <a:off x="8087108" y="4395962"/>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6" name="Rectangle 228">
            <a:extLst>
              <a:ext uri="{FF2B5EF4-FFF2-40B4-BE49-F238E27FC236}">
                <a16:creationId xmlns:a16="http://schemas.microsoft.com/office/drawing/2014/main" id="{6065E043-00A0-4681-9A2D-6DCA1E6EF993}"/>
              </a:ext>
            </a:extLst>
          </p:cNvPr>
          <p:cNvSpPr>
            <a:spLocks noChangeArrowheads="1"/>
          </p:cNvSpPr>
          <p:nvPr userDrawn="1"/>
        </p:nvSpPr>
        <p:spPr bwMode="auto">
          <a:xfrm>
            <a:off x="8541371" y="4395962"/>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7" name="Rectangle 254">
            <a:extLst>
              <a:ext uri="{FF2B5EF4-FFF2-40B4-BE49-F238E27FC236}">
                <a16:creationId xmlns:a16="http://schemas.microsoft.com/office/drawing/2014/main" id="{CE169FB0-5491-4F5D-BC9E-C9846ADDC0B8}"/>
              </a:ext>
            </a:extLst>
          </p:cNvPr>
          <p:cNvSpPr>
            <a:spLocks noChangeArrowheads="1"/>
          </p:cNvSpPr>
          <p:nvPr userDrawn="1"/>
        </p:nvSpPr>
        <p:spPr bwMode="auto">
          <a:xfrm>
            <a:off x="8087108" y="490318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8" name="Rectangle 255">
            <a:extLst>
              <a:ext uri="{FF2B5EF4-FFF2-40B4-BE49-F238E27FC236}">
                <a16:creationId xmlns:a16="http://schemas.microsoft.com/office/drawing/2014/main" id="{2057D317-5E06-487E-8C29-ACF2FBFDAD7B}"/>
              </a:ext>
            </a:extLst>
          </p:cNvPr>
          <p:cNvSpPr>
            <a:spLocks noChangeArrowheads="1"/>
          </p:cNvSpPr>
          <p:nvPr userDrawn="1"/>
        </p:nvSpPr>
        <p:spPr bwMode="auto">
          <a:xfrm>
            <a:off x="8541371" y="490318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Tree>
    <p:extLst>
      <p:ext uri="{BB962C8B-B14F-4D97-AF65-F5344CB8AC3E}">
        <p14:creationId xmlns:p14="http://schemas.microsoft.com/office/powerpoint/2010/main" val="145230934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accent1"/>
        </a:solidFill>
        <a:effectLst/>
      </p:bgPr>
    </p:bg>
    <p:spTree>
      <p:nvGrpSpPr>
        <p:cNvPr id="1" name=""/>
        <p:cNvGrpSpPr/>
        <p:nvPr/>
      </p:nvGrpSpPr>
      <p:grpSpPr>
        <a:xfrm>
          <a:off x="0" y="0"/>
          <a:ext cx="0" cy="0"/>
          <a:chOff x="0" y="0"/>
          <a:chExt cx="0" cy="0"/>
        </a:xfrm>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3283"/>
            <a:ext cx="10882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3283"/>
            <a:ext cx="10882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3283"/>
            <a:ext cx="10882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38827"/>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38827"/>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3882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45539"/>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45539"/>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2251"/>
            <a:ext cx="10999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2251"/>
            <a:ext cx="10882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57795"/>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50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6763"/>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nvGrpSpPr>
          <p:cNvPr id="7" name="Group 6">
            <a:extLst>
              <a:ext uri="{FF2B5EF4-FFF2-40B4-BE49-F238E27FC236}">
                <a16:creationId xmlns:a16="http://schemas.microsoft.com/office/drawing/2014/main" id="{27DA42D9-3528-406D-A6F9-46DF735F0B1B}"/>
              </a:ext>
            </a:extLst>
          </p:cNvPr>
          <p:cNvGrpSpPr/>
          <p:nvPr userDrawn="1"/>
        </p:nvGrpSpPr>
        <p:grpSpPr>
          <a:xfrm>
            <a:off x="354110" y="6402442"/>
            <a:ext cx="11480604" cy="109990"/>
            <a:chOff x="354110" y="6402442"/>
            <a:chExt cx="11480604" cy="109990"/>
          </a:xfrm>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sp>
        <p:nvSpPr>
          <p:cNvPr id="2" name="Date Placeholder 1"/>
          <p:cNvSpPr>
            <a:spLocks noGrp="1"/>
          </p:cNvSpPr>
          <p:nvPr userDrawn="1">
            <p:ph type="dt" sz="half" idx="10"/>
          </p:nvPr>
        </p:nvSpPr>
        <p:spPr/>
        <p:txBody>
          <a:bodyPr/>
          <a:lstStyle/>
          <a:p>
            <a:fld id="{425404F2-BE9A-4460-8815-8F645183555F}" type="datetimeFigureOut">
              <a:rPr lang="en-US" smtClean="0"/>
              <a:pPr/>
              <a:t>11/21/2024</a:t>
            </a:fld>
            <a:endParaRPr lang="en-US"/>
          </a:p>
        </p:txBody>
      </p:sp>
      <p:sp>
        <p:nvSpPr>
          <p:cNvPr id="3" name="Footer Placeholder 2"/>
          <p:cNvSpPr>
            <a:spLocks noGrp="1"/>
          </p:cNvSpPr>
          <p:nvPr userDrawn="1">
            <p:ph type="ftr" sz="quarter" idx="11"/>
          </p:nvPr>
        </p:nvSpPr>
        <p:spPr/>
        <p:txBody>
          <a:bodyPr/>
          <a:lstStyle/>
          <a:p>
            <a:endParaRPr lang="en-US"/>
          </a:p>
        </p:txBody>
      </p:sp>
      <p:sp>
        <p:nvSpPr>
          <p:cNvPr id="4" name="Slide Number Placeholder 3"/>
          <p:cNvSpPr>
            <a:spLocks noGrp="1"/>
          </p:cNvSpPr>
          <p:nvPr userDrawn="1">
            <p:ph type="sldNum" sz="quarter" idx="12"/>
          </p:nvPr>
        </p:nvSpPr>
        <p:spPr/>
        <p:txBody>
          <a:bodyPr/>
          <a:lstStyle/>
          <a:p>
            <a:r>
              <a:rPr lang="en-US" dirty="0"/>
              <a:t>www.anubhavtrainings.com</a:t>
            </a:r>
          </a:p>
        </p:txBody>
      </p:sp>
      <p:grpSp>
        <p:nvGrpSpPr>
          <p:cNvPr id="618" name="Group 617">
            <a:extLst>
              <a:ext uri="{FF2B5EF4-FFF2-40B4-BE49-F238E27FC236}">
                <a16:creationId xmlns:a16="http://schemas.microsoft.com/office/drawing/2014/main" id="{B5B99429-15CB-4646-807F-6B01F4253B13}"/>
              </a:ext>
            </a:extLst>
          </p:cNvPr>
          <p:cNvGrpSpPr/>
          <p:nvPr userDrawn="1"/>
        </p:nvGrpSpPr>
        <p:grpSpPr>
          <a:xfrm>
            <a:off x="354110" y="5904602"/>
            <a:ext cx="11480604" cy="109990"/>
            <a:chOff x="354110" y="6402442"/>
            <a:chExt cx="11480604" cy="109990"/>
          </a:xfrm>
        </p:grpSpPr>
        <p:sp>
          <p:nvSpPr>
            <p:cNvPr id="619" name="Rectangle 59">
              <a:extLst>
                <a:ext uri="{FF2B5EF4-FFF2-40B4-BE49-F238E27FC236}">
                  <a16:creationId xmlns:a16="http://schemas.microsoft.com/office/drawing/2014/main" id="{624494D0-607C-4971-A357-ED99F45D7C21}"/>
                </a:ext>
              </a:extLst>
            </p:cNvPr>
            <p:cNvSpPr>
              <a:spLocks noChangeArrowheads="1"/>
            </p:cNvSpPr>
            <p:nvPr/>
          </p:nvSpPr>
          <p:spPr bwMode="auto">
            <a:xfrm>
              <a:off x="35411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0" name="Rectangle 60">
              <a:extLst>
                <a:ext uri="{FF2B5EF4-FFF2-40B4-BE49-F238E27FC236}">
                  <a16:creationId xmlns:a16="http://schemas.microsoft.com/office/drawing/2014/main" id="{22FD15BA-8E62-417D-8392-658E5E86C2FF}"/>
                </a:ext>
              </a:extLst>
            </p:cNvPr>
            <p:cNvSpPr>
              <a:spLocks noChangeArrowheads="1"/>
            </p:cNvSpPr>
            <p:nvPr/>
          </p:nvSpPr>
          <p:spPr bwMode="auto">
            <a:xfrm>
              <a:off x="80954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1" name="Rectangle 61">
              <a:extLst>
                <a:ext uri="{FF2B5EF4-FFF2-40B4-BE49-F238E27FC236}">
                  <a16:creationId xmlns:a16="http://schemas.microsoft.com/office/drawing/2014/main" id="{C665A07F-2AFB-49CF-8EE0-C81377FC2A54}"/>
                </a:ext>
              </a:extLst>
            </p:cNvPr>
            <p:cNvSpPr>
              <a:spLocks noChangeArrowheads="1"/>
            </p:cNvSpPr>
            <p:nvPr/>
          </p:nvSpPr>
          <p:spPr bwMode="auto">
            <a:xfrm>
              <a:off x="1263805"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2" name="Rectangle 62">
              <a:extLst>
                <a:ext uri="{FF2B5EF4-FFF2-40B4-BE49-F238E27FC236}">
                  <a16:creationId xmlns:a16="http://schemas.microsoft.com/office/drawing/2014/main" id="{74997C49-7ACC-4BCC-BC8D-58EBD77EE72A}"/>
                </a:ext>
              </a:extLst>
            </p:cNvPr>
            <p:cNvSpPr>
              <a:spLocks noChangeArrowheads="1"/>
            </p:cNvSpPr>
            <p:nvPr/>
          </p:nvSpPr>
          <p:spPr bwMode="auto">
            <a:xfrm>
              <a:off x="1719239"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3" name="Rectangle 63">
              <a:extLst>
                <a:ext uri="{FF2B5EF4-FFF2-40B4-BE49-F238E27FC236}">
                  <a16:creationId xmlns:a16="http://schemas.microsoft.com/office/drawing/2014/main" id="{E3CDD2FB-079B-43EA-89D5-5FD9D7644AC4}"/>
                </a:ext>
              </a:extLst>
            </p:cNvPr>
            <p:cNvSpPr>
              <a:spLocks noChangeArrowheads="1"/>
            </p:cNvSpPr>
            <p:nvPr/>
          </p:nvSpPr>
          <p:spPr bwMode="auto">
            <a:xfrm>
              <a:off x="2173502"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4" name="Rectangle 64">
              <a:extLst>
                <a:ext uri="{FF2B5EF4-FFF2-40B4-BE49-F238E27FC236}">
                  <a16:creationId xmlns:a16="http://schemas.microsoft.com/office/drawing/2014/main" id="{9C1479D9-3647-44C4-99E1-C660E2C8E306}"/>
                </a:ext>
              </a:extLst>
            </p:cNvPr>
            <p:cNvSpPr>
              <a:spLocks noChangeArrowheads="1"/>
            </p:cNvSpPr>
            <p:nvPr/>
          </p:nvSpPr>
          <p:spPr bwMode="auto">
            <a:xfrm>
              <a:off x="2628934"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5" name="Rectangle 65">
              <a:extLst>
                <a:ext uri="{FF2B5EF4-FFF2-40B4-BE49-F238E27FC236}">
                  <a16:creationId xmlns:a16="http://schemas.microsoft.com/office/drawing/2014/main" id="{AA8F3E10-CD9D-49C0-B0AE-24ABBF3BDC07}"/>
                </a:ext>
              </a:extLst>
            </p:cNvPr>
            <p:cNvSpPr>
              <a:spLocks noChangeArrowheads="1"/>
            </p:cNvSpPr>
            <p:nvPr/>
          </p:nvSpPr>
          <p:spPr bwMode="auto">
            <a:xfrm>
              <a:off x="3083197"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6" name="Rectangle 66">
              <a:extLst>
                <a:ext uri="{FF2B5EF4-FFF2-40B4-BE49-F238E27FC236}">
                  <a16:creationId xmlns:a16="http://schemas.microsoft.com/office/drawing/2014/main" id="{9C3B6F09-A4DD-4A26-B213-51E23205497E}"/>
                </a:ext>
              </a:extLst>
            </p:cNvPr>
            <p:cNvSpPr>
              <a:spLocks noChangeArrowheads="1"/>
            </p:cNvSpPr>
            <p:nvPr/>
          </p:nvSpPr>
          <p:spPr bwMode="auto">
            <a:xfrm>
              <a:off x="3538630"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7" name="Rectangle 67">
              <a:extLst>
                <a:ext uri="{FF2B5EF4-FFF2-40B4-BE49-F238E27FC236}">
                  <a16:creationId xmlns:a16="http://schemas.microsoft.com/office/drawing/2014/main" id="{2BA14941-5A2D-4CDB-9C2E-79C930D22256}"/>
                </a:ext>
              </a:extLst>
            </p:cNvPr>
            <p:cNvSpPr>
              <a:spLocks noChangeArrowheads="1"/>
            </p:cNvSpPr>
            <p:nvPr/>
          </p:nvSpPr>
          <p:spPr bwMode="auto">
            <a:xfrm>
              <a:off x="3992893"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8" name="Rectangle 68">
              <a:extLst>
                <a:ext uri="{FF2B5EF4-FFF2-40B4-BE49-F238E27FC236}">
                  <a16:creationId xmlns:a16="http://schemas.microsoft.com/office/drawing/2014/main" id="{6C5B2E84-85D6-4DD5-88FE-F8495F5E3CA2}"/>
                </a:ext>
              </a:extLst>
            </p:cNvPr>
            <p:cNvSpPr>
              <a:spLocks noChangeArrowheads="1"/>
            </p:cNvSpPr>
            <p:nvPr/>
          </p:nvSpPr>
          <p:spPr bwMode="auto">
            <a:xfrm>
              <a:off x="4448326"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9" name="Rectangle 69">
              <a:extLst>
                <a:ext uri="{FF2B5EF4-FFF2-40B4-BE49-F238E27FC236}">
                  <a16:creationId xmlns:a16="http://schemas.microsoft.com/office/drawing/2014/main" id="{1987B595-96EB-427F-8E00-533CBBEB5E66}"/>
                </a:ext>
              </a:extLst>
            </p:cNvPr>
            <p:cNvSpPr>
              <a:spLocks noChangeArrowheads="1"/>
            </p:cNvSpPr>
            <p:nvPr/>
          </p:nvSpPr>
          <p:spPr bwMode="auto">
            <a:xfrm>
              <a:off x="4902589"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0" name="Rectangle 70">
              <a:extLst>
                <a:ext uri="{FF2B5EF4-FFF2-40B4-BE49-F238E27FC236}">
                  <a16:creationId xmlns:a16="http://schemas.microsoft.com/office/drawing/2014/main" id="{99D33392-C824-498D-AF8A-7AF58A9F3321}"/>
                </a:ext>
              </a:extLst>
            </p:cNvPr>
            <p:cNvSpPr>
              <a:spLocks noChangeArrowheads="1"/>
            </p:cNvSpPr>
            <p:nvPr/>
          </p:nvSpPr>
          <p:spPr bwMode="auto">
            <a:xfrm>
              <a:off x="535802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1" name="Rectangle 71">
              <a:extLst>
                <a:ext uri="{FF2B5EF4-FFF2-40B4-BE49-F238E27FC236}">
                  <a16:creationId xmlns:a16="http://schemas.microsoft.com/office/drawing/2014/main" id="{6D1CAD59-FE6E-48A2-AE71-1BB80553F20C}"/>
                </a:ext>
              </a:extLst>
            </p:cNvPr>
            <p:cNvSpPr>
              <a:spLocks noChangeArrowheads="1"/>
            </p:cNvSpPr>
            <p:nvPr/>
          </p:nvSpPr>
          <p:spPr bwMode="auto">
            <a:xfrm>
              <a:off x="5812285"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2" name="Rectangle 72">
              <a:extLst>
                <a:ext uri="{FF2B5EF4-FFF2-40B4-BE49-F238E27FC236}">
                  <a16:creationId xmlns:a16="http://schemas.microsoft.com/office/drawing/2014/main" id="{BD936CE6-00F6-4CAF-A200-A693710C89B3}"/>
                </a:ext>
              </a:extLst>
            </p:cNvPr>
            <p:cNvSpPr>
              <a:spLocks noChangeArrowheads="1"/>
            </p:cNvSpPr>
            <p:nvPr/>
          </p:nvSpPr>
          <p:spPr bwMode="auto">
            <a:xfrm>
              <a:off x="6267717"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3" name="Rectangle 73">
              <a:extLst>
                <a:ext uri="{FF2B5EF4-FFF2-40B4-BE49-F238E27FC236}">
                  <a16:creationId xmlns:a16="http://schemas.microsoft.com/office/drawing/2014/main" id="{10329E52-6B3F-4897-BFBC-A6C4F2D26958}"/>
                </a:ext>
              </a:extLst>
            </p:cNvPr>
            <p:cNvSpPr>
              <a:spLocks noChangeArrowheads="1"/>
            </p:cNvSpPr>
            <p:nvPr/>
          </p:nvSpPr>
          <p:spPr bwMode="auto">
            <a:xfrm>
              <a:off x="672198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4" name="Rectangle 74">
              <a:extLst>
                <a:ext uri="{FF2B5EF4-FFF2-40B4-BE49-F238E27FC236}">
                  <a16:creationId xmlns:a16="http://schemas.microsoft.com/office/drawing/2014/main" id="{B9A5FD8E-2005-457D-B36F-5BD162CB6407}"/>
                </a:ext>
              </a:extLst>
            </p:cNvPr>
            <p:cNvSpPr>
              <a:spLocks noChangeArrowheads="1"/>
            </p:cNvSpPr>
            <p:nvPr/>
          </p:nvSpPr>
          <p:spPr bwMode="auto">
            <a:xfrm>
              <a:off x="7177414"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5" name="Rectangle 75">
              <a:extLst>
                <a:ext uri="{FF2B5EF4-FFF2-40B4-BE49-F238E27FC236}">
                  <a16:creationId xmlns:a16="http://schemas.microsoft.com/office/drawing/2014/main" id="{2C1FBF6B-A7C3-4F83-AD53-33D9E848D4A4}"/>
                </a:ext>
              </a:extLst>
            </p:cNvPr>
            <p:cNvSpPr>
              <a:spLocks noChangeArrowheads="1"/>
            </p:cNvSpPr>
            <p:nvPr/>
          </p:nvSpPr>
          <p:spPr bwMode="auto">
            <a:xfrm>
              <a:off x="7631676"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6" name="Rectangle 76">
              <a:extLst>
                <a:ext uri="{FF2B5EF4-FFF2-40B4-BE49-F238E27FC236}">
                  <a16:creationId xmlns:a16="http://schemas.microsoft.com/office/drawing/2014/main" id="{964A4B57-1B27-4010-9A9F-F2BCD2530127}"/>
                </a:ext>
              </a:extLst>
            </p:cNvPr>
            <p:cNvSpPr>
              <a:spLocks noChangeArrowheads="1"/>
            </p:cNvSpPr>
            <p:nvPr/>
          </p:nvSpPr>
          <p:spPr bwMode="auto">
            <a:xfrm>
              <a:off x="8087109"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7" name="Rectangle 77">
              <a:extLst>
                <a:ext uri="{FF2B5EF4-FFF2-40B4-BE49-F238E27FC236}">
                  <a16:creationId xmlns:a16="http://schemas.microsoft.com/office/drawing/2014/main" id="{D961087D-A1D8-48DD-8BD9-550D63557439}"/>
                </a:ext>
              </a:extLst>
            </p:cNvPr>
            <p:cNvSpPr>
              <a:spLocks noChangeArrowheads="1"/>
            </p:cNvSpPr>
            <p:nvPr/>
          </p:nvSpPr>
          <p:spPr bwMode="auto">
            <a:xfrm>
              <a:off x="8541372"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8" name="Rectangle 78">
              <a:extLst>
                <a:ext uri="{FF2B5EF4-FFF2-40B4-BE49-F238E27FC236}">
                  <a16:creationId xmlns:a16="http://schemas.microsoft.com/office/drawing/2014/main" id="{64FADA1C-663B-4FF6-8D80-B311B8ABCD02}"/>
                </a:ext>
              </a:extLst>
            </p:cNvPr>
            <p:cNvSpPr>
              <a:spLocks noChangeArrowheads="1"/>
            </p:cNvSpPr>
            <p:nvPr/>
          </p:nvSpPr>
          <p:spPr bwMode="auto">
            <a:xfrm>
              <a:off x="8996805"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9" name="Rectangle 79">
              <a:extLst>
                <a:ext uri="{FF2B5EF4-FFF2-40B4-BE49-F238E27FC236}">
                  <a16:creationId xmlns:a16="http://schemas.microsoft.com/office/drawing/2014/main" id="{E96330D1-4BBF-4D0A-B45F-77999C5C74D6}"/>
                </a:ext>
              </a:extLst>
            </p:cNvPr>
            <p:cNvSpPr>
              <a:spLocks noChangeArrowheads="1"/>
            </p:cNvSpPr>
            <p:nvPr/>
          </p:nvSpPr>
          <p:spPr bwMode="auto">
            <a:xfrm>
              <a:off x="9451068"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0" name="Rectangle 80">
              <a:extLst>
                <a:ext uri="{FF2B5EF4-FFF2-40B4-BE49-F238E27FC236}">
                  <a16:creationId xmlns:a16="http://schemas.microsoft.com/office/drawing/2014/main" id="{78AFE672-0739-4A26-8B51-D71BAD6A4326}"/>
                </a:ext>
              </a:extLst>
            </p:cNvPr>
            <p:cNvSpPr>
              <a:spLocks noChangeArrowheads="1"/>
            </p:cNvSpPr>
            <p:nvPr/>
          </p:nvSpPr>
          <p:spPr bwMode="auto">
            <a:xfrm>
              <a:off x="9906501"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1" name="Rectangle 81">
              <a:extLst>
                <a:ext uri="{FF2B5EF4-FFF2-40B4-BE49-F238E27FC236}">
                  <a16:creationId xmlns:a16="http://schemas.microsoft.com/office/drawing/2014/main" id="{AA3E4254-137D-4797-BF52-FAB6866F0F05}"/>
                </a:ext>
              </a:extLst>
            </p:cNvPr>
            <p:cNvSpPr>
              <a:spLocks noChangeArrowheads="1"/>
            </p:cNvSpPr>
            <p:nvPr/>
          </p:nvSpPr>
          <p:spPr bwMode="auto">
            <a:xfrm>
              <a:off x="10360763"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2" name="Rectangle 82">
              <a:extLst>
                <a:ext uri="{FF2B5EF4-FFF2-40B4-BE49-F238E27FC236}">
                  <a16:creationId xmlns:a16="http://schemas.microsoft.com/office/drawing/2014/main" id="{81844ED9-0C33-41B9-8D6C-0C959F9E0F48}"/>
                </a:ext>
              </a:extLst>
            </p:cNvPr>
            <p:cNvSpPr>
              <a:spLocks noChangeArrowheads="1"/>
            </p:cNvSpPr>
            <p:nvPr/>
          </p:nvSpPr>
          <p:spPr bwMode="auto">
            <a:xfrm>
              <a:off x="10816197"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3" name="Rectangle 83">
              <a:extLst>
                <a:ext uri="{FF2B5EF4-FFF2-40B4-BE49-F238E27FC236}">
                  <a16:creationId xmlns:a16="http://schemas.microsoft.com/office/drawing/2014/main" id="{69541354-1FEF-4A05-8852-E0866C02411F}"/>
                </a:ext>
              </a:extLst>
            </p:cNvPr>
            <p:cNvSpPr>
              <a:spLocks noChangeArrowheads="1"/>
            </p:cNvSpPr>
            <p:nvPr/>
          </p:nvSpPr>
          <p:spPr bwMode="auto">
            <a:xfrm>
              <a:off x="1127046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4" name="Rectangle 84">
              <a:extLst>
                <a:ext uri="{FF2B5EF4-FFF2-40B4-BE49-F238E27FC236}">
                  <a16:creationId xmlns:a16="http://schemas.microsoft.com/office/drawing/2014/main" id="{22323587-A6E2-4D2C-9D71-B6D0B4DAF0A2}"/>
                </a:ext>
              </a:extLst>
            </p:cNvPr>
            <p:cNvSpPr>
              <a:spLocks noChangeArrowheads="1"/>
            </p:cNvSpPr>
            <p:nvPr/>
          </p:nvSpPr>
          <p:spPr bwMode="auto">
            <a:xfrm>
              <a:off x="1172589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spTree>
    <p:extLst>
      <p:ext uri="{BB962C8B-B14F-4D97-AF65-F5344CB8AC3E}">
        <p14:creationId xmlns:p14="http://schemas.microsoft.com/office/powerpoint/2010/main" val="66395774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Images and Contents Layout">
    <p:spTree>
      <p:nvGrpSpPr>
        <p:cNvPr id="1" name=""/>
        <p:cNvGrpSpPr/>
        <p:nvPr/>
      </p:nvGrpSpPr>
      <p:grpSpPr>
        <a:xfrm>
          <a:off x="0" y="0"/>
          <a:ext cx="0" cy="0"/>
          <a:chOff x="0" y="0"/>
          <a:chExt cx="0" cy="0"/>
        </a:xfrm>
      </p:grpSpPr>
      <p:sp>
        <p:nvSpPr>
          <p:cNvPr id="4" name="Picture Placeholder 2"/>
          <p:cNvSpPr>
            <a:spLocks noGrp="1"/>
          </p:cNvSpPr>
          <p:nvPr>
            <p:ph type="pic" idx="1" hasCustomPrompt="1"/>
          </p:nvPr>
        </p:nvSpPr>
        <p:spPr>
          <a:xfrm>
            <a:off x="0" y="-1"/>
            <a:ext cx="12188825" cy="6857999"/>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265" indent="0">
              <a:buNone/>
              <a:defRPr sz="3732"/>
            </a:lvl2pPr>
            <a:lvl3pPr marL="1218529" indent="0">
              <a:buNone/>
              <a:defRPr sz="3198"/>
            </a:lvl3pPr>
            <a:lvl4pPr marL="1827794" indent="0">
              <a:buNone/>
              <a:defRPr sz="2665"/>
            </a:lvl4pPr>
            <a:lvl5pPr marL="2437060" indent="0">
              <a:buNone/>
              <a:defRPr sz="2665"/>
            </a:lvl5pPr>
            <a:lvl6pPr marL="3046324" indent="0">
              <a:buNone/>
              <a:defRPr sz="2665"/>
            </a:lvl6pPr>
            <a:lvl7pPr marL="3655589" indent="0">
              <a:buNone/>
              <a:defRPr sz="2665"/>
            </a:lvl7pPr>
            <a:lvl8pPr marL="4264853" indent="0">
              <a:buNone/>
              <a:defRPr sz="2665"/>
            </a:lvl8pPr>
            <a:lvl9pPr marL="4874118" indent="0">
              <a:buNone/>
              <a:defRPr sz="2665"/>
            </a:lvl9pPr>
          </a:lstStyle>
          <a:p>
            <a:r>
              <a:rPr lang="en-US" altLang="ko-KR" dirty="0"/>
              <a:t>Insert Your Image</a:t>
            </a:r>
            <a:endParaRPr lang="ko-KR" altLang="en-US" dirty="0"/>
          </a:p>
        </p:txBody>
      </p:sp>
    </p:spTree>
    <p:extLst>
      <p:ext uri="{BB962C8B-B14F-4D97-AF65-F5344CB8AC3E}">
        <p14:creationId xmlns:p14="http://schemas.microsoft.com/office/powerpoint/2010/main" val="35994685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93"/>
        <p:cNvGrpSpPr/>
        <p:nvPr/>
      </p:nvGrpSpPr>
      <p:grpSpPr>
        <a:xfrm>
          <a:off x="0" y="0"/>
          <a:ext cx="0" cy="0"/>
          <a:chOff x="0" y="0"/>
          <a:chExt cx="0" cy="0"/>
        </a:xfrm>
      </p:grpSpPr>
      <p:sp>
        <p:nvSpPr>
          <p:cNvPr id="94" name="Google Shape;94;p172"/>
          <p:cNvSpPr txBox="1">
            <a:spLocks noGrp="1"/>
          </p:cNvSpPr>
          <p:nvPr>
            <p:ph type="dt" idx="10"/>
          </p:nvPr>
        </p:nvSpPr>
        <p:spPr>
          <a:xfrm>
            <a:off x="609441" y="6356351"/>
            <a:ext cx="2844059" cy="365125"/>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5" name="Google Shape;95;p172"/>
          <p:cNvSpPr txBox="1">
            <a:spLocks noGrp="1"/>
          </p:cNvSpPr>
          <p:nvPr>
            <p:ph type="ftr" idx="11"/>
          </p:nvPr>
        </p:nvSpPr>
        <p:spPr>
          <a:xfrm>
            <a:off x="4164515" y="6356351"/>
            <a:ext cx="3859795" cy="365125"/>
          </a:xfrm>
          <a:prstGeom prst="rect">
            <a:avLst/>
          </a:prstGeom>
          <a:noFill/>
          <a:ln>
            <a:noFill/>
          </a:ln>
        </p:spPr>
        <p:txBody>
          <a:bodyPr spcFirstLastPara="1" wrap="square" lIns="0" tIns="60925" rIns="0"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6" name="Google Shape;96;p172"/>
          <p:cNvSpPr txBox="1">
            <a:spLocks noGrp="1"/>
          </p:cNvSpPr>
          <p:nvPr>
            <p:ph type="sldNum" idx="12"/>
          </p:nvPr>
        </p:nvSpPr>
        <p:spPr>
          <a:xfrm>
            <a:off x="8735325" y="6356351"/>
            <a:ext cx="2844059" cy="365125"/>
          </a:xfrm>
          <a:prstGeom prst="rect">
            <a:avLst/>
          </a:prstGeom>
          <a:noFill/>
          <a:ln>
            <a:noFill/>
          </a:ln>
        </p:spPr>
        <p:txBody>
          <a:bodyPr spcFirstLastPara="1" wrap="square" lIns="0" tIns="60925" rIns="0"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97" name="Google Shape;97;p172"/>
          <p:cNvSpPr txBox="1">
            <a:spLocks noGrp="1"/>
          </p:cNvSpPr>
          <p:nvPr>
            <p:ph type="title"/>
          </p:nvPr>
        </p:nvSpPr>
        <p:spPr>
          <a:xfrm>
            <a:off x="609441" y="274639"/>
            <a:ext cx="10969943" cy="711081"/>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Clr>
                <a:schemeClr val="accent1"/>
              </a:buClr>
              <a:buSzPts val="3600"/>
              <a:buFont typeface="Quattrocento Sans"/>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88825"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30967579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369"/>
        <p:cNvGrpSpPr/>
        <p:nvPr/>
      </p:nvGrpSpPr>
      <p:grpSpPr>
        <a:xfrm>
          <a:off x="0" y="0"/>
          <a:ext cx="0" cy="0"/>
          <a:chOff x="0" y="0"/>
          <a:chExt cx="0" cy="0"/>
        </a:xfrm>
      </p:grpSpPr>
      <p:sp>
        <p:nvSpPr>
          <p:cNvPr id="370" name="Google Shape;370;p158"/>
          <p:cNvSpPr txBox="1">
            <a:spLocks noGrp="1"/>
          </p:cNvSpPr>
          <p:nvPr>
            <p:ph type="ctrTitle"/>
          </p:nvPr>
        </p:nvSpPr>
        <p:spPr>
          <a:xfrm>
            <a:off x="1523603" y="1122363"/>
            <a:ext cx="9141619"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5999"/>
              <a:buFont typeface="Calibri"/>
              <a:buNone/>
              <a:defRPr sz="5999"/>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71" name="Google Shape;371;p158"/>
          <p:cNvSpPr txBox="1">
            <a:spLocks noGrp="1"/>
          </p:cNvSpPr>
          <p:nvPr>
            <p:ph type="subTitle" idx="1"/>
          </p:nvPr>
        </p:nvSpPr>
        <p:spPr>
          <a:xfrm>
            <a:off x="1523603" y="3602037"/>
            <a:ext cx="9141619" cy="1655763"/>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399"/>
              <a:buNone/>
              <a:defRPr sz="2399"/>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372" name="Google Shape;372;p158"/>
          <p:cNvSpPr txBox="1">
            <a:spLocks noGrp="1"/>
          </p:cNvSpPr>
          <p:nvPr>
            <p:ph type="dt" idx="10"/>
          </p:nvPr>
        </p:nvSpPr>
        <p:spPr>
          <a:xfrm>
            <a:off x="837982" y="6356351"/>
            <a:ext cx="2742486"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3" name="Google Shape;373;p158"/>
          <p:cNvSpPr txBox="1">
            <a:spLocks noGrp="1"/>
          </p:cNvSpPr>
          <p:nvPr>
            <p:ph type="ftr" idx="11"/>
          </p:nvPr>
        </p:nvSpPr>
        <p:spPr>
          <a:xfrm>
            <a:off x="4037549" y="6356351"/>
            <a:ext cx="4113728"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4" name="Google Shape;374;p158"/>
          <p:cNvSpPr txBox="1">
            <a:spLocks noGrp="1"/>
          </p:cNvSpPr>
          <p:nvPr>
            <p:ph type="sldNum" idx="12"/>
          </p:nvPr>
        </p:nvSpPr>
        <p:spPr>
          <a:xfrm>
            <a:off x="8608357" y="6356351"/>
            <a:ext cx="2742486"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332439346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omparison" type="twoTxTwoObj">
  <p:cSld name="Comparison">
    <p:spTree>
      <p:nvGrpSpPr>
        <p:cNvPr id="1" name="Shape 443"/>
        <p:cNvGrpSpPr/>
        <p:nvPr/>
      </p:nvGrpSpPr>
      <p:grpSpPr>
        <a:xfrm>
          <a:off x="0" y="0"/>
          <a:ext cx="0" cy="0"/>
          <a:chOff x="0" y="0"/>
          <a:chExt cx="0" cy="0"/>
        </a:xfrm>
      </p:grpSpPr>
      <p:sp>
        <p:nvSpPr>
          <p:cNvPr id="444" name="Google Shape;444;p176"/>
          <p:cNvSpPr txBox="1">
            <a:spLocks noGrp="1"/>
          </p:cNvSpPr>
          <p:nvPr>
            <p:ph type="title"/>
          </p:nvPr>
        </p:nvSpPr>
        <p:spPr>
          <a:xfrm>
            <a:off x="839569" y="365125"/>
            <a:ext cx="10512862"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45" name="Google Shape;445;p176"/>
          <p:cNvSpPr txBox="1">
            <a:spLocks noGrp="1"/>
          </p:cNvSpPr>
          <p:nvPr>
            <p:ph type="body" idx="1"/>
          </p:nvPr>
        </p:nvSpPr>
        <p:spPr>
          <a:xfrm>
            <a:off x="839571" y="1681163"/>
            <a:ext cx="5156443"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399"/>
              <a:buNone/>
              <a:defRPr sz="2399"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46" name="Google Shape;446;p176"/>
          <p:cNvSpPr txBox="1">
            <a:spLocks noGrp="1"/>
          </p:cNvSpPr>
          <p:nvPr>
            <p:ph type="body" idx="2"/>
          </p:nvPr>
        </p:nvSpPr>
        <p:spPr>
          <a:xfrm>
            <a:off x="839571" y="2505075"/>
            <a:ext cx="5156443"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7" name="Google Shape;447;p176"/>
          <p:cNvSpPr txBox="1">
            <a:spLocks noGrp="1"/>
          </p:cNvSpPr>
          <p:nvPr>
            <p:ph type="body" idx="3"/>
          </p:nvPr>
        </p:nvSpPr>
        <p:spPr>
          <a:xfrm>
            <a:off x="6170593" y="1681163"/>
            <a:ext cx="518183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399"/>
              <a:buNone/>
              <a:defRPr sz="2399"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48" name="Google Shape;448;p176"/>
          <p:cNvSpPr txBox="1">
            <a:spLocks noGrp="1"/>
          </p:cNvSpPr>
          <p:nvPr>
            <p:ph type="body" idx="4"/>
          </p:nvPr>
        </p:nvSpPr>
        <p:spPr>
          <a:xfrm>
            <a:off x="6170593" y="2505075"/>
            <a:ext cx="518183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9" name="Google Shape;449;p176"/>
          <p:cNvSpPr txBox="1">
            <a:spLocks noGrp="1"/>
          </p:cNvSpPr>
          <p:nvPr>
            <p:ph type="dt" idx="10"/>
          </p:nvPr>
        </p:nvSpPr>
        <p:spPr>
          <a:xfrm>
            <a:off x="837982" y="6356351"/>
            <a:ext cx="2742486"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50" name="Google Shape;450;p176"/>
          <p:cNvSpPr txBox="1">
            <a:spLocks noGrp="1"/>
          </p:cNvSpPr>
          <p:nvPr>
            <p:ph type="ftr" idx="11"/>
          </p:nvPr>
        </p:nvSpPr>
        <p:spPr>
          <a:xfrm>
            <a:off x="4037549" y="6356351"/>
            <a:ext cx="4113728"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51" name="Google Shape;451;p176"/>
          <p:cNvSpPr txBox="1">
            <a:spLocks noGrp="1"/>
          </p:cNvSpPr>
          <p:nvPr>
            <p:ph type="sldNum" idx="12"/>
          </p:nvPr>
        </p:nvSpPr>
        <p:spPr>
          <a:xfrm>
            <a:off x="8608357" y="6356351"/>
            <a:ext cx="2742486"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03217721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Content with Caption" type="objTx">
  <p:cSld name="Content with Caption">
    <p:spTree>
      <p:nvGrpSpPr>
        <p:cNvPr id="1" name="Shape 456"/>
        <p:cNvGrpSpPr/>
        <p:nvPr/>
      </p:nvGrpSpPr>
      <p:grpSpPr>
        <a:xfrm>
          <a:off x="0" y="0"/>
          <a:ext cx="0" cy="0"/>
          <a:chOff x="0" y="0"/>
          <a:chExt cx="0" cy="0"/>
        </a:xfrm>
      </p:grpSpPr>
      <p:sp>
        <p:nvSpPr>
          <p:cNvPr id="457" name="Google Shape;457;p178"/>
          <p:cNvSpPr txBox="1">
            <a:spLocks noGrp="1"/>
          </p:cNvSpPr>
          <p:nvPr>
            <p:ph type="title"/>
          </p:nvPr>
        </p:nvSpPr>
        <p:spPr>
          <a:xfrm>
            <a:off x="839569" y="457200"/>
            <a:ext cx="3931213"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199"/>
              <a:buFont typeface="Calibri"/>
              <a:buNone/>
              <a:defRPr sz="3199"/>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58" name="Google Shape;458;p178"/>
          <p:cNvSpPr txBox="1">
            <a:spLocks noGrp="1"/>
          </p:cNvSpPr>
          <p:nvPr>
            <p:ph type="body" idx="1"/>
          </p:nvPr>
        </p:nvSpPr>
        <p:spPr>
          <a:xfrm>
            <a:off x="5181838" y="987426"/>
            <a:ext cx="6170593" cy="4873625"/>
          </a:xfrm>
          <a:prstGeom prst="rect">
            <a:avLst/>
          </a:prstGeom>
          <a:noFill/>
          <a:ln>
            <a:noFill/>
          </a:ln>
        </p:spPr>
        <p:txBody>
          <a:bodyPr spcFirstLastPara="1" wrap="square" lIns="91425" tIns="45700" rIns="91425" bIns="45700" anchor="t" anchorCtr="0">
            <a:normAutofit/>
          </a:bodyPr>
          <a:lstStyle>
            <a:lvl1pPr marL="457200" lvl="0" indent="-431736" algn="l">
              <a:lnSpc>
                <a:spcPct val="90000"/>
              </a:lnSpc>
              <a:spcBef>
                <a:spcPts val="1000"/>
              </a:spcBef>
              <a:spcAft>
                <a:spcPts val="0"/>
              </a:spcAft>
              <a:buClr>
                <a:schemeClr val="dk1"/>
              </a:buClr>
              <a:buSzPts val="3199"/>
              <a:buChar char="•"/>
              <a:defRPr sz="3199"/>
            </a:lvl1pPr>
            <a:lvl2pPr marL="914400" lvl="1" indent="-406336" algn="l">
              <a:lnSpc>
                <a:spcPct val="90000"/>
              </a:lnSpc>
              <a:spcBef>
                <a:spcPts val="500"/>
              </a:spcBef>
              <a:spcAft>
                <a:spcPts val="0"/>
              </a:spcAft>
              <a:buClr>
                <a:schemeClr val="dk1"/>
              </a:buClr>
              <a:buSzPts val="2799"/>
              <a:buChar char="•"/>
              <a:defRPr sz="2799"/>
            </a:lvl2pPr>
            <a:lvl3pPr marL="1371600" lvl="2" indent="-380936" algn="l">
              <a:lnSpc>
                <a:spcPct val="90000"/>
              </a:lnSpc>
              <a:spcBef>
                <a:spcPts val="500"/>
              </a:spcBef>
              <a:spcAft>
                <a:spcPts val="0"/>
              </a:spcAft>
              <a:buClr>
                <a:schemeClr val="dk1"/>
              </a:buClr>
              <a:buSzPts val="2399"/>
              <a:buChar char="•"/>
              <a:defRPr sz="2399"/>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459" name="Google Shape;459;p178"/>
          <p:cNvSpPr txBox="1">
            <a:spLocks noGrp="1"/>
          </p:cNvSpPr>
          <p:nvPr>
            <p:ph type="body" idx="2"/>
          </p:nvPr>
        </p:nvSpPr>
        <p:spPr>
          <a:xfrm>
            <a:off x="839569" y="2057401"/>
            <a:ext cx="3931213"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460" name="Google Shape;460;p178"/>
          <p:cNvSpPr txBox="1">
            <a:spLocks noGrp="1"/>
          </p:cNvSpPr>
          <p:nvPr>
            <p:ph type="dt" idx="10"/>
          </p:nvPr>
        </p:nvSpPr>
        <p:spPr>
          <a:xfrm>
            <a:off x="837982" y="6356351"/>
            <a:ext cx="2742486"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1" name="Google Shape;461;p178"/>
          <p:cNvSpPr txBox="1">
            <a:spLocks noGrp="1"/>
          </p:cNvSpPr>
          <p:nvPr>
            <p:ph type="ftr" idx="11"/>
          </p:nvPr>
        </p:nvSpPr>
        <p:spPr>
          <a:xfrm>
            <a:off x="4037549" y="6356351"/>
            <a:ext cx="4113728"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2" name="Google Shape;462;p178"/>
          <p:cNvSpPr txBox="1">
            <a:spLocks noGrp="1"/>
          </p:cNvSpPr>
          <p:nvPr>
            <p:ph type="sldNum" idx="12"/>
          </p:nvPr>
        </p:nvSpPr>
        <p:spPr>
          <a:xfrm>
            <a:off x="8608357" y="6356351"/>
            <a:ext cx="2742486"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38002318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Picture with Caption" type="picTx">
  <p:cSld name="Picture with Caption">
    <p:spTree>
      <p:nvGrpSpPr>
        <p:cNvPr id="1" name="Shape 463"/>
        <p:cNvGrpSpPr/>
        <p:nvPr/>
      </p:nvGrpSpPr>
      <p:grpSpPr>
        <a:xfrm>
          <a:off x="0" y="0"/>
          <a:ext cx="0" cy="0"/>
          <a:chOff x="0" y="0"/>
          <a:chExt cx="0" cy="0"/>
        </a:xfrm>
      </p:grpSpPr>
      <p:sp>
        <p:nvSpPr>
          <p:cNvPr id="464" name="Google Shape;464;p179"/>
          <p:cNvSpPr txBox="1">
            <a:spLocks noGrp="1"/>
          </p:cNvSpPr>
          <p:nvPr>
            <p:ph type="title"/>
          </p:nvPr>
        </p:nvSpPr>
        <p:spPr>
          <a:xfrm>
            <a:off x="839569" y="457200"/>
            <a:ext cx="3931213"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199"/>
              <a:buFont typeface="Calibri"/>
              <a:buNone/>
              <a:defRPr sz="3199"/>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65" name="Google Shape;465;p179"/>
          <p:cNvSpPr>
            <a:spLocks noGrp="1"/>
          </p:cNvSpPr>
          <p:nvPr>
            <p:ph type="pic" idx="2"/>
          </p:nvPr>
        </p:nvSpPr>
        <p:spPr>
          <a:xfrm>
            <a:off x="5181838" y="987426"/>
            <a:ext cx="6170593" cy="4873625"/>
          </a:xfrm>
          <a:prstGeom prst="rect">
            <a:avLst/>
          </a:prstGeom>
          <a:noFill/>
          <a:ln>
            <a:noFill/>
          </a:ln>
        </p:spPr>
      </p:sp>
      <p:sp>
        <p:nvSpPr>
          <p:cNvPr id="466" name="Google Shape;466;p179"/>
          <p:cNvSpPr txBox="1">
            <a:spLocks noGrp="1"/>
          </p:cNvSpPr>
          <p:nvPr>
            <p:ph type="body" idx="1"/>
          </p:nvPr>
        </p:nvSpPr>
        <p:spPr>
          <a:xfrm>
            <a:off x="839569" y="2057401"/>
            <a:ext cx="3931213"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467" name="Google Shape;467;p179"/>
          <p:cNvSpPr txBox="1">
            <a:spLocks noGrp="1"/>
          </p:cNvSpPr>
          <p:nvPr>
            <p:ph type="dt" idx="10"/>
          </p:nvPr>
        </p:nvSpPr>
        <p:spPr>
          <a:xfrm>
            <a:off x="837982" y="6356351"/>
            <a:ext cx="2742486"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8" name="Google Shape;468;p179"/>
          <p:cNvSpPr txBox="1">
            <a:spLocks noGrp="1"/>
          </p:cNvSpPr>
          <p:nvPr>
            <p:ph type="ftr" idx="11"/>
          </p:nvPr>
        </p:nvSpPr>
        <p:spPr>
          <a:xfrm>
            <a:off x="4037549" y="6356351"/>
            <a:ext cx="4113728"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9" name="Google Shape;469;p179"/>
          <p:cNvSpPr txBox="1">
            <a:spLocks noGrp="1"/>
          </p:cNvSpPr>
          <p:nvPr>
            <p:ph type="sldNum" idx="12"/>
          </p:nvPr>
        </p:nvSpPr>
        <p:spPr>
          <a:xfrm>
            <a:off x="8608357" y="6356351"/>
            <a:ext cx="2742486"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356362583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Title and Vertical Text" type="vertTx">
  <p:cSld name="Title and Vertical Text">
    <p:spTree>
      <p:nvGrpSpPr>
        <p:cNvPr id="1" name="Shape 470"/>
        <p:cNvGrpSpPr/>
        <p:nvPr/>
      </p:nvGrpSpPr>
      <p:grpSpPr>
        <a:xfrm>
          <a:off x="0" y="0"/>
          <a:ext cx="0" cy="0"/>
          <a:chOff x="0" y="0"/>
          <a:chExt cx="0" cy="0"/>
        </a:xfrm>
      </p:grpSpPr>
      <p:sp>
        <p:nvSpPr>
          <p:cNvPr id="471" name="Google Shape;471;p180"/>
          <p:cNvSpPr txBox="1">
            <a:spLocks noGrp="1"/>
          </p:cNvSpPr>
          <p:nvPr>
            <p:ph type="title"/>
          </p:nvPr>
        </p:nvSpPr>
        <p:spPr>
          <a:xfrm>
            <a:off x="837982" y="365125"/>
            <a:ext cx="10512862"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2" name="Google Shape;472;p180"/>
          <p:cNvSpPr txBox="1">
            <a:spLocks noGrp="1"/>
          </p:cNvSpPr>
          <p:nvPr>
            <p:ph type="body" idx="1"/>
          </p:nvPr>
        </p:nvSpPr>
        <p:spPr>
          <a:xfrm rot="5400000">
            <a:off x="3918744" y="-1255136"/>
            <a:ext cx="4351339" cy="10512862"/>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73" name="Google Shape;473;p180"/>
          <p:cNvSpPr txBox="1">
            <a:spLocks noGrp="1"/>
          </p:cNvSpPr>
          <p:nvPr>
            <p:ph type="dt" idx="10"/>
          </p:nvPr>
        </p:nvSpPr>
        <p:spPr>
          <a:xfrm>
            <a:off x="837982" y="6356351"/>
            <a:ext cx="2742486"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4" name="Google Shape;474;p180"/>
          <p:cNvSpPr txBox="1">
            <a:spLocks noGrp="1"/>
          </p:cNvSpPr>
          <p:nvPr>
            <p:ph type="ftr" idx="11"/>
          </p:nvPr>
        </p:nvSpPr>
        <p:spPr>
          <a:xfrm>
            <a:off x="4037549" y="6356351"/>
            <a:ext cx="4113728"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5" name="Google Shape;475;p180"/>
          <p:cNvSpPr txBox="1">
            <a:spLocks noGrp="1"/>
          </p:cNvSpPr>
          <p:nvPr>
            <p:ph type="sldNum" idx="12"/>
          </p:nvPr>
        </p:nvSpPr>
        <p:spPr>
          <a:xfrm>
            <a:off x="8608357" y="6356351"/>
            <a:ext cx="2742486"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54039460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 Title and Text">
    <p:spTree>
      <p:nvGrpSpPr>
        <p:cNvPr id="1" name="Shape 476"/>
        <p:cNvGrpSpPr/>
        <p:nvPr/>
      </p:nvGrpSpPr>
      <p:grpSpPr>
        <a:xfrm>
          <a:off x="0" y="0"/>
          <a:ext cx="0" cy="0"/>
          <a:chOff x="0" y="0"/>
          <a:chExt cx="0" cy="0"/>
        </a:xfrm>
      </p:grpSpPr>
      <p:sp>
        <p:nvSpPr>
          <p:cNvPr id="477" name="Google Shape;477;p181"/>
          <p:cNvSpPr txBox="1">
            <a:spLocks noGrp="1"/>
          </p:cNvSpPr>
          <p:nvPr>
            <p:ph type="title"/>
          </p:nvPr>
        </p:nvSpPr>
        <p:spPr>
          <a:xfrm rot="5400000">
            <a:off x="7130817" y="1956938"/>
            <a:ext cx="5811839" cy="262821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8" name="Google Shape;478;p181"/>
          <p:cNvSpPr txBox="1">
            <a:spLocks noGrp="1"/>
          </p:cNvSpPr>
          <p:nvPr>
            <p:ph type="body" idx="1"/>
          </p:nvPr>
        </p:nvSpPr>
        <p:spPr>
          <a:xfrm rot="5400000">
            <a:off x="1798205" y="-595097"/>
            <a:ext cx="5811839" cy="7732286"/>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79" name="Google Shape;479;p181"/>
          <p:cNvSpPr txBox="1">
            <a:spLocks noGrp="1"/>
          </p:cNvSpPr>
          <p:nvPr>
            <p:ph type="dt" idx="10"/>
          </p:nvPr>
        </p:nvSpPr>
        <p:spPr>
          <a:xfrm>
            <a:off x="837982" y="6356351"/>
            <a:ext cx="2742486"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0" name="Google Shape;480;p181"/>
          <p:cNvSpPr txBox="1">
            <a:spLocks noGrp="1"/>
          </p:cNvSpPr>
          <p:nvPr>
            <p:ph type="ftr" idx="11"/>
          </p:nvPr>
        </p:nvSpPr>
        <p:spPr>
          <a:xfrm>
            <a:off x="4037549" y="6356351"/>
            <a:ext cx="4113728"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1" name="Google Shape;481;p181"/>
          <p:cNvSpPr txBox="1">
            <a:spLocks noGrp="1"/>
          </p:cNvSpPr>
          <p:nvPr>
            <p:ph type="sldNum" idx="12"/>
          </p:nvPr>
        </p:nvSpPr>
        <p:spPr>
          <a:xfrm>
            <a:off x="8608357" y="6356351"/>
            <a:ext cx="2742486"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384407260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itle">
  <p:cSld name="Title">
    <p:bg>
      <p:bgPr>
        <a:gradFill>
          <a:gsLst>
            <a:gs pos="0">
              <a:schemeClr val="accent2"/>
            </a:gs>
            <a:gs pos="100000">
              <a:schemeClr val="dk1"/>
            </a:gs>
          </a:gsLst>
          <a:lin ang="8100019" scaled="0"/>
        </a:gradFill>
        <a:effectLst/>
      </p:bgPr>
    </p:bg>
    <p:spTree>
      <p:nvGrpSpPr>
        <p:cNvPr id="1" name="Shape 482"/>
        <p:cNvGrpSpPr/>
        <p:nvPr/>
      </p:nvGrpSpPr>
      <p:grpSpPr>
        <a:xfrm>
          <a:off x="0" y="0"/>
          <a:ext cx="0" cy="0"/>
          <a:chOff x="0" y="0"/>
          <a:chExt cx="0" cy="0"/>
        </a:xfrm>
      </p:grpSpPr>
      <p:sp>
        <p:nvSpPr>
          <p:cNvPr id="483" name="Google Shape;483;p182"/>
          <p:cNvSpPr txBox="1">
            <a:spLocks noGrp="1"/>
          </p:cNvSpPr>
          <p:nvPr>
            <p:ph type="ctrTitle"/>
          </p:nvPr>
        </p:nvSpPr>
        <p:spPr>
          <a:xfrm>
            <a:off x="1383473" y="2216600"/>
            <a:ext cx="9421946" cy="24248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Clr>
                <a:schemeClr val="lt1"/>
              </a:buClr>
              <a:buSzPts val="6800"/>
              <a:buFont typeface="Calibri"/>
              <a:buNone/>
              <a:defRPr sz="9064">
                <a:solidFill>
                  <a:schemeClr val="lt1"/>
                </a:solidFill>
              </a:defRPr>
            </a:lvl1pPr>
            <a:lvl2pPr lvl="1">
              <a:lnSpc>
                <a:spcPct val="100000"/>
              </a:lnSpc>
              <a:spcBef>
                <a:spcPts val="0"/>
              </a:spcBef>
              <a:spcAft>
                <a:spcPts val="0"/>
              </a:spcAft>
              <a:buClr>
                <a:schemeClr val="lt1"/>
              </a:buClr>
              <a:buSzPts val="6800"/>
              <a:buNone/>
              <a:defRPr sz="9064">
                <a:solidFill>
                  <a:schemeClr val="lt1"/>
                </a:solidFill>
              </a:defRPr>
            </a:lvl2pPr>
            <a:lvl3pPr lvl="2">
              <a:lnSpc>
                <a:spcPct val="100000"/>
              </a:lnSpc>
              <a:spcBef>
                <a:spcPts val="0"/>
              </a:spcBef>
              <a:spcAft>
                <a:spcPts val="0"/>
              </a:spcAft>
              <a:buClr>
                <a:schemeClr val="lt1"/>
              </a:buClr>
              <a:buSzPts val="6800"/>
              <a:buNone/>
              <a:defRPr sz="9064">
                <a:solidFill>
                  <a:schemeClr val="lt1"/>
                </a:solidFill>
              </a:defRPr>
            </a:lvl3pPr>
            <a:lvl4pPr lvl="3">
              <a:lnSpc>
                <a:spcPct val="100000"/>
              </a:lnSpc>
              <a:spcBef>
                <a:spcPts val="0"/>
              </a:spcBef>
              <a:spcAft>
                <a:spcPts val="0"/>
              </a:spcAft>
              <a:buClr>
                <a:schemeClr val="lt1"/>
              </a:buClr>
              <a:buSzPts val="6800"/>
              <a:buNone/>
              <a:defRPr sz="9064">
                <a:solidFill>
                  <a:schemeClr val="lt1"/>
                </a:solidFill>
              </a:defRPr>
            </a:lvl4pPr>
            <a:lvl5pPr lvl="4">
              <a:lnSpc>
                <a:spcPct val="100000"/>
              </a:lnSpc>
              <a:spcBef>
                <a:spcPts val="0"/>
              </a:spcBef>
              <a:spcAft>
                <a:spcPts val="0"/>
              </a:spcAft>
              <a:buClr>
                <a:schemeClr val="lt1"/>
              </a:buClr>
              <a:buSzPts val="6800"/>
              <a:buNone/>
              <a:defRPr sz="9064">
                <a:solidFill>
                  <a:schemeClr val="lt1"/>
                </a:solidFill>
              </a:defRPr>
            </a:lvl5pPr>
            <a:lvl6pPr lvl="5">
              <a:lnSpc>
                <a:spcPct val="100000"/>
              </a:lnSpc>
              <a:spcBef>
                <a:spcPts val="0"/>
              </a:spcBef>
              <a:spcAft>
                <a:spcPts val="0"/>
              </a:spcAft>
              <a:buClr>
                <a:schemeClr val="lt1"/>
              </a:buClr>
              <a:buSzPts val="6800"/>
              <a:buNone/>
              <a:defRPr sz="9064">
                <a:solidFill>
                  <a:schemeClr val="lt1"/>
                </a:solidFill>
              </a:defRPr>
            </a:lvl6pPr>
            <a:lvl7pPr lvl="6">
              <a:lnSpc>
                <a:spcPct val="100000"/>
              </a:lnSpc>
              <a:spcBef>
                <a:spcPts val="0"/>
              </a:spcBef>
              <a:spcAft>
                <a:spcPts val="0"/>
              </a:spcAft>
              <a:buClr>
                <a:schemeClr val="lt1"/>
              </a:buClr>
              <a:buSzPts val="6800"/>
              <a:buNone/>
              <a:defRPr sz="9064">
                <a:solidFill>
                  <a:schemeClr val="lt1"/>
                </a:solidFill>
              </a:defRPr>
            </a:lvl7pPr>
            <a:lvl8pPr lvl="7">
              <a:lnSpc>
                <a:spcPct val="100000"/>
              </a:lnSpc>
              <a:spcBef>
                <a:spcPts val="0"/>
              </a:spcBef>
              <a:spcAft>
                <a:spcPts val="0"/>
              </a:spcAft>
              <a:buClr>
                <a:schemeClr val="lt1"/>
              </a:buClr>
              <a:buSzPts val="6800"/>
              <a:buNone/>
              <a:defRPr sz="9064">
                <a:solidFill>
                  <a:schemeClr val="lt1"/>
                </a:solidFill>
              </a:defRPr>
            </a:lvl8pPr>
            <a:lvl9pPr lvl="8">
              <a:lnSpc>
                <a:spcPct val="100000"/>
              </a:lnSpc>
              <a:spcBef>
                <a:spcPts val="0"/>
              </a:spcBef>
              <a:spcAft>
                <a:spcPts val="0"/>
              </a:spcAft>
              <a:buClr>
                <a:schemeClr val="lt1"/>
              </a:buClr>
              <a:buSzPts val="6800"/>
              <a:buNone/>
              <a:defRPr sz="9064">
                <a:solidFill>
                  <a:schemeClr val="lt1"/>
                </a:solidFill>
              </a:defRPr>
            </a:lvl9pPr>
          </a:lstStyle>
          <a:p>
            <a:endParaRPr/>
          </a:p>
        </p:txBody>
      </p:sp>
    </p:spTree>
    <p:extLst>
      <p:ext uri="{BB962C8B-B14F-4D97-AF65-F5344CB8AC3E}">
        <p14:creationId xmlns:p14="http://schemas.microsoft.com/office/powerpoint/2010/main" val="403058067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Blank - Dark">
  <p:cSld name="Blank - Dark">
    <p:bg>
      <p:bgPr>
        <a:gradFill>
          <a:gsLst>
            <a:gs pos="0">
              <a:schemeClr val="accent1"/>
            </a:gs>
            <a:gs pos="100000">
              <a:schemeClr val="accent2"/>
            </a:gs>
          </a:gsLst>
          <a:lin ang="8099331" scaled="0"/>
        </a:gradFill>
        <a:effectLst/>
      </p:bgPr>
    </p:bg>
    <p:spTree>
      <p:nvGrpSpPr>
        <p:cNvPr id="1" name="Shape 484"/>
        <p:cNvGrpSpPr/>
        <p:nvPr/>
      </p:nvGrpSpPr>
      <p:grpSpPr>
        <a:xfrm>
          <a:off x="0" y="0"/>
          <a:ext cx="0" cy="0"/>
          <a:chOff x="0" y="0"/>
          <a:chExt cx="0" cy="0"/>
        </a:xfrm>
      </p:grpSpPr>
      <p:sp>
        <p:nvSpPr>
          <p:cNvPr id="485" name="Google Shape;485;p183"/>
          <p:cNvSpPr txBox="1">
            <a:spLocks noGrp="1"/>
          </p:cNvSpPr>
          <p:nvPr>
            <p:ph type="sldNum" idx="12"/>
          </p:nvPr>
        </p:nvSpPr>
        <p:spPr>
          <a:xfrm>
            <a:off x="11101354" y="6129935"/>
            <a:ext cx="731409" cy="524800"/>
          </a:xfrm>
          <a:prstGeom prst="rect">
            <a:avLst/>
          </a:prstGeom>
          <a:noFill/>
          <a:ln>
            <a:noFill/>
          </a:ln>
        </p:spPr>
        <p:txBody>
          <a:bodyPr spcFirstLastPara="1" wrap="square" lIns="0" tIns="0" rIns="0" bIns="0" anchor="ctr" anchorCtr="0">
            <a:noAutofit/>
          </a:bodyPr>
          <a:lstStyle>
            <a:lvl1pPr marL="0" lvl="0" indent="0" algn="r">
              <a:buClr>
                <a:schemeClr val="lt1"/>
              </a:buClr>
              <a:buSzPts val="1200"/>
              <a:buFont typeface="Calibri"/>
              <a:buNone/>
              <a:defRPr sz="1200">
                <a:solidFill>
                  <a:schemeClr val="lt1"/>
                </a:solidFill>
                <a:latin typeface="Calibri"/>
                <a:ea typeface="Calibri"/>
                <a:cs typeface="Calibri"/>
                <a:sym typeface="Calibri"/>
              </a:defRPr>
            </a:lvl1pPr>
            <a:lvl2pPr marL="0" lvl="1" indent="0" algn="r">
              <a:buClr>
                <a:schemeClr val="lt1"/>
              </a:buClr>
              <a:buSzPts val="1200"/>
              <a:buFont typeface="Calibri"/>
              <a:buNone/>
              <a:defRPr sz="1200">
                <a:solidFill>
                  <a:schemeClr val="lt1"/>
                </a:solidFill>
                <a:latin typeface="Calibri"/>
                <a:ea typeface="Calibri"/>
                <a:cs typeface="Calibri"/>
                <a:sym typeface="Calibri"/>
              </a:defRPr>
            </a:lvl2pPr>
            <a:lvl3pPr marL="0" lvl="2" indent="0" algn="r">
              <a:buClr>
                <a:schemeClr val="lt1"/>
              </a:buClr>
              <a:buSzPts val="1200"/>
              <a:buFont typeface="Calibri"/>
              <a:buNone/>
              <a:defRPr sz="1200">
                <a:solidFill>
                  <a:schemeClr val="lt1"/>
                </a:solidFill>
                <a:latin typeface="Calibri"/>
                <a:ea typeface="Calibri"/>
                <a:cs typeface="Calibri"/>
                <a:sym typeface="Calibri"/>
              </a:defRPr>
            </a:lvl3pPr>
            <a:lvl4pPr marL="0" lvl="3" indent="0" algn="r">
              <a:buClr>
                <a:schemeClr val="lt1"/>
              </a:buClr>
              <a:buSzPts val="1200"/>
              <a:buFont typeface="Calibri"/>
              <a:buNone/>
              <a:defRPr sz="1200">
                <a:solidFill>
                  <a:schemeClr val="lt1"/>
                </a:solidFill>
                <a:latin typeface="Calibri"/>
                <a:ea typeface="Calibri"/>
                <a:cs typeface="Calibri"/>
                <a:sym typeface="Calibri"/>
              </a:defRPr>
            </a:lvl4pPr>
            <a:lvl5pPr marL="0" lvl="4" indent="0" algn="r">
              <a:buClr>
                <a:schemeClr val="lt1"/>
              </a:buClr>
              <a:buSzPts val="1200"/>
              <a:buFont typeface="Calibri"/>
              <a:buNone/>
              <a:defRPr sz="1200">
                <a:solidFill>
                  <a:schemeClr val="lt1"/>
                </a:solidFill>
                <a:latin typeface="Calibri"/>
                <a:ea typeface="Calibri"/>
                <a:cs typeface="Calibri"/>
                <a:sym typeface="Calibri"/>
              </a:defRPr>
            </a:lvl5pPr>
            <a:lvl6pPr marL="0" lvl="5" indent="0" algn="r">
              <a:buClr>
                <a:schemeClr val="lt1"/>
              </a:buClr>
              <a:buSzPts val="1200"/>
              <a:buFont typeface="Calibri"/>
              <a:buNone/>
              <a:defRPr sz="1200">
                <a:solidFill>
                  <a:schemeClr val="lt1"/>
                </a:solidFill>
                <a:latin typeface="Calibri"/>
                <a:ea typeface="Calibri"/>
                <a:cs typeface="Calibri"/>
                <a:sym typeface="Calibri"/>
              </a:defRPr>
            </a:lvl6pPr>
            <a:lvl7pPr marL="0" lvl="6" indent="0" algn="r">
              <a:buClr>
                <a:schemeClr val="lt1"/>
              </a:buClr>
              <a:buSzPts val="1200"/>
              <a:buFont typeface="Calibri"/>
              <a:buNone/>
              <a:defRPr sz="1200">
                <a:solidFill>
                  <a:schemeClr val="lt1"/>
                </a:solidFill>
                <a:latin typeface="Calibri"/>
                <a:ea typeface="Calibri"/>
                <a:cs typeface="Calibri"/>
                <a:sym typeface="Calibri"/>
              </a:defRPr>
            </a:lvl7pPr>
            <a:lvl8pPr marL="0" lvl="7" indent="0" algn="r">
              <a:buClr>
                <a:schemeClr val="lt1"/>
              </a:buClr>
              <a:buSzPts val="1200"/>
              <a:buFont typeface="Calibri"/>
              <a:buNone/>
              <a:defRPr sz="1200">
                <a:solidFill>
                  <a:schemeClr val="lt1"/>
                </a:solidFill>
                <a:latin typeface="Calibri"/>
                <a:ea typeface="Calibri"/>
                <a:cs typeface="Calibri"/>
                <a:sym typeface="Calibri"/>
              </a:defRPr>
            </a:lvl8pPr>
            <a:lvl9pPr marL="0" lvl="8" indent="0" algn="r">
              <a:buClr>
                <a:schemeClr val="lt1"/>
              </a:buClr>
              <a:buSzPts val="1200"/>
              <a:buFont typeface="Calibri"/>
              <a:buNone/>
              <a:defRPr sz="1200">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27675277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Title + 2 columns" type="twoColTx">
  <p:cSld name="Title + 2 columns">
    <p:spTree>
      <p:nvGrpSpPr>
        <p:cNvPr id="1" name="Shape 486"/>
        <p:cNvGrpSpPr/>
        <p:nvPr/>
      </p:nvGrpSpPr>
      <p:grpSpPr>
        <a:xfrm>
          <a:off x="0" y="0"/>
          <a:ext cx="0" cy="0"/>
          <a:chOff x="0" y="0"/>
          <a:chExt cx="0" cy="0"/>
        </a:xfrm>
      </p:grpSpPr>
      <p:sp>
        <p:nvSpPr>
          <p:cNvPr id="487" name="Google Shape;487;p184"/>
          <p:cNvSpPr txBox="1">
            <a:spLocks noGrp="1"/>
          </p:cNvSpPr>
          <p:nvPr>
            <p:ph type="title"/>
          </p:nvPr>
        </p:nvSpPr>
        <p:spPr>
          <a:xfrm>
            <a:off x="1383473" y="1114667"/>
            <a:ext cx="9421946" cy="528400"/>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dk1"/>
              </a:buClr>
              <a:buSzPts val="3200"/>
              <a:buFont typeface="Calibri"/>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488" name="Google Shape;488;p184"/>
          <p:cNvSpPr txBox="1">
            <a:spLocks noGrp="1"/>
          </p:cNvSpPr>
          <p:nvPr>
            <p:ph type="body" idx="1"/>
          </p:nvPr>
        </p:nvSpPr>
        <p:spPr>
          <a:xfrm>
            <a:off x="1383406" y="1805267"/>
            <a:ext cx="4402053" cy="4207200"/>
          </a:xfrm>
          <a:prstGeom prst="rect">
            <a:avLst/>
          </a:prstGeom>
          <a:noFill/>
          <a:ln>
            <a:noFill/>
          </a:ln>
        </p:spPr>
        <p:txBody>
          <a:bodyPr spcFirstLastPara="1" wrap="square" lIns="0" tIns="0" rIns="0" bIns="0" anchor="t" anchorCtr="0">
            <a:noAutofit/>
          </a:bodyPr>
          <a:lstStyle>
            <a:lvl1pPr marL="457200" lvl="0" indent="-355600" algn="l">
              <a:lnSpc>
                <a:spcPct val="90000"/>
              </a:lnSpc>
              <a:spcBef>
                <a:spcPts val="800"/>
              </a:spcBef>
              <a:spcAft>
                <a:spcPts val="0"/>
              </a:spcAft>
              <a:buClr>
                <a:schemeClr val="dk1"/>
              </a:buClr>
              <a:buSzPts val="2000"/>
              <a:buChar char="●"/>
              <a:defRPr sz="2666"/>
            </a:lvl1pPr>
            <a:lvl2pPr marL="914400" lvl="1" indent="-355600" algn="l">
              <a:lnSpc>
                <a:spcPct val="90000"/>
              </a:lnSpc>
              <a:spcBef>
                <a:spcPts val="0"/>
              </a:spcBef>
              <a:spcAft>
                <a:spcPts val="0"/>
              </a:spcAft>
              <a:buClr>
                <a:schemeClr val="dk1"/>
              </a:buClr>
              <a:buSzPts val="2000"/>
              <a:buChar char="○"/>
              <a:defRPr sz="2666"/>
            </a:lvl2pPr>
            <a:lvl3pPr marL="1371600" lvl="2" indent="-355600" algn="l">
              <a:lnSpc>
                <a:spcPct val="90000"/>
              </a:lnSpc>
              <a:spcBef>
                <a:spcPts val="0"/>
              </a:spcBef>
              <a:spcAft>
                <a:spcPts val="0"/>
              </a:spcAft>
              <a:buClr>
                <a:schemeClr val="dk1"/>
              </a:buClr>
              <a:buSzPts val="2000"/>
              <a:buChar char="■"/>
              <a:defRPr sz="2666"/>
            </a:lvl3pPr>
            <a:lvl4pPr marL="1828800" lvl="3" indent="-355600" algn="l">
              <a:lnSpc>
                <a:spcPct val="90000"/>
              </a:lnSpc>
              <a:spcBef>
                <a:spcPts val="0"/>
              </a:spcBef>
              <a:spcAft>
                <a:spcPts val="0"/>
              </a:spcAft>
              <a:buClr>
                <a:schemeClr val="dk1"/>
              </a:buClr>
              <a:buSzPts val="2000"/>
              <a:buChar char="●"/>
              <a:defRPr sz="2666"/>
            </a:lvl4pPr>
            <a:lvl5pPr marL="2286000" lvl="4" indent="-355600" algn="l">
              <a:lnSpc>
                <a:spcPct val="90000"/>
              </a:lnSpc>
              <a:spcBef>
                <a:spcPts val="0"/>
              </a:spcBef>
              <a:spcAft>
                <a:spcPts val="0"/>
              </a:spcAft>
              <a:buClr>
                <a:schemeClr val="dk1"/>
              </a:buClr>
              <a:buSzPts val="2000"/>
              <a:buChar char="○"/>
              <a:defRPr sz="2666"/>
            </a:lvl5pPr>
            <a:lvl6pPr marL="2743200" lvl="5" indent="-355600" algn="l">
              <a:lnSpc>
                <a:spcPct val="90000"/>
              </a:lnSpc>
              <a:spcBef>
                <a:spcPts val="0"/>
              </a:spcBef>
              <a:spcAft>
                <a:spcPts val="0"/>
              </a:spcAft>
              <a:buClr>
                <a:schemeClr val="dk1"/>
              </a:buClr>
              <a:buSzPts val="2000"/>
              <a:buChar char="■"/>
              <a:defRPr sz="2666"/>
            </a:lvl6pPr>
            <a:lvl7pPr marL="3200400" lvl="6" indent="-355600" algn="l">
              <a:lnSpc>
                <a:spcPct val="90000"/>
              </a:lnSpc>
              <a:spcBef>
                <a:spcPts val="0"/>
              </a:spcBef>
              <a:spcAft>
                <a:spcPts val="0"/>
              </a:spcAft>
              <a:buClr>
                <a:schemeClr val="dk1"/>
              </a:buClr>
              <a:buSzPts val="2000"/>
              <a:buChar char="●"/>
              <a:defRPr sz="2666"/>
            </a:lvl7pPr>
            <a:lvl8pPr marL="3657600" lvl="7" indent="-355600" algn="l">
              <a:lnSpc>
                <a:spcPct val="90000"/>
              </a:lnSpc>
              <a:spcBef>
                <a:spcPts val="0"/>
              </a:spcBef>
              <a:spcAft>
                <a:spcPts val="0"/>
              </a:spcAft>
              <a:buClr>
                <a:schemeClr val="dk1"/>
              </a:buClr>
              <a:buSzPts val="2000"/>
              <a:buChar char="○"/>
              <a:defRPr sz="2666"/>
            </a:lvl8pPr>
            <a:lvl9pPr marL="4114800" lvl="8" indent="-355600" algn="l">
              <a:lnSpc>
                <a:spcPct val="90000"/>
              </a:lnSpc>
              <a:spcBef>
                <a:spcPts val="0"/>
              </a:spcBef>
              <a:spcAft>
                <a:spcPts val="0"/>
              </a:spcAft>
              <a:buClr>
                <a:schemeClr val="dk1"/>
              </a:buClr>
              <a:buSzPts val="2000"/>
              <a:buChar char="■"/>
              <a:defRPr sz="2666"/>
            </a:lvl9pPr>
          </a:lstStyle>
          <a:p>
            <a:endParaRPr/>
          </a:p>
        </p:txBody>
      </p:sp>
      <p:sp>
        <p:nvSpPr>
          <p:cNvPr id="489" name="Google Shape;489;p184"/>
          <p:cNvSpPr txBox="1">
            <a:spLocks noGrp="1"/>
          </p:cNvSpPr>
          <p:nvPr>
            <p:ph type="body" idx="2"/>
          </p:nvPr>
        </p:nvSpPr>
        <p:spPr>
          <a:xfrm>
            <a:off x="6403163" y="1805267"/>
            <a:ext cx="4402053" cy="4207200"/>
          </a:xfrm>
          <a:prstGeom prst="rect">
            <a:avLst/>
          </a:prstGeom>
          <a:noFill/>
          <a:ln>
            <a:noFill/>
          </a:ln>
        </p:spPr>
        <p:txBody>
          <a:bodyPr spcFirstLastPara="1" wrap="square" lIns="0" tIns="0" rIns="0" bIns="0" anchor="t" anchorCtr="0">
            <a:noAutofit/>
          </a:bodyPr>
          <a:lstStyle>
            <a:lvl1pPr marL="457200" lvl="0" indent="-355600" algn="l">
              <a:lnSpc>
                <a:spcPct val="90000"/>
              </a:lnSpc>
              <a:spcBef>
                <a:spcPts val="800"/>
              </a:spcBef>
              <a:spcAft>
                <a:spcPts val="0"/>
              </a:spcAft>
              <a:buClr>
                <a:schemeClr val="dk1"/>
              </a:buClr>
              <a:buSzPts val="2000"/>
              <a:buChar char="●"/>
              <a:defRPr sz="2666"/>
            </a:lvl1pPr>
            <a:lvl2pPr marL="914400" lvl="1" indent="-355600" algn="l">
              <a:lnSpc>
                <a:spcPct val="90000"/>
              </a:lnSpc>
              <a:spcBef>
                <a:spcPts val="0"/>
              </a:spcBef>
              <a:spcAft>
                <a:spcPts val="0"/>
              </a:spcAft>
              <a:buClr>
                <a:schemeClr val="dk1"/>
              </a:buClr>
              <a:buSzPts val="2000"/>
              <a:buChar char="○"/>
              <a:defRPr sz="2666"/>
            </a:lvl2pPr>
            <a:lvl3pPr marL="1371600" lvl="2" indent="-355600" algn="l">
              <a:lnSpc>
                <a:spcPct val="90000"/>
              </a:lnSpc>
              <a:spcBef>
                <a:spcPts val="0"/>
              </a:spcBef>
              <a:spcAft>
                <a:spcPts val="0"/>
              </a:spcAft>
              <a:buClr>
                <a:schemeClr val="dk1"/>
              </a:buClr>
              <a:buSzPts val="2000"/>
              <a:buChar char="■"/>
              <a:defRPr sz="2666"/>
            </a:lvl3pPr>
            <a:lvl4pPr marL="1828800" lvl="3" indent="-355600" algn="l">
              <a:lnSpc>
                <a:spcPct val="90000"/>
              </a:lnSpc>
              <a:spcBef>
                <a:spcPts val="0"/>
              </a:spcBef>
              <a:spcAft>
                <a:spcPts val="0"/>
              </a:spcAft>
              <a:buClr>
                <a:schemeClr val="dk1"/>
              </a:buClr>
              <a:buSzPts val="2000"/>
              <a:buChar char="●"/>
              <a:defRPr sz="2666"/>
            </a:lvl4pPr>
            <a:lvl5pPr marL="2286000" lvl="4" indent="-355600" algn="l">
              <a:lnSpc>
                <a:spcPct val="90000"/>
              </a:lnSpc>
              <a:spcBef>
                <a:spcPts val="0"/>
              </a:spcBef>
              <a:spcAft>
                <a:spcPts val="0"/>
              </a:spcAft>
              <a:buClr>
                <a:schemeClr val="dk1"/>
              </a:buClr>
              <a:buSzPts val="2000"/>
              <a:buChar char="○"/>
              <a:defRPr sz="2666"/>
            </a:lvl5pPr>
            <a:lvl6pPr marL="2743200" lvl="5" indent="-355600" algn="l">
              <a:lnSpc>
                <a:spcPct val="90000"/>
              </a:lnSpc>
              <a:spcBef>
                <a:spcPts val="0"/>
              </a:spcBef>
              <a:spcAft>
                <a:spcPts val="0"/>
              </a:spcAft>
              <a:buClr>
                <a:schemeClr val="dk1"/>
              </a:buClr>
              <a:buSzPts val="2000"/>
              <a:buChar char="■"/>
              <a:defRPr sz="2666"/>
            </a:lvl6pPr>
            <a:lvl7pPr marL="3200400" lvl="6" indent="-355600" algn="l">
              <a:lnSpc>
                <a:spcPct val="90000"/>
              </a:lnSpc>
              <a:spcBef>
                <a:spcPts val="0"/>
              </a:spcBef>
              <a:spcAft>
                <a:spcPts val="0"/>
              </a:spcAft>
              <a:buClr>
                <a:schemeClr val="dk1"/>
              </a:buClr>
              <a:buSzPts val="2000"/>
              <a:buChar char="●"/>
              <a:defRPr sz="2666"/>
            </a:lvl7pPr>
            <a:lvl8pPr marL="3657600" lvl="7" indent="-355600" algn="l">
              <a:lnSpc>
                <a:spcPct val="90000"/>
              </a:lnSpc>
              <a:spcBef>
                <a:spcPts val="0"/>
              </a:spcBef>
              <a:spcAft>
                <a:spcPts val="0"/>
              </a:spcAft>
              <a:buClr>
                <a:schemeClr val="dk1"/>
              </a:buClr>
              <a:buSzPts val="2000"/>
              <a:buChar char="○"/>
              <a:defRPr sz="2666"/>
            </a:lvl8pPr>
            <a:lvl9pPr marL="4114800" lvl="8" indent="-355600" algn="l">
              <a:lnSpc>
                <a:spcPct val="90000"/>
              </a:lnSpc>
              <a:spcBef>
                <a:spcPts val="0"/>
              </a:spcBef>
              <a:spcAft>
                <a:spcPts val="0"/>
              </a:spcAft>
              <a:buClr>
                <a:schemeClr val="dk1"/>
              </a:buClr>
              <a:buSzPts val="2000"/>
              <a:buChar char="■"/>
              <a:defRPr sz="2666"/>
            </a:lvl9pPr>
          </a:lstStyle>
          <a:p>
            <a:endParaRPr/>
          </a:p>
        </p:txBody>
      </p:sp>
      <p:sp>
        <p:nvSpPr>
          <p:cNvPr id="490" name="Google Shape;490;p184"/>
          <p:cNvSpPr txBox="1">
            <a:spLocks noGrp="1"/>
          </p:cNvSpPr>
          <p:nvPr>
            <p:ph type="sldNum" idx="12"/>
          </p:nvPr>
        </p:nvSpPr>
        <p:spPr>
          <a:xfrm>
            <a:off x="11101354" y="6129935"/>
            <a:ext cx="731409" cy="524800"/>
          </a:xfrm>
          <a:prstGeom prst="rect">
            <a:avLst/>
          </a:prstGeom>
          <a:noFill/>
          <a:ln>
            <a:noFill/>
          </a:ln>
        </p:spPr>
        <p:txBody>
          <a:bodyPr spcFirstLastPara="1" wrap="square" lIns="0" tIns="0" rIns="0" bIns="0" anchor="ctr" anchorCtr="0">
            <a:noAutofit/>
          </a:bodyPr>
          <a:lstStyle>
            <a:lvl1pPr marL="0" lvl="0" indent="0" algn="r">
              <a:buClr>
                <a:srgbClr val="888888"/>
              </a:buClr>
              <a:buSzPts val="1200"/>
              <a:buFont typeface="Calibri"/>
              <a:buNone/>
              <a:defRPr sz="1200">
                <a:solidFill>
                  <a:srgbClr val="888888"/>
                </a:solidFill>
                <a:latin typeface="Calibri"/>
                <a:ea typeface="Calibri"/>
                <a:cs typeface="Calibri"/>
                <a:sym typeface="Calibri"/>
              </a:defRPr>
            </a:lvl1pPr>
            <a:lvl2pPr marL="0" lvl="1" indent="0" algn="r">
              <a:buClr>
                <a:srgbClr val="888888"/>
              </a:buClr>
              <a:buSzPts val="1200"/>
              <a:buFont typeface="Calibri"/>
              <a:buNone/>
              <a:defRPr sz="1200">
                <a:solidFill>
                  <a:srgbClr val="888888"/>
                </a:solidFill>
                <a:latin typeface="Calibri"/>
                <a:ea typeface="Calibri"/>
                <a:cs typeface="Calibri"/>
                <a:sym typeface="Calibri"/>
              </a:defRPr>
            </a:lvl2pPr>
            <a:lvl3pPr marL="0" lvl="2" indent="0" algn="r">
              <a:buClr>
                <a:srgbClr val="888888"/>
              </a:buClr>
              <a:buSzPts val="1200"/>
              <a:buFont typeface="Calibri"/>
              <a:buNone/>
              <a:defRPr sz="1200">
                <a:solidFill>
                  <a:srgbClr val="888888"/>
                </a:solidFill>
                <a:latin typeface="Calibri"/>
                <a:ea typeface="Calibri"/>
                <a:cs typeface="Calibri"/>
                <a:sym typeface="Calibri"/>
              </a:defRPr>
            </a:lvl3pPr>
            <a:lvl4pPr marL="0" lvl="3" indent="0" algn="r">
              <a:buClr>
                <a:srgbClr val="888888"/>
              </a:buClr>
              <a:buSzPts val="1200"/>
              <a:buFont typeface="Calibri"/>
              <a:buNone/>
              <a:defRPr sz="1200">
                <a:solidFill>
                  <a:srgbClr val="888888"/>
                </a:solidFill>
                <a:latin typeface="Calibri"/>
                <a:ea typeface="Calibri"/>
                <a:cs typeface="Calibri"/>
                <a:sym typeface="Calibri"/>
              </a:defRPr>
            </a:lvl4pPr>
            <a:lvl5pPr marL="0" lvl="4" indent="0" algn="r">
              <a:buClr>
                <a:srgbClr val="888888"/>
              </a:buClr>
              <a:buSzPts val="1200"/>
              <a:buFont typeface="Calibri"/>
              <a:buNone/>
              <a:defRPr sz="1200">
                <a:solidFill>
                  <a:srgbClr val="888888"/>
                </a:solidFill>
                <a:latin typeface="Calibri"/>
                <a:ea typeface="Calibri"/>
                <a:cs typeface="Calibri"/>
                <a:sym typeface="Calibri"/>
              </a:defRPr>
            </a:lvl5pPr>
            <a:lvl6pPr marL="0" lvl="5" indent="0" algn="r">
              <a:buClr>
                <a:srgbClr val="888888"/>
              </a:buClr>
              <a:buSzPts val="1200"/>
              <a:buFont typeface="Calibri"/>
              <a:buNone/>
              <a:defRPr sz="1200">
                <a:solidFill>
                  <a:srgbClr val="888888"/>
                </a:solidFill>
                <a:latin typeface="Calibri"/>
                <a:ea typeface="Calibri"/>
                <a:cs typeface="Calibri"/>
                <a:sym typeface="Calibri"/>
              </a:defRPr>
            </a:lvl6pPr>
            <a:lvl7pPr marL="0" lvl="6" indent="0" algn="r">
              <a:buClr>
                <a:srgbClr val="888888"/>
              </a:buClr>
              <a:buSzPts val="1200"/>
              <a:buFont typeface="Calibri"/>
              <a:buNone/>
              <a:defRPr sz="1200">
                <a:solidFill>
                  <a:srgbClr val="888888"/>
                </a:solidFill>
                <a:latin typeface="Calibri"/>
                <a:ea typeface="Calibri"/>
                <a:cs typeface="Calibri"/>
                <a:sym typeface="Calibri"/>
              </a:defRPr>
            </a:lvl7pPr>
            <a:lvl8pPr marL="0" lvl="7" indent="0" algn="r">
              <a:buClr>
                <a:srgbClr val="888888"/>
              </a:buClr>
              <a:buSzPts val="1200"/>
              <a:buFont typeface="Calibri"/>
              <a:buNone/>
              <a:defRPr sz="1200">
                <a:solidFill>
                  <a:srgbClr val="888888"/>
                </a:solidFill>
                <a:latin typeface="Calibri"/>
                <a:ea typeface="Calibri"/>
                <a:cs typeface="Calibri"/>
                <a:sym typeface="Calibri"/>
              </a:defRPr>
            </a:lvl8pPr>
            <a:lvl9pPr marL="0" lvl="8" indent="0" algn="r">
              <a:buClr>
                <a:srgbClr val="888888"/>
              </a:buClr>
              <a:buSzPts val="1200"/>
              <a:buFont typeface="Calibri"/>
              <a:buNone/>
              <a:defRPr sz="12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7463977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3_Title Only">
  <p:cSld name="3_Title Only">
    <p:spTree>
      <p:nvGrpSpPr>
        <p:cNvPr id="1" name="Shape 98"/>
        <p:cNvGrpSpPr/>
        <p:nvPr/>
      </p:nvGrpSpPr>
      <p:grpSpPr>
        <a:xfrm>
          <a:off x="0" y="0"/>
          <a:ext cx="0" cy="0"/>
          <a:chOff x="0" y="0"/>
          <a:chExt cx="0" cy="0"/>
        </a:xfrm>
      </p:grpSpPr>
      <p:sp>
        <p:nvSpPr>
          <p:cNvPr id="99" name="Google Shape;99;p173"/>
          <p:cNvSpPr/>
          <p:nvPr/>
        </p:nvSpPr>
        <p:spPr>
          <a:xfrm>
            <a:off x="0" y="4581128"/>
            <a:ext cx="5163566" cy="2276872"/>
          </a:xfrm>
          <a:custGeom>
            <a:avLst/>
            <a:gdLst/>
            <a:ahLst/>
            <a:cxnLst/>
            <a:rect l="l" t="t" r="r" b="b"/>
            <a:pathLst>
              <a:path w="5163566" h="2276872" extrusionOk="0">
                <a:moveTo>
                  <a:pt x="2035697" y="0"/>
                </a:moveTo>
                <a:cubicBezTo>
                  <a:pt x="3397576" y="0"/>
                  <a:pt x="4566062" y="828016"/>
                  <a:pt x="5065187" y="2008081"/>
                </a:cubicBezTo>
                <a:lnTo>
                  <a:pt x="5163566" y="2276872"/>
                </a:lnTo>
                <a:lnTo>
                  <a:pt x="0" y="2276872"/>
                </a:lnTo>
                <a:lnTo>
                  <a:pt x="0" y="706170"/>
                </a:lnTo>
                <a:lnTo>
                  <a:pt x="5811" y="701257"/>
                </a:lnTo>
                <a:cubicBezTo>
                  <a:pt x="564774" y="261990"/>
                  <a:pt x="1269640" y="0"/>
                  <a:pt x="2035697" y="0"/>
                </a:cubicBezTo>
                <a:close/>
              </a:path>
            </a:pathLst>
          </a:custGeom>
          <a:gradFill>
            <a:gsLst>
              <a:gs pos="0">
                <a:schemeClr val="accent1"/>
              </a:gs>
              <a:gs pos="100000">
                <a:srgbClr val="ACD98C"/>
              </a:gs>
            </a:gsLst>
            <a:lin ang="16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100" name="Google Shape;100;p173"/>
          <p:cNvSpPr/>
          <p:nvPr/>
        </p:nvSpPr>
        <p:spPr>
          <a:xfrm rot="5400000">
            <a:off x="-662523" y="1957214"/>
            <a:ext cx="5179585" cy="3854541"/>
          </a:xfrm>
          <a:prstGeom prst="round2SameRect">
            <a:avLst>
              <a:gd name="adj1" fmla="val 10983"/>
              <a:gd name="adj2" fmla="val 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101" name="Google Shape;101;p173"/>
          <p:cNvSpPr txBox="1">
            <a:spLocks noGrp="1"/>
          </p:cNvSpPr>
          <p:nvPr>
            <p:ph type="title"/>
          </p:nvPr>
        </p:nvSpPr>
        <p:spPr>
          <a:xfrm>
            <a:off x="609441" y="274639"/>
            <a:ext cx="10969943" cy="711081"/>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Clr>
                <a:schemeClr val="accent1"/>
              </a:buClr>
              <a:buSzPts val="3600"/>
              <a:buFont typeface="Quattrocento Sans"/>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2" name="Google Shape;102;p173"/>
          <p:cNvSpPr txBox="1">
            <a:spLocks noGrp="1"/>
          </p:cNvSpPr>
          <p:nvPr>
            <p:ph type="dt" idx="10"/>
          </p:nvPr>
        </p:nvSpPr>
        <p:spPr>
          <a:xfrm>
            <a:off x="609441" y="6356351"/>
            <a:ext cx="2844059" cy="365125"/>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3" name="Google Shape;103;p173"/>
          <p:cNvSpPr txBox="1">
            <a:spLocks noGrp="1"/>
          </p:cNvSpPr>
          <p:nvPr>
            <p:ph type="ftr" idx="11"/>
          </p:nvPr>
        </p:nvSpPr>
        <p:spPr>
          <a:xfrm>
            <a:off x="4164515" y="6356351"/>
            <a:ext cx="3859795" cy="365125"/>
          </a:xfrm>
          <a:prstGeom prst="rect">
            <a:avLst/>
          </a:prstGeom>
          <a:noFill/>
          <a:ln>
            <a:noFill/>
          </a:ln>
        </p:spPr>
        <p:txBody>
          <a:bodyPr spcFirstLastPara="1" wrap="square" lIns="0" tIns="60925" rIns="0"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4" name="Google Shape;104;p173"/>
          <p:cNvSpPr txBox="1">
            <a:spLocks noGrp="1"/>
          </p:cNvSpPr>
          <p:nvPr>
            <p:ph type="sldNum" idx="12"/>
          </p:nvPr>
        </p:nvSpPr>
        <p:spPr>
          <a:xfrm>
            <a:off x="8735325" y="6356351"/>
            <a:ext cx="2844059" cy="365125"/>
          </a:xfrm>
          <a:prstGeom prst="rect">
            <a:avLst/>
          </a:prstGeom>
          <a:noFill/>
          <a:ln>
            <a:noFill/>
          </a:ln>
        </p:spPr>
        <p:txBody>
          <a:bodyPr spcFirstLastPara="1" wrap="square" lIns="0" tIns="60925" rIns="0"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105" name="Google Shape;105;p173"/>
          <p:cNvSpPr/>
          <p:nvPr/>
        </p:nvSpPr>
        <p:spPr>
          <a:xfrm rot="5400000">
            <a:off x="-766723" y="1858237"/>
            <a:ext cx="5179585" cy="3646140"/>
          </a:xfrm>
          <a:prstGeom prst="round2SameRect">
            <a:avLst>
              <a:gd name="adj1" fmla="val 10983"/>
              <a:gd name="adj2" fmla="val 0"/>
            </a:avLst>
          </a:prstGeom>
          <a:gradFill>
            <a:gsLst>
              <a:gs pos="0">
                <a:schemeClr val="accent1"/>
              </a:gs>
              <a:gs pos="100000">
                <a:schemeClr val="accent3"/>
              </a:gs>
            </a:gsLst>
            <a:lin ang="27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106" name="Google Shape;106;p173"/>
          <p:cNvSpPr txBox="1">
            <a:spLocks noGrp="1"/>
          </p:cNvSpPr>
          <p:nvPr>
            <p:ph type="body" idx="1"/>
          </p:nvPr>
        </p:nvSpPr>
        <p:spPr>
          <a:xfrm>
            <a:off x="609600" y="1508576"/>
            <a:ext cx="2676525" cy="1152153"/>
          </a:xfrm>
          <a:prstGeom prst="rect">
            <a:avLst/>
          </a:prstGeom>
          <a:noFill/>
          <a:ln>
            <a:noFill/>
          </a:ln>
        </p:spPr>
        <p:txBody>
          <a:bodyPr spcFirstLastPara="1" wrap="square" lIns="61200" tIns="60925" rIns="61200" bIns="60925" anchor="ctr" anchorCtr="0">
            <a:noAutofit/>
          </a:bodyPr>
          <a:lstStyle>
            <a:lvl1pPr marL="457200" lvl="0" indent="-228600" algn="l">
              <a:lnSpc>
                <a:spcPct val="80000"/>
              </a:lnSpc>
              <a:spcBef>
                <a:spcPts val="0"/>
              </a:spcBef>
              <a:spcAft>
                <a:spcPts val="0"/>
              </a:spcAft>
              <a:buClr>
                <a:schemeClr val="lt1"/>
              </a:buClr>
              <a:buSzPts val="2800"/>
              <a:buNone/>
              <a:defRPr sz="2800" b="1">
                <a:solidFill>
                  <a:schemeClr val="lt1"/>
                </a:solidFill>
              </a:defRPr>
            </a:lvl1pPr>
            <a:lvl2pPr marL="914400" lvl="1" indent="-228600" algn="l">
              <a:spcBef>
                <a:spcPts val="480"/>
              </a:spcBef>
              <a:spcAft>
                <a:spcPts val="0"/>
              </a:spcAft>
              <a:buClr>
                <a:schemeClr val="dk1"/>
              </a:buClr>
              <a:buSzPts val="2400"/>
              <a:buNone/>
              <a:defRPr sz="2400"/>
            </a:lvl2pPr>
            <a:lvl3pPr marL="1371600" lvl="2" indent="-228600" algn="l">
              <a:spcBef>
                <a:spcPts val="480"/>
              </a:spcBef>
              <a:spcAft>
                <a:spcPts val="0"/>
              </a:spcAft>
              <a:buClr>
                <a:schemeClr val="dk1"/>
              </a:buClr>
              <a:buSzPts val="2400"/>
              <a:buNone/>
              <a:defRPr sz="2400"/>
            </a:lvl3pPr>
            <a:lvl4pPr marL="1828800" lvl="3" indent="-228600" algn="l">
              <a:spcBef>
                <a:spcPts val="480"/>
              </a:spcBef>
              <a:spcAft>
                <a:spcPts val="0"/>
              </a:spcAft>
              <a:buClr>
                <a:schemeClr val="dk1"/>
              </a:buClr>
              <a:buSzPts val="2400"/>
              <a:buNone/>
              <a:defRPr sz="2400"/>
            </a:lvl4pPr>
            <a:lvl5pPr marL="2286000" lvl="4" indent="-228600" algn="l">
              <a:spcBef>
                <a:spcPts val="480"/>
              </a:spcBef>
              <a:spcAft>
                <a:spcPts val="0"/>
              </a:spcAft>
              <a:buClr>
                <a:schemeClr val="dk1"/>
              </a:buClr>
              <a:buSzPts val="2400"/>
              <a:buNone/>
              <a:defRPr sz="240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93"/>
        <p:cNvGrpSpPr/>
        <p:nvPr/>
      </p:nvGrpSpPr>
      <p:grpSpPr>
        <a:xfrm>
          <a:off x="0" y="0"/>
          <a:ext cx="0" cy="0"/>
          <a:chOff x="0" y="0"/>
          <a:chExt cx="0" cy="0"/>
        </a:xfrm>
      </p:grpSpPr>
      <p:sp>
        <p:nvSpPr>
          <p:cNvPr id="94" name="Google Shape;94;p172"/>
          <p:cNvSpPr txBox="1">
            <a:spLocks noGrp="1"/>
          </p:cNvSpPr>
          <p:nvPr>
            <p:ph type="dt" idx="10"/>
          </p:nvPr>
        </p:nvSpPr>
        <p:spPr>
          <a:xfrm>
            <a:off x="609441" y="6356351"/>
            <a:ext cx="2844059" cy="365125"/>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5" name="Google Shape;95;p172"/>
          <p:cNvSpPr txBox="1">
            <a:spLocks noGrp="1"/>
          </p:cNvSpPr>
          <p:nvPr>
            <p:ph type="ftr" idx="11"/>
          </p:nvPr>
        </p:nvSpPr>
        <p:spPr>
          <a:xfrm>
            <a:off x="4164515" y="6356351"/>
            <a:ext cx="3859795" cy="365125"/>
          </a:xfrm>
          <a:prstGeom prst="rect">
            <a:avLst/>
          </a:prstGeom>
          <a:noFill/>
          <a:ln>
            <a:noFill/>
          </a:ln>
        </p:spPr>
        <p:txBody>
          <a:bodyPr spcFirstLastPara="1" wrap="square" lIns="0" tIns="60925" rIns="0"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6" name="Google Shape;96;p172"/>
          <p:cNvSpPr txBox="1">
            <a:spLocks noGrp="1"/>
          </p:cNvSpPr>
          <p:nvPr>
            <p:ph type="sldNum" idx="12"/>
          </p:nvPr>
        </p:nvSpPr>
        <p:spPr>
          <a:xfrm>
            <a:off x="8735325" y="6356351"/>
            <a:ext cx="2844059" cy="365125"/>
          </a:xfrm>
          <a:prstGeom prst="rect">
            <a:avLst/>
          </a:prstGeom>
          <a:noFill/>
          <a:ln>
            <a:noFill/>
          </a:ln>
        </p:spPr>
        <p:txBody>
          <a:bodyPr spcFirstLastPara="1" wrap="square" lIns="0" tIns="60925" rIns="0"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97" name="Google Shape;97;p172"/>
          <p:cNvSpPr txBox="1">
            <a:spLocks noGrp="1"/>
          </p:cNvSpPr>
          <p:nvPr>
            <p:ph type="title"/>
          </p:nvPr>
        </p:nvSpPr>
        <p:spPr>
          <a:xfrm>
            <a:off x="609441" y="274639"/>
            <a:ext cx="10969943" cy="711081"/>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Clr>
                <a:schemeClr val="accent1"/>
              </a:buClr>
              <a:buSzPts val="3600"/>
              <a:buFont typeface="Quattrocento Sans"/>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extLst>
      <p:ext uri="{BB962C8B-B14F-4D97-AF65-F5344CB8AC3E}">
        <p14:creationId xmlns:p14="http://schemas.microsoft.com/office/powerpoint/2010/main" val="30705734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369"/>
        <p:cNvGrpSpPr/>
        <p:nvPr/>
      </p:nvGrpSpPr>
      <p:grpSpPr>
        <a:xfrm>
          <a:off x="0" y="0"/>
          <a:ext cx="0" cy="0"/>
          <a:chOff x="0" y="0"/>
          <a:chExt cx="0" cy="0"/>
        </a:xfrm>
      </p:grpSpPr>
      <p:sp>
        <p:nvSpPr>
          <p:cNvPr id="370" name="Google Shape;370;p158"/>
          <p:cNvSpPr txBox="1">
            <a:spLocks noGrp="1"/>
          </p:cNvSpPr>
          <p:nvPr>
            <p:ph type="ctrTitle"/>
          </p:nvPr>
        </p:nvSpPr>
        <p:spPr>
          <a:xfrm>
            <a:off x="1523603" y="1122363"/>
            <a:ext cx="9141619"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5999"/>
              <a:buFont typeface="Calibri"/>
              <a:buNone/>
              <a:defRPr sz="5999"/>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71" name="Google Shape;371;p158"/>
          <p:cNvSpPr txBox="1">
            <a:spLocks noGrp="1"/>
          </p:cNvSpPr>
          <p:nvPr>
            <p:ph type="subTitle" idx="1"/>
          </p:nvPr>
        </p:nvSpPr>
        <p:spPr>
          <a:xfrm>
            <a:off x="1523603" y="3602037"/>
            <a:ext cx="9141619" cy="1655763"/>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399"/>
              <a:buNone/>
              <a:defRPr sz="2399"/>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372" name="Google Shape;372;p158"/>
          <p:cNvSpPr txBox="1">
            <a:spLocks noGrp="1"/>
          </p:cNvSpPr>
          <p:nvPr>
            <p:ph type="dt" idx="10"/>
          </p:nvPr>
        </p:nvSpPr>
        <p:spPr>
          <a:xfrm>
            <a:off x="837982" y="6356351"/>
            <a:ext cx="2742486"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3" name="Google Shape;373;p158"/>
          <p:cNvSpPr txBox="1">
            <a:spLocks noGrp="1"/>
          </p:cNvSpPr>
          <p:nvPr>
            <p:ph type="ftr" idx="11"/>
          </p:nvPr>
        </p:nvSpPr>
        <p:spPr>
          <a:xfrm>
            <a:off x="4037549" y="6356351"/>
            <a:ext cx="4113728"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4" name="Google Shape;374;p158"/>
          <p:cNvSpPr txBox="1">
            <a:spLocks noGrp="1"/>
          </p:cNvSpPr>
          <p:nvPr>
            <p:ph type="sldNum" idx="12"/>
          </p:nvPr>
        </p:nvSpPr>
        <p:spPr>
          <a:xfrm>
            <a:off x="8608357" y="6356351"/>
            <a:ext cx="2742486"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328738441"/>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Two Content" type="twoObj">
  <p:cSld name="Two Content">
    <p:spTree>
      <p:nvGrpSpPr>
        <p:cNvPr id="1" name="Shape 436"/>
        <p:cNvGrpSpPr/>
        <p:nvPr/>
      </p:nvGrpSpPr>
      <p:grpSpPr>
        <a:xfrm>
          <a:off x="0" y="0"/>
          <a:ext cx="0" cy="0"/>
          <a:chOff x="0" y="0"/>
          <a:chExt cx="0" cy="0"/>
        </a:xfrm>
      </p:grpSpPr>
      <p:sp>
        <p:nvSpPr>
          <p:cNvPr id="437" name="Google Shape;437;p175"/>
          <p:cNvSpPr txBox="1">
            <a:spLocks noGrp="1"/>
          </p:cNvSpPr>
          <p:nvPr>
            <p:ph type="title"/>
          </p:nvPr>
        </p:nvSpPr>
        <p:spPr>
          <a:xfrm>
            <a:off x="837982" y="365125"/>
            <a:ext cx="10512862"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38" name="Google Shape;438;p175"/>
          <p:cNvSpPr txBox="1">
            <a:spLocks noGrp="1"/>
          </p:cNvSpPr>
          <p:nvPr>
            <p:ph type="body" idx="1"/>
          </p:nvPr>
        </p:nvSpPr>
        <p:spPr>
          <a:xfrm>
            <a:off x="837982" y="1825625"/>
            <a:ext cx="5180251" cy="435133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39" name="Google Shape;439;p175"/>
          <p:cNvSpPr txBox="1">
            <a:spLocks noGrp="1"/>
          </p:cNvSpPr>
          <p:nvPr>
            <p:ph type="body" idx="2"/>
          </p:nvPr>
        </p:nvSpPr>
        <p:spPr>
          <a:xfrm>
            <a:off x="6170592" y="1825625"/>
            <a:ext cx="5180251" cy="435133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0" name="Google Shape;440;p175"/>
          <p:cNvSpPr txBox="1">
            <a:spLocks noGrp="1"/>
          </p:cNvSpPr>
          <p:nvPr>
            <p:ph type="dt" idx="10"/>
          </p:nvPr>
        </p:nvSpPr>
        <p:spPr>
          <a:xfrm>
            <a:off x="837982" y="6356351"/>
            <a:ext cx="2742486"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1" name="Google Shape;441;p175"/>
          <p:cNvSpPr txBox="1">
            <a:spLocks noGrp="1"/>
          </p:cNvSpPr>
          <p:nvPr>
            <p:ph type="ftr" idx="11"/>
          </p:nvPr>
        </p:nvSpPr>
        <p:spPr>
          <a:xfrm>
            <a:off x="4037549" y="6356351"/>
            <a:ext cx="4113728"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2" name="Google Shape;442;p175"/>
          <p:cNvSpPr txBox="1">
            <a:spLocks noGrp="1"/>
          </p:cNvSpPr>
          <p:nvPr>
            <p:ph type="sldNum" idx="12"/>
          </p:nvPr>
        </p:nvSpPr>
        <p:spPr>
          <a:xfrm>
            <a:off x="8608357" y="6356351"/>
            <a:ext cx="2742486"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89014147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Comparison" type="twoTxTwoObj">
  <p:cSld name="Comparison">
    <p:spTree>
      <p:nvGrpSpPr>
        <p:cNvPr id="1" name="Shape 443"/>
        <p:cNvGrpSpPr/>
        <p:nvPr/>
      </p:nvGrpSpPr>
      <p:grpSpPr>
        <a:xfrm>
          <a:off x="0" y="0"/>
          <a:ext cx="0" cy="0"/>
          <a:chOff x="0" y="0"/>
          <a:chExt cx="0" cy="0"/>
        </a:xfrm>
      </p:grpSpPr>
      <p:sp>
        <p:nvSpPr>
          <p:cNvPr id="444" name="Google Shape;444;p176"/>
          <p:cNvSpPr txBox="1">
            <a:spLocks noGrp="1"/>
          </p:cNvSpPr>
          <p:nvPr>
            <p:ph type="title"/>
          </p:nvPr>
        </p:nvSpPr>
        <p:spPr>
          <a:xfrm>
            <a:off x="839569" y="365125"/>
            <a:ext cx="10512862"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45" name="Google Shape;445;p176"/>
          <p:cNvSpPr txBox="1">
            <a:spLocks noGrp="1"/>
          </p:cNvSpPr>
          <p:nvPr>
            <p:ph type="body" idx="1"/>
          </p:nvPr>
        </p:nvSpPr>
        <p:spPr>
          <a:xfrm>
            <a:off x="839571" y="1681163"/>
            <a:ext cx="5156443"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399"/>
              <a:buNone/>
              <a:defRPr sz="2399"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46" name="Google Shape;446;p176"/>
          <p:cNvSpPr txBox="1">
            <a:spLocks noGrp="1"/>
          </p:cNvSpPr>
          <p:nvPr>
            <p:ph type="body" idx="2"/>
          </p:nvPr>
        </p:nvSpPr>
        <p:spPr>
          <a:xfrm>
            <a:off x="839571" y="2505075"/>
            <a:ext cx="5156443"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7" name="Google Shape;447;p176"/>
          <p:cNvSpPr txBox="1">
            <a:spLocks noGrp="1"/>
          </p:cNvSpPr>
          <p:nvPr>
            <p:ph type="body" idx="3"/>
          </p:nvPr>
        </p:nvSpPr>
        <p:spPr>
          <a:xfrm>
            <a:off x="6170593" y="1681163"/>
            <a:ext cx="518183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399"/>
              <a:buNone/>
              <a:defRPr sz="2399"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48" name="Google Shape;448;p176"/>
          <p:cNvSpPr txBox="1">
            <a:spLocks noGrp="1"/>
          </p:cNvSpPr>
          <p:nvPr>
            <p:ph type="body" idx="4"/>
          </p:nvPr>
        </p:nvSpPr>
        <p:spPr>
          <a:xfrm>
            <a:off x="6170593" y="2505075"/>
            <a:ext cx="518183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9" name="Google Shape;449;p176"/>
          <p:cNvSpPr txBox="1">
            <a:spLocks noGrp="1"/>
          </p:cNvSpPr>
          <p:nvPr>
            <p:ph type="dt" idx="10"/>
          </p:nvPr>
        </p:nvSpPr>
        <p:spPr>
          <a:xfrm>
            <a:off x="837982" y="6356351"/>
            <a:ext cx="2742486"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50" name="Google Shape;450;p176"/>
          <p:cNvSpPr txBox="1">
            <a:spLocks noGrp="1"/>
          </p:cNvSpPr>
          <p:nvPr>
            <p:ph type="ftr" idx="11"/>
          </p:nvPr>
        </p:nvSpPr>
        <p:spPr>
          <a:xfrm>
            <a:off x="4037549" y="6356351"/>
            <a:ext cx="4113728"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51" name="Google Shape;451;p176"/>
          <p:cNvSpPr txBox="1">
            <a:spLocks noGrp="1"/>
          </p:cNvSpPr>
          <p:nvPr>
            <p:ph type="sldNum" idx="12"/>
          </p:nvPr>
        </p:nvSpPr>
        <p:spPr>
          <a:xfrm>
            <a:off x="8608357" y="6356351"/>
            <a:ext cx="2742486"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94795282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Content with Caption" type="objTx">
  <p:cSld name="Content with Caption">
    <p:spTree>
      <p:nvGrpSpPr>
        <p:cNvPr id="1" name="Shape 456"/>
        <p:cNvGrpSpPr/>
        <p:nvPr/>
      </p:nvGrpSpPr>
      <p:grpSpPr>
        <a:xfrm>
          <a:off x="0" y="0"/>
          <a:ext cx="0" cy="0"/>
          <a:chOff x="0" y="0"/>
          <a:chExt cx="0" cy="0"/>
        </a:xfrm>
      </p:grpSpPr>
      <p:sp>
        <p:nvSpPr>
          <p:cNvPr id="457" name="Google Shape;457;p178"/>
          <p:cNvSpPr txBox="1">
            <a:spLocks noGrp="1"/>
          </p:cNvSpPr>
          <p:nvPr>
            <p:ph type="title"/>
          </p:nvPr>
        </p:nvSpPr>
        <p:spPr>
          <a:xfrm>
            <a:off x="839569" y="457200"/>
            <a:ext cx="3931213"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199"/>
              <a:buFont typeface="Calibri"/>
              <a:buNone/>
              <a:defRPr sz="3199"/>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58" name="Google Shape;458;p178"/>
          <p:cNvSpPr txBox="1">
            <a:spLocks noGrp="1"/>
          </p:cNvSpPr>
          <p:nvPr>
            <p:ph type="body" idx="1"/>
          </p:nvPr>
        </p:nvSpPr>
        <p:spPr>
          <a:xfrm>
            <a:off x="5181838" y="987426"/>
            <a:ext cx="6170593" cy="4873625"/>
          </a:xfrm>
          <a:prstGeom prst="rect">
            <a:avLst/>
          </a:prstGeom>
          <a:noFill/>
          <a:ln>
            <a:noFill/>
          </a:ln>
        </p:spPr>
        <p:txBody>
          <a:bodyPr spcFirstLastPara="1" wrap="square" lIns="91425" tIns="45700" rIns="91425" bIns="45700" anchor="t" anchorCtr="0">
            <a:normAutofit/>
          </a:bodyPr>
          <a:lstStyle>
            <a:lvl1pPr marL="457200" lvl="0" indent="-431736" algn="l">
              <a:lnSpc>
                <a:spcPct val="90000"/>
              </a:lnSpc>
              <a:spcBef>
                <a:spcPts val="1000"/>
              </a:spcBef>
              <a:spcAft>
                <a:spcPts val="0"/>
              </a:spcAft>
              <a:buClr>
                <a:schemeClr val="dk1"/>
              </a:buClr>
              <a:buSzPts val="3199"/>
              <a:buChar char="•"/>
              <a:defRPr sz="3199"/>
            </a:lvl1pPr>
            <a:lvl2pPr marL="914400" lvl="1" indent="-406336" algn="l">
              <a:lnSpc>
                <a:spcPct val="90000"/>
              </a:lnSpc>
              <a:spcBef>
                <a:spcPts val="500"/>
              </a:spcBef>
              <a:spcAft>
                <a:spcPts val="0"/>
              </a:spcAft>
              <a:buClr>
                <a:schemeClr val="dk1"/>
              </a:buClr>
              <a:buSzPts val="2799"/>
              <a:buChar char="•"/>
              <a:defRPr sz="2799"/>
            </a:lvl2pPr>
            <a:lvl3pPr marL="1371600" lvl="2" indent="-380936" algn="l">
              <a:lnSpc>
                <a:spcPct val="90000"/>
              </a:lnSpc>
              <a:spcBef>
                <a:spcPts val="500"/>
              </a:spcBef>
              <a:spcAft>
                <a:spcPts val="0"/>
              </a:spcAft>
              <a:buClr>
                <a:schemeClr val="dk1"/>
              </a:buClr>
              <a:buSzPts val="2399"/>
              <a:buChar char="•"/>
              <a:defRPr sz="2399"/>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459" name="Google Shape;459;p178"/>
          <p:cNvSpPr txBox="1">
            <a:spLocks noGrp="1"/>
          </p:cNvSpPr>
          <p:nvPr>
            <p:ph type="body" idx="2"/>
          </p:nvPr>
        </p:nvSpPr>
        <p:spPr>
          <a:xfrm>
            <a:off x="839569" y="2057401"/>
            <a:ext cx="3931213"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460" name="Google Shape;460;p178"/>
          <p:cNvSpPr txBox="1">
            <a:spLocks noGrp="1"/>
          </p:cNvSpPr>
          <p:nvPr>
            <p:ph type="dt" idx="10"/>
          </p:nvPr>
        </p:nvSpPr>
        <p:spPr>
          <a:xfrm>
            <a:off x="837982" y="6356351"/>
            <a:ext cx="2742486"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1" name="Google Shape;461;p178"/>
          <p:cNvSpPr txBox="1">
            <a:spLocks noGrp="1"/>
          </p:cNvSpPr>
          <p:nvPr>
            <p:ph type="ftr" idx="11"/>
          </p:nvPr>
        </p:nvSpPr>
        <p:spPr>
          <a:xfrm>
            <a:off x="4037549" y="6356351"/>
            <a:ext cx="4113728"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2" name="Google Shape;462;p178"/>
          <p:cNvSpPr txBox="1">
            <a:spLocks noGrp="1"/>
          </p:cNvSpPr>
          <p:nvPr>
            <p:ph type="sldNum" idx="12"/>
          </p:nvPr>
        </p:nvSpPr>
        <p:spPr>
          <a:xfrm>
            <a:off x="8608357" y="6356351"/>
            <a:ext cx="2742486"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850542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Picture with Caption" type="picTx">
  <p:cSld name="Picture with Caption">
    <p:spTree>
      <p:nvGrpSpPr>
        <p:cNvPr id="1" name="Shape 463"/>
        <p:cNvGrpSpPr/>
        <p:nvPr/>
      </p:nvGrpSpPr>
      <p:grpSpPr>
        <a:xfrm>
          <a:off x="0" y="0"/>
          <a:ext cx="0" cy="0"/>
          <a:chOff x="0" y="0"/>
          <a:chExt cx="0" cy="0"/>
        </a:xfrm>
      </p:grpSpPr>
      <p:sp>
        <p:nvSpPr>
          <p:cNvPr id="464" name="Google Shape;464;p179"/>
          <p:cNvSpPr txBox="1">
            <a:spLocks noGrp="1"/>
          </p:cNvSpPr>
          <p:nvPr>
            <p:ph type="title"/>
          </p:nvPr>
        </p:nvSpPr>
        <p:spPr>
          <a:xfrm>
            <a:off x="839569" y="457200"/>
            <a:ext cx="3931213"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199"/>
              <a:buFont typeface="Calibri"/>
              <a:buNone/>
              <a:defRPr sz="3199"/>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65" name="Google Shape;465;p179"/>
          <p:cNvSpPr>
            <a:spLocks noGrp="1"/>
          </p:cNvSpPr>
          <p:nvPr>
            <p:ph type="pic" idx="2"/>
          </p:nvPr>
        </p:nvSpPr>
        <p:spPr>
          <a:xfrm>
            <a:off x="5181838" y="987426"/>
            <a:ext cx="6170593" cy="4873625"/>
          </a:xfrm>
          <a:prstGeom prst="rect">
            <a:avLst/>
          </a:prstGeom>
          <a:noFill/>
          <a:ln>
            <a:noFill/>
          </a:ln>
        </p:spPr>
      </p:sp>
      <p:sp>
        <p:nvSpPr>
          <p:cNvPr id="466" name="Google Shape;466;p179"/>
          <p:cNvSpPr txBox="1">
            <a:spLocks noGrp="1"/>
          </p:cNvSpPr>
          <p:nvPr>
            <p:ph type="body" idx="1"/>
          </p:nvPr>
        </p:nvSpPr>
        <p:spPr>
          <a:xfrm>
            <a:off x="839569" y="2057401"/>
            <a:ext cx="3931213"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467" name="Google Shape;467;p179"/>
          <p:cNvSpPr txBox="1">
            <a:spLocks noGrp="1"/>
          </p:cNvSpPr>
          <p:nvPr>
            <p:ph type="dt" idx="10"/>
          </p:nvPr>
        </p:nvSpPr>
        <p:spPr>
          <a:xfrm>
            <a:off x="837982" y="6356351"/>
            <a:ext cx="2742486"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8" name="Google Shape;468;p179"/>
          <p:cNvSpPr txBox="1">
            <a:spLocks noGrp="1"/>
          </p:cNvSpPr>
          <p:nvPr>
            <p:ph type="ftr" idx="11"/>
          </p:nvPr>
        </p:nvSpPr>
        <p:spPr>
          <a:xfrm>
            <a:off x="4037549" y="6356351"/>
            <a:ext cx="4113728"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9" name="Google Shape;469;p179"/>
          <p:cNvSpPr txBox="1">
            <a:spLocks noGrp="1"/>
          </p:cNvSpPr>
          <p:nvPr>
            <p:ph type="sldNum" idx="12"/>
          </p:nvPr>
        </p:nvSpPr>
        <p:spPr>
          <a:xfrm>
            <a:off x="8608357" y="6356351"/>
            <a:ext cx="2742486"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360056737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Title and Vertical Text" type="vertTx">
  <p:cSld name="Title and Vertical Text">
    <p:spTree>
      <p:nvGrpSpPr>
        <p:cNvPr id="1" name="Shape 470"/>
        <p:cNvGrpSpPr/>
        <p:nvPr/>
      </p:nvGrpSpPr>
      <p:grpSpPr>
        <a:xfrm>
          <a:off x="0" y="0"/>
          <a:ext cx="0" cy="0"/>
          <a:chOff x="0" y="0"/>
          <a:chExt cx="0" cy="0"/>
        </a:xfrm>
      </p:grpSpPr>
      <p:sp>
        <p:nvSpPr>
          <p:cNvPr id="471" name="Google Shape;471;p180"/>
          <p:cNvSpPr txBox="1">
            <a:spLocks noGrp="1"/>
          </p:cNvSpPr>
          <p:nvPr>
            <p:ph type="title"/>
          </p:nvPr>
        </p:nvSpPr>
        <p:spPr>
          <a:xfrm>
            <a:off x="837982" y="365125"/>
            <a:ext cx="10512862"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2" name="Google Shape;472;p180"/>
          <p:cNvSpPr txBox="1">
            <a:spLocks noGrp="1"/>
          </p:cNvSpPr>
          <p:nvPr>
            <p:ph type="body" idx="1"/>
          </p:nvPr>
        </p:nvSpPr>
        <p:spPr>
          <a:xfrm rot="5400000">
            <a:off x="3918744" y="-1255136"/>
            <a:ext cx="4351339" cy="10512862"/>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73" name="Google Shape;473;p180"/>
          <p:cNvSpPr txBox="1">
            <a:spLocks noGrp="1"/>
          </p:cNvSpPr>
          <p:nvPr>
            <p:ph type="dt" idx="10"/>
          </p:nvPr>
        </p:nvSpPr>
        <p:spPr>
          <a:xfrm>
            <a:off x="837982" y="6356351"/>
            <a:ext cx="2742486"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4" name="Google Shape;474;p180"/>
          <p:cNvSpPr txBox="1">
            <a:spLocks noGrp="1"/>
          </p:cNvSpPr>
          <p:nvPr>
            <p:ph type="ftr" idx="11"/>
          </p:nvPr>
        </p:nvSpPr>
        <p:spPr>
          <a:xfrm>
            <a:off x="4037549" y="6356351"/>
            <a:ext cx="4113728"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5" name="Google Shape;475;p180"/>
          <p:cNvSpPr txBox="1">
            <a:spLocks noGrp="1"/>
          </p:cNvSpPr>
          <p:nvPr>
            <p:ph type="sldNum" idx="12"/>
          </p:nvPr>
        </p:nvSpPr>
        <p:spPr>
          <a:xfrm>
            <a:off x="8608357" y="6356351"/>
            <a:ext cx="2742486"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3642764195"/>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 Title and Text">
    <p:spTree>
      <p:nvGrpSpPr>
        <p:cNvPr id="1" name="Shape 476"/>
        <p:cNvGrpSpPr/>
        <p:nvPr/>
      </p:nvGrpSpPr>
      <p:grpSpPr>
        <a:xfrm>
          <a:off x="0" y="0"/>
          <a:ext cx="0" cy="0"/>
          <a:chOff x="0" y="0"/>
          <a:chExt cx="0" cy="0"/>
        </a:xfrm>
      </p:grpSpPr>
      <p:sp>
        <p:nvSpPr>
          <p:cNvPr id="477" name="Google Shape;477;p181"/>
          <p:cNvSpPr txBox="1">
            <a:spLocks noGrp="1"/>
          </p:cNvSpPr>
          <p:nvPr>
            <p:ph type="title"/>
          </p:nvPr>
        </p:nvSpPr>
        <p:spPr>
          <a:xfrm rot="5400000">
            <a:off x="7130817" y="1956938"/>
            <a:ext cx="5811839" cy="262821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8" name="Google Shape;478;p181"/>
          <p:cNvSpPr txBox="1">
            <a:spLocks noGrp="1"/>
          </p:cNvSpPr>
          <p:nvPr>
            <p:ph type="body" idx="1"/>
          </p:nvPr>
        </p:nvSpPr>
        <p:spPr>
          <a:xfrm rot="5400000">
            <a:off x="1798205" y="-595097"/>
            <a:ext cx="5811839" cy="7732286"/>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79" name="Google Shape;479;p181"/>
          <p:cNvSpPr txBox="1">
            <a:spLocks noGrp="1"/>
          </p:cNvSpPr>
          <p:nvPr>
            <p:ph type="dt" idx="10"/>
          </p:nvPr>
        </p:nvSpPr>
        <p:spPr>
          <a:xfrm>
            <a:off x="837982" y="6356351"/>
            <a:ext cx="2742486"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0" name="Google Shape;480;p181"/>
          <p:cNvSpPr txBox="1">
            <a:spLocks noGrp="1"/>
          </p:cNvSpPr>
          <p:nvPr>
            <p:ph type="ftr" idx="11"/>
          </p:nvPr>
        </p:nvSpPr>
        <p:spPr>
          <a:xfrm>
            <a:off x="4037549" y="6356351"/>
            <a:ext cx="4113728"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1" name="Google Shape;481;p181"/>
          <p:cNvSpPr txBox="1">
            <a:spLocks noGrp="1"/>
          </p:cNvSpPr>
          <p:nvPr>
            <p:ph type="sldNum" idx="12"/>
          </p:nvPr>
        </p:nvSpPr>
        <p:spPr>
          <a:xfrm>
            <a:off x="8608357" y="6356351"/>
            <a:ext cx="2742486"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67561324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Title">
  <p:cSld name="Title">
    <p:bg>
      <p:bgPr>
        <a:gradFill>
          <a:gsLst>
            <a:gs pos="0">
              <a:schemeClr val="accent2"/>
            </a:gs>
            <a:gs pos="100000">
              <a:schemeClr val="dk1"/>
            </a:gs>
          </a:gsLst>
          <a:lin ang="8100019" scaled="0"/>
        </a:gradFill>
        <a:effectLst/>
      </p:bgPr>
    </p:bg>
    <p:spTree>
      <p:nvGrpSpPr>
        <p:cNvPr id="1" name="Shape 482"/>
        <p:cNvGrpSpPr/>
        <p:nvPr/>
      </p:nvGrpSpPr>
      <p:grpSpPr>
        <a:xfrm>
          <a:off x="0" y="0"/>
          <a:ext cx="0" cy="0"/>
          <a:chOff x="0" y="0"/>
          <a:chExt cx="0" cy="0"/>
        </a:xfrm>
      </p:grpSpPr>
      <p:sp>
        <p:nvSpPr>
          <p:cNvPr id="483" name="Google Shape;483;p182"/>
          <p:cNvSpPr txBox="1">
            <a:spLocks noGrp="1"/>
          </p:cNvSpPr>
          <p:nvPr>
            <p:ph type="ctrTitle"/>
          </p:nvPr>
        </p:nvSpPr>
        <p:spPr>
          <a:xfrm>
            <a:off x="1383473" y="2216600"/>
            <a:ext cx="9421946" cy="24248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Clr>
                <a:schemeClr val="lt1"/>
              </a:buClr>
              <a:buSzPts val="6800"/>
              <a:buFont typeface="Calibri"/>
              <a:buNone/>
              <a:defRPr sz="9064">
                <a:solidFill>
                  <a:schemeClr val="lt1"/>
                </a:solidFill>
              </a:defRPr>
            </a:lvl1pPr>
            <a:lvl2pPr lvl="1">
              <a:lnSpc>
                <a:spcPct val="100000"/>
              </a:lnSpc>
              <a:spcBef>
                <a:spcPts val="0"/>
              </a:spcBef>
              <a:spcAft>
                <a:spcPts val="0"/>
              </a:spcAft>
              <a:buClr>
                <a:schemeClr val="lt1"/>
              </a:buClr>
              <a:buSzPts val="6800"/>
              <a:buNone/>
              <a:defRPr sz="9064">
                <a:solidFill>
                  <a:schemeClr val="lt1"/>
                </a:solidFill>
              </a:defRPr>
            </a:lvl2pPr>
            <a:lvl3pPr lvl="2">
              <a:lnSpc>
                <a:spcPct val="100000"/>
              </a:lnSpc>
              <a:spcBef>
                <a:spcPts val="0"/>
              </a:spcBef>
              <a:spcAft>
                <a:spcPts val="0"/>
              </a:spcAft>
              <a:buClr>
                <a:schemeClr val="lt1"/>
              </a:buClr>
              <a:buSzPts val="6800"/>
              <a:buNone/>
              <a:defRPr sz="9064">
                <a:solidFill>
                  <a:schemeClr val="lt1"/>
                </a:solidFill>
              </a:defRPr>
            </a:lvl3pPr>
            <a:lvl4pPr lvl="3">
              <a:lnSpc>
                <a:spcPct val="100000"/>
              </a:lnSpc>
              <a:spcBef>
                <a:spcPts val="0"/>
              </a:spcBef>
              <a:spcAft>
                <a:spcPts val="0"/>
              </a:spcAft>
              <a:buClr>
                <a:schemeClr val="lt1"/>
              </a:buClr>
              <a:buSzPts val="6800"/>
              <a:buNone/>
              <a:defRPr sz="9064">
                <a:solidFill>
                  <a:schemeClr val="lt1"/>
                </a:solidFill>
              </a:defRPr>
            </a:lvl4pPr>
            <a:lvl5pPr lvl="4">
              <a:lnSpc>
                <a:spcPct val="100000"/>
              </a:lnSpc>
              <a:spcBef>
                <a:spcPts val="0"/>
              </a:spcBef>
              <a:spcAft>
                <a:spcPts val="0"/>
              </a:spcAft>
              <a:buClr>
                <a:schemeClr val="lt1"/>
              </a:buClr>
              <a:buSzPts val="6800"/>
              <a:buNone/>
              <a:defRPr sz="9064">
                <a:solidFill>
                  <a:schemeClr val="lt1"/>
                </a:solidFill>
              </a:defRPr>
            </a:lvl5pPr>
            <a:lvl6pPr lvl="5">
              <a:lnSpc>
                <a:spcPct val="100000"/>
              </a:lnSpc>
              <a:spcBef>
                <a:spcPts val="0"/>
              </a:spcBef>
              <a:spcAft>
                <a:spcPts val="0"/>
              </a:spcAft>
              <a:buClr>
                <a:schemeClr val="lt1"/>
              </a:buClr>
              <a:buSzPts val="6800"/>
              <a:buNone/>
              <a:defRPr sz="9064">
                <a:solidFill>
                  <a:schemeClr val="lt1"/>
                </a:solidFill>
              </a:defRPr>
            </a:lvl6pPr>
            <a:lvl7pPr lvl="6">
              <a:lnSpc>
                <a:spcPct val="100000"/>
              </a:lnSpc>
              <a:spcBef>
                <a:spcPts val="0"/>
              </a:spcBef>
              <a:spcAft>
                <a:spcPts val="0"/>
              </a:spcAft>
              <a:buClr>
                <a:schemeClr val="lt1"/>
              </a:buClr>
              <a:buSzPts val="6800"/>
              <a:buNone/>
              <a:defRPr sz="9064">
                <a:solidFill>
                  <a:schemeClr val="lt1"/>
                </a:solidFill>
              </a:defRPr>
            </a:lvl7pPr>
            <a:lvl8pPr lvl="7">
              <a:lnSpc>
                <a:spcPct val="100000"/>
              </a:lnSpc>
              <a:spcBef>
                <a:spcPts val="0"/>
              </a:spcBef>
              <a:spcAft>
                <a:spcPts val="0"/>
              </a:spcAft>
              <a:buClr>
                <a:schemeClr val="lt1"/>
              </a:buClr>
              <a:buSzPts val="6800"/>
              <a:buNone/>
              <a:defRPr sz="9064">
                <a:solidFill>
                  <a:schemeClr val="lt1"/>
                </a:solidFill>
              </a:defRPr>
            </a:lvl8pPr>
            <a:lvl9pPr lvl="8">
              <a:lnSpc>
                <a:spcPct val="100000"/>
              </a:lnSpc>
              <a:spcBef>
                <a:spcPts val="0"/>
              </a:spcBef>
              <a:spcAft>
                <a:spcPts val="0"/>
              </a:spcAft>
              <a:buClr>
                <a:schemeClr val="lt1"/>
              </a:buClr>
              <a:buSzPts val="6800"/>
              <a:buNone/>
              <a:defRPr sz="9064">
                <a:solidFill>
                  <a:schemeClr val="lt1"/>
                </a:solidFill>
              </a:defRPr>
            </a:lvl9pPr>
          </a:lstStyle>
          <a:p>
            <a:endParaRPr/>
          </a:p>
        </p:txBody>
      </p:sp>
    </p:spTree>
    <p:extLst>
      <p:ext uri="{BB962C8B-B14F-4D97-AF65-F5344CB8AC3E}">
        <p14:creationId xmlns:p14="http://schemas.microsoft.com/office/powerpoint/2010/main" val="2608613218"/>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Blank - Dark">
  <p:cSld name="Blank - Dark">
    <p:bg>
      <p:bgPr>
        <a:gradFill>
          <a:gsLst>
            <a:gs pos="0">
              <a:schemeClr val="accent1"/>
            </a:gs>
            <a:gs pos="100000">
              <a:schemeClr val="accent2"/>
            </a:gs>
          </a:gsLst>
          <a:lin ang="8099331" scaled="0"/>
        </a:gradFill>
        <a:effectLst/>
      </p:bgPr>
    </p:bg>
    <p:spTree>
      <p:nvGrpSpPr>
        <p:cNvPr id="1" name="Shape 484"/>
        <p:cNvGrpSpPr/>
        <p:nvPr/>
      </p:nvGrpSpPr>
      <p:grpSpPr>
        <a:xfrm>
          <a:off x="0" y="0"/>
          <a:ext cx="0" cy="0"/>
          <a:chOff x="0" y="0"/>
          <a:chExt cx="0" cy="0"/>
        </a:xfrm>
      </p:grpSpPr>
      <p:sp>
        <p:nvSpPr>
          <p:cNvPr id="485" name="Google Shape;485;p183"/>
          <p:cNvSpPr txBox="1">
            <a:spLocks noGrp="1"/>
          </p:cNvSpPr>
          <p:nvPr>
            <p:ph type="sldNum" idx="12"/>
          </p:nvPr>
        </p:nvSpPr>
        <p:spPr>
          <a:xfrm>
            <a:off x="11101354" y="6129935"/>
            <a:ext cx="731409" cy="524800"/>
          </a:xfrm>
          <a:prstGeom prst="rect">
            <a:avLst/>
          </a:prstGeom>
          <a:noFill/>
          <a:ln>
            <a:noFill/>
          </a:ln>
        </p:spPr>
        <p:txBody>
          <a:bodyPr spcFirstLastPara="1" wrap="square" lIns="0" tIns="0" rIns="0" bIns="0" anchor="ctr" anchorCtr="0">
            <a:noAutofit/>
          </a:bodyPr>
          <a:lstStyle>
            <a:lvl1pPr marL="0" lvl="0" indent="0" algn="r">
              <a:buClr>
                <a:schemeClr val="lt1"/>
              </a:buClr>
              <a:buSzPts val="1200"/>
              <a:buFont typeface="Calibri"/>
              <a:buNone/>
              <a:defRPr sz="1200">
                <a:solidFill>
                  <a:schemeClr val="lt1"/>
                </a:solidFill>
                <a:latin typeface="Calibri"/>
                <a:ea typeface="Calibri"/>
                <a:cs typeface="Calibri"/>
                <a:sym typeface="Calibri"/>
              </a:defRPr>
            </a:lvl1pPr>
            <a:lvl2pPr marL="0" lvl="1" indent="0" algn="r">
              <a:buClr>
                <a:schemeClr val="lt1"/>
              </a:buClr>
              <a:buSzPts val="1200"/>
              <a:buFont typeface="Calibri"/>
              <a:buNone/>
              <a:defRPr sz="1200">
                <a:solidFill>
                  <a:schemeClr val="lt1"/>
                </a:solidFill>
                <a:latin typeface="Calibri"/>
                <a:ea typeface="Calibri"/>
                <a:cs typeface="Calibri"/>
                <a:sym typeface="Calibri"/>
              </a:defRPr>
            </a:lvl2pPr>
            <a:lvl3pPr marL="0" lvl="2" indent="0" algn="r">
              <a:buClr>
                <a:schemeClr val="lt1"/>
              </a:buClr>
              <a:buSzPts val="1200"/>
              <a:buFont typeface="Calibri"/>
              <a:buNone/>
              <a:defRPr sz="1200">
                <a:solidFill>
                  <a:schemeClr val="lt1"/>
                </a:solidFill>
                <a:latin typeface="Calibri"/>
                <a:ea typeface="Calibri"/>
                <a:cs typeface="Calibri"/>
                <a:sym typeface="Calibri"/>
              </a:defRPr>
            </a:lvl3pPr>
            <a:lvl4pPr marL="0" lvl="3" indent="0" algn="r">
              <a:buClr>
                <a:schemeClr val="lt1"/>
              </a:buClr>
              <a:buSzPts val="1200"/>
              <a:buFont typeface="Calibri"/>
              <a:buNone/>
              <a:defRPr sz="1200">
                <a:solidFill>
                  <a:schemeClr val="lt1"/>
                </a:solidFill>
                <a:latin typeface="Calibri"/>
                <a:ea typeface="Calibri"/>
                <a:cs typeface="Calibri"/>
                <a:sym typeface="Calibri"/>
              </a:defRPr>
            </a:lvl4pPr>
            <a:lvl5pPr marL="0" lvl="4" indent="0" algn="r">
              <a:buClr>
                <a:schemeClr val="lt1"/>
              </a:buClr>
              <a:buSzPts val="1200"/>
              <a:buFont typeface="Calibri"/>
              <a:buNone/>
              <a:defRPr sz="1200">
                <a:solidFill>
                  <a:schemeClr val="lt1"/>
                </a:solidFill>
                <a:latin typeface="Calibri"/>
                <a:ea typeface="Calibri"/>
                <a:cs typeface="Calibri"/>
                <a:sym typeface="Calibri"/>
              </a:defRPr>
            </a:lvl5pPr>
            <a:lvl6pPr marL="0" lvl="5" indent="0" algn="r">
              <a:buClr>
                <a:schemeClr val="lt1"/>
              </a:buClr>
              <a:buSzPts val="1200"/>
              <a:buFont typeface="Calibri"/>
              <a:buNone/>
              <a:defRPr sz="1200">
                <a:solidFill>
                  <a:schemeClr val="lt1"/>
                </a:solidFill>
                <a:latin typeface="Calibri"/>
                <a:ea typeface="Calibri"/>
                <a:cs typeface="Calibri"/>
                <a:sym typeface="Calibri"/>
              </a:defRPr>
            </a:lvl6pPr>
            <a:lvl7pPr marL="0" lvl="6" indent="0" algn="r">
              <a:buClr>
                <a:schemeClr val="lt1"/>
              </a:buClr>
              <a:buSzPts val="1200"/>
              <a:buFont typeface="Calibri"/>
              <a:buNone/>
              <a:defRPr sz="1200">
                <a:solidFill>
                  <a:schemeClr val="lt1"/>
                </a:solidFill>
                <a:latin typeface="Calibri"/>
                <a:ea typeface="Calibri"/>
                <a:cs typeface="Calibri"/>
                <a:sym typeface="Calibri"/>
              </a:defRPr>
            </a:lvl7pPr>
            <a:lvl8pPr marL="0" lvl="7" indent="0" algn="r">
              <a:buClr>
                <a:schemeClr val="lt1"/>
              </a:buClr>
              <a:buSzPts val="1200"/>
              <a:buFont typeface="Calibri"/>
              <a:buNone/>
              <a:defRPr sz="1200">
                <a:solidFill>
                  <a:schemeClr val="lt1"/>
                </a:solidFill>
                <a:latin typeface="Calibri"/>
                <a:ea typeface="Calibri"/>
                <a:cs typeface="Calibri"/>
                <a:sym typeface="Calibri"/>
              </a:defRPr>
            </a:lvl8pPr>
            <a:lvl9pPr marL="0" lvl="8" indent="0" algn="r">
              <a:buClr>
                <a:schemeClr val="lt1"/>
              </a:buClr>
              <a:buSzPts val="1200"/>
              <a:buFont typeface="Calibri"/>
              <a:buNone/>
              <a:defRPr sz="1200">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6717491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Images and Contents Layout">
    <p:spTree>
      <p:nvGrpSpPr>
        <p:cNvPr id="1" name=""/>
        <p:cNvGrpSpPr/>
        <p:nvPr/>
      </p:nvGrpSpPr>
      <p:grpSpPr>
        <a:xfrm>
          <a:off x="0" y="0"/>
          <a:ext cx="0" cy="0"/>
          <a:chOff x="0" y="0"/>
          <a:chExt cx="0" cy="0"/>
        </a:xfrm>
      </p:grpSpPr>
      <p:sp>
        <p:nvSpPr>
          <p:cNvPr id="4" name="Picture Placeholder 2"/>
          <p:cNvSpPr>
            <a:spLocks noGrp="1"/>
          </p:cNvSpPr>
          <p:nvPr>
            <p:ph type="pic" idx="1" hasCustomPrompt="1"/>
          </p:nvPr>
        </p:nvSpPr>
        <p:spPr>
          <a:xfrm>
            <a:off x="0" y="-1"/>
            <a:ext cx="12188825" cy="6857999"/>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265" indent="0">
              <a:buNone/>
              <a:defRPr sz="3732"/>
            </a:lvl2pPr>
            <a:lvl3pPr marL="1218529" indent="0">
              <a:buNone/>
              <a:defRPr sz="3198"/>
            </a:lvl3pPr>
            <a:lvl4pPr marL="1827794" indent="0">
              <a:buNone/>
              <a:defRPr sz="2665"/>
            </a:lvl4pPr>
            <a:lvl5pPr marL="2437060" indent="0">
              <a:buNone/>
              <a:defRPr sz="2665"/>
            </a:lvl5pPr>
            <a:lvl6pPr marL="3046324" indent="0">
              <a:buNone/>
              <a:defRPr sz="2665"/>
            </a:lvl6pPr>
            <a:lvl7pPr marL="3655589" indent="0">
              <a:buNone/>
              <a:defRPr sz="2665"/>
            </a:lvl7pPr>
            <a:lvl8pPr marL="4264853" indent="0">
              <a:buNone/>
              <a:defRPr sz="2665"/>
            </a:lvl8pPr>
            <a:lvl9pPr marL="4874118" indent="0">
              <a:buNone/>
              <a:defRPr sz="2665"/>
            </a:lvl9pPr>
          </a:lstStyle>
          <a:p>
            <a:r>
              <a:rPr lang="en-US" altLang="ko-KR" dirty="0"/>
              <a:t>Insert Your Image</a:t>
            </a:r>
            <a:endParaRPr lang="ko-KR" altLang="en-US" dirty="0"/>
          </a:p>
        </p:txBody>
      </p:sp>
    </p:spTree>
    <p:extLst>
      <p:ext uri="{BB962C8B-B14F-4D97-AF65-F5344CB8AC3E}">
        <p14:creationId xmlns:p14="http://schemas.microsoft.com/office/powerpoint/2010/main" val="132439111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Title + 2 columns" type="twoColTx">
  <p:cSld name="Title + 2 columns">
    <p:spTree>
      <p:nvGrpSpPr>
        <p:cNvPr id="1" name="Shape 486"/>
        <p:cNvGrpSpPr/>
        <p:nvPr/>
      </p:nvGrpSpPr>
      <p:grpSpPr>
        <a:xfrm>
          <a:off x="0" y="0"/>
          <a:ext cx="0" cy="0"/>
          <a:chOff x="0" y="0"/>
          <a:chExt cx="0" cy="0"/>
        </a:xfrm>
      </p:grpSpPr>
      <p:sp>
        <p:nvSpPr>
          <p:cNvPr id="487" name="Google Shape;487;p184"/>
          <p:cNvSpPr txBox="1">
            <a:spLocks noGrp="1"/>
          </p:cNvSpPr>
          <p:nvPr>
            <p:ph type="title"/>
          </p:nvPr>
        </p:nvSpPr>
        <p:spPr>
          <a:xfrm>
            <a:off x="1383473" y="1114667"/>
            <a:ext cx="9421946" cy="528400"/>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dk1"/>
              </a:buClr>
              <a:buSzPts val="3200"/>
              <a:buFont typeface="Calibri"/>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488" name="Google Shape;488;p184"/>
          <p:cNvSpPr txBox="1">
            <a:spLocks noGrp="1"/>
          </p:cNvSpPr>
          <p:nvPr>
            <p:ph type="body" idx="1"/>
          </p:nvPr>
        </p:nvSpPr>
        <p:spPr>
          <a:xfrm>
            <a:off x="1383406" y="1805267"/>
            <a:ext cx="4402053" cy="4207200"/>
          </a:xfrm>
          <a:prstGeom prst="rect">
            <a:avLst/>
          </a:prstGeom>
          <a:noFill/>
          <a:ln>
            <a:noFill/>
          </a:ln>
        </p:spPr>
        <p:txBody>
          <a:bodyPr spcFirstLastPara="1" wrap="square" lIns="0" tIns="0" rIns="0" bIns="0" anchor="t" anchorCtr="0">
            <a:noAutofit/>
          </a:bodyPr>
          <a:lstStyle>
            <a:lvl1pPr marL="457200" lvl="0" indent="-355600" algn="l">
              <a:lnSpc>
                <a:spcPct val="90000"/>
              </a:lnSpc>
              <a:spcBef>
                <a:spcPts val="800"/>
              </a:spcBef>
              <a:spcAft>
                <a:spcPts val="0"/>
              </a:spcAft>
              <a:buClr>
                <a:schemeClr val="dk1"/>
              </a:buClr>
              <a:buSzPts val="2000"/>
              <a:buChar char="●"/>
              <a:defRPr sz="2666"/>
            </a:lvl1pPr>
            <a:lvl2pPr marL="914400" lvl="1" indent="-355600" algn="l">
              <a:lnSpc>
                <a:spcPct val="90000"/>
              </a:lnSpc>
              <a:spcBef>
                <a:spcPts val="0"/>
              </a:spcBef>
              <a:spcAft>
                <a:spcPts val="0"/>
              </a:spcAft>
              <a:buClr>
                <a:schemeClr val="dk1"/>
              </a:buClr>
              <a:buSzPts val="2000"/>
              <a:buChar char="○"/>
              <a:defRPr sz="2666"/>
            </a:lvl2pPr>
            <a:lvl3pPr marL="1371600" lvl="2" indent="-355600" algn="l">
              <a:lnSpc>
                <a:spcPct val="90000"/>
              </a:lnSpc>
              <a:spcBef>
                <a:spcPts val="0"/>
              </a:spcBef>
              <a:spcAft>
                <a:spcPts val="0"/>
              </a:spcAft>
              <a:buClr>
                <a:schemeClr val="dk1"/>
              </a:buClr>
              <a:buSzPts val="2000"/>
              <a:buChar char="■"/>
              <a:defRPr sz="2666"/>
            </a:lvl3pPr>
            <a:lvl4pPr marL="1828800" lvl="3" indent="-355600" algn="l">
              <a:lnSpc>
                <a:spcPct val="90000"/>
              </a:lnSpc>
              <a:spcBef>
                <a:spcPts val="0"/>
              </a:spcBef>
              <a:spcAft>
                <a:spcPts val="0"/>
              </a:spcAft>
              <a:buClr>
                <a:schemeClr val="dk1"/>
              </a:buClr>
              <a:buSzPts val="2000"/>
              <a:buChar char="●"/>
              <a:defRPr sz="2666"/>
            </a:lvl4pPr>
            <a:lvl5pPr marL="2286000" lvl="4" indent="-355600" algn="l">
              <a:lnSpc>
                <a:spcPct val="90000"/>
              </a:lnSpc>
              <a:spcBef>
                <a:spcPts val="0"/>
              </a:spcBef>
              <a:spcAft>
                <a:spcPts val="0"/>
              </a:spcAft>
              <a:buClr>
                <a:schemeClr val="dk1"/>
              </a:buClr>
              <a:buSzPts val="2000"/>
              <a:buChar char="○"/>
              <a:defRPr sz="2666"/>
            </a:lvl5pPr>
            <a:lvl6pPr marL="2743200" lvl="5" indent="-355600" algn="l">
              <a:lnSpc>
                <a:spcPct val="90000"/>
              </a:lnSpc>
              <a:spcBef>
                <a:spcPts val="0"/>
              </a:spcBef>
              <a:spcAft>
                <a:spcPts val="0"/>
              </a:spcAft>
              <a:buClr>
                <a:schemeClr val="dk1"/>
              </a:buClr>
              <a:buSzPts val="2000"/>
              <a:buChar char="■"/>
              <a:defRPr sz="2666"/>
            </a:lvl6pPr>
            <a:lvl7pPr marL="3200400" lvl="6" indent="-355600" algn="l">
              <a:lnSpc>
                <a:spcPct val="90000"/>
              </a:lnSpc>
              <a:spcBef>
                <a:spcPts val="0"/>
              </a:spcBef>
              <a:spcAft>
                <a:spcPts val="0"/>
              </a:spcAft>
              <a:buClr>
                <a:schemeClr val="dk1"/>
              </a:buClr>
              <a:buSzPts val="2000"/>
              <a:buChar char="●"/>
              <a:defRPr sz="2666"/>
            </a:lvl7pPr>
            <a:lvl8pPr marL="3657600" lvl="7" indent="-355600" algn="l">
              <a:lnSpc>
                <a:spcPct val="90000"/>
              </a:lnSpc>
              <a:spcBef>
                <a:spcPts val="0"/>
              </a:spcBef>
              <a:spcAft>
                <a:spcPts val="0"/>
              </a:spcAft>
              <a:buClr>
                <a:schemeClr val="dk1"/>
              </a:buClr>
              <a:buSzPts val="2000"/>
              <a:buChar char="○"/>
              <a:defRPr sz="2666"/>
            </a:lvl8pPr>
            <a:lvl9pPr marL="4114800" lvl="8" indent="-355600" algn="l">
              <a:lnSpc>
                <a:spcPct val="90000"/>
              </a:lnSpc>
              <a:spcBef>
                <a:spcPts val="0"/>
              </a:spcBef>
              <a:spcAft>
                <a:spcPts val="0"/>
              </a:spcAft>
              <a:buClr>
                <a:schemeClr val="dk1"/>
              </a:buClr>
              <a:buSzPts val="2000"/>
              <a:buChar char="■"/>
              <a:defRPr sz="2666"/>
            </a:lvl9pPr>
          </a:lstStyle>
          <a:p>
            <a:endParaRPr/>
          </a:p>
        </p:txBody>
      </p:sp>
      <p:sp>
        <p:nvSpPr>
          <p:cNvPr id="489" name="Google Shape;489;p184"/>
          <p:cNvSpPr txBox="1">
            <a:spLocks noGrp="1"/>
          </p:cNvSpPr>
          <p:nvPr>
            <p:ph type="body" idx="2"/>
          </p:nvPr>
        </p:nvSpPr>
        <p:spPr>
          <a:xfrm>
            <a:off x="6403163" y="1805267"/>
            <a:ext cx="4402053" cy="4207200"/>
          </a:xfrm>
          <a:prstGeom prst="rect">
            <a:avLst/>
          </a:prstGeom>
          <a:noFill/>
          <a:ln>
            <a:noFill/>
          </a:ln>
        </p:spPr>
        <p:txBody>
          <a:bodyPr spcFirstLastPara="1" wrap="square" lIns="0" tIns="0" rIns="0" bIns="0" anchor="t" anchorCtr="0">
            <a:noAutofit/>
          </a:bodyPr>
          <a:lstStyle>
            <a:lvl1pPr marL="457200" lvl="0" indent="-355600" algn="l">
              <a:lnSpc>
                <a:spcPct val="90000"/>
              </a:lnSpc>
              <a:spcBef>
                <a:spcPts val="800"/>
              </a:spcBef>
              <a:spcAft>
                <a:spcPts val="0"/>
              </a:spcAft>
              <a:buClr>
                <a:schemeClr val="dk1"/>
              </a:buClr>
              <a:buSzPts val="2000"/>
              <a:buChar char="●"/>
              <a:defRPr sz="2666"/>
            </a:lvl1pPr>
            <a:lvl2pPr marL="914400" lvl="1" indent="-355600" algn="l">
              <a:lnSpc>
                <a:spcPct val="90000"/>
              </a:lnSpc>
              <a:spcBef>
                <a:spcPts val="0"/>
              </a:spcBef>
              <a:spcAft>
                <a:spcPts val="0"/>
              </a:spcAft>
              <a:buClr>
                <a:schemeClr val="dk1"/>
              </a:buClr>
              <a:buSzPts val="2000"/>
              <a:buChar char="○"/>
              <a:defRPr sz="2666"/>
            </a:lvl2pPr>
            <a:lvl3pPr marL="1371600" lvl="2" indent="-355600" algn="l">
              <a:lnSpc>
                <a:spcPct val="90000"/>
              </a:lnSpc>
              <a:spcBef>
                <a:spcPts val="0"/>
              </a:spcBef>
              <a:spcAft>
                <a:spcPts val="0"/>
              </a:spcAft>
              <a:buClr>
                <a:schemeClr val="dk1"/>
              </a:buClr>
              <a:buSzPts val="2000"/>
              <a:buChar char="■"/>
              <a:defRPr sz="2666"/>
            </a:lvl3pPr>
            <a:lvl4pPr marL="1828800" lvl="3" indent="-355600" algn="l">
              <a:lnSpc>
                <a:spcPct val="90000"/>
              </a:lnSpc>
              <a:spcBef>
                <a:spcPts val="0"/>
              </a:spcBef>
              <a:spcAft>
                <a:spcPts val="0"/>
              </a:spcAft>
              <a:buClr>
                <a:schemeClr val="dk1"/>
              </a:buClr>
              <a:buSzPts val="2000"/>
              <a:buChar char="●"/>
              <a:defRPr sz="2666"/>
            </a:lvl4pPr>
            <a:lvl5pPr marL="2286000" lvl="4" indent="-355600" algn="l">
              <a:lnSpc>
                <a:spcPct val="90000"/>
              </a:lnSpc>
              <a:spcBef>
                <a:spcPts val="0"/>
              </a:spcBef>
              <a:spcAft>
                <a:spcPts val="0"/>
              </a:spcAft>
              <a:buClr>
                <a:schemeClr val="dk1"/>
              </a:buClr>
              <a:buSzPts val="2000"/>
              <a:buChar char="○"/>
              <a:defRPr sz="2666"/>
            </a:lvl5pPr>
            <a:lvl6pPr marL="2743200" lvl="5" indent="-355600" algn="l">
              <a:lnSpc>
                <a:spcPct val="90000"/>
              </a:lnSpc>
              <a:spcBef>
                <a:spcPts val="0"/>
              </a:spcBef>
              <a:spcAft>
                <a:spcPts val="0"/>
              </a:spcAft>
              <a:buClr>
                <a:schemeClr val="dk1"/>
              </a:buClr>
              <a:buSzPts val="2000"/>
              <a:buChar char="■"/>
              <a:defRPr sz="2666"/>
            </a:lvl6pPr>
            <a:lvl7pPr marL="3200400" lvl="6" indent="-355600" algn="l">
              <a:lnSpc>
                <a:spcPct val="90000"/>
              </a:lnSpc>
              <a:spcBef>
                <a:spcPts val="0"/>
              </a:spcBef>
              <a:spcAft>
                <a:spcPts val="0"/>
              </a:spcAft>
              <a:buClr>
                <a:schemeClr val="dk1"/>
              </a:buClr>
              <a:buSzPts val="2000"/>
              <a:buChar char="●"/>
              <a:defRPr sz="2666"/>
            </a:lvl7pPr>
            <a:lvl8pPr marL="3657600" lvl="7" indent="-355600" algn="l">
              <a:lnSpc>
                <a:spcPct val="90000"/>
              </a:lnSpc>
              <a:spcBef>
                <a:spcPts val="0"/>
              </a:spcBef>
              <a:spcAft>
                <a:spcPts val="0"/>
              </a:spcAft>
              <a:buClr>
                <a:schemeClr val="dk1"/>
              </a:buClr>
              <a:buSzPts val="2000"/>
              <a:buChar char="○"/>
              <a:defRPr sz="2666"/>
            </a:lvl8pPr>
            <a:lvl9pPr marL="4114800" lvl="8" indent="-355600" algn="l">
              <a:lnSpc>
                <a:spcPct val="90000"/>
              </a:lnSpc>
              <a:spcBef>
                <a:spcPts val="0"/>
              </a:spcBef>
              <a:spcAft>
                <a:spcPts val="0"/>
              </a:spcAft>
              <a:buClr>
                <a:schemeClr val="dk1"/>
              </a:buClr>
              <a:buSzPts val="2000"/>
              <a:buChar char="■"/>
              <a:defRPr sz="2666"/>
            </a:lvl9pPr>
          </a:lstStyle>
          <a:p>
            <a:endParaRPr/>
          </a:p>
        </p:txBody>
      </p:sp>
      <p:sp>
        <p:nvSpPr>
          <p:cNvPr id="490" name="Google Shape;490;p184"/>
          <p:cNvSpPr txBox="1">
            <a:spLocks noGrp="1"/>
          </p:cNvSpPr>
          <p:nvPr>
            <p:ph type="sldNum" idx="12"/>
          </p:nvPr>
        </p:nvSpPr>
        <p:spPr>
          <a:xfrm>
            <a:off x="11101354" y="6129935"/>
            <a:ext cx="731409" cy="524800"/>
          </a:xfrm>
          <a:prstGeom prst="rect">
            <a:avLst/>
          </a:prstGeom>
          <a:noFill/>
          <a:ln>
            <a:noFill/>
          </a:ln>
        </p:spPr>
        <p:txBody>
          <a:bodyPr spcFirstLastPara="1" wrap="square" lIns="0" tIns="0" rIns="0" bIns="0" anchor="ctr" anchorCtr="0">
            <a:noAutofit/>
          </a:bodyPr>
          <a:lstStyle>
            <a:lvl1pPr marL="0" lvl="0" indent="0" algn="r">
              <a:buClr>
                <a:srgbClr val="888888"/>
              </a:buClr>
              <a:buSzPts val="1200"/>
              <a:buFont typeface="Calibri"/>
              <a:buNone/>
              <a:defRPr sz="1200">
                <a:solidFill>
                  <a:srgbClr val="888888"/>
                </a:solidFill>
                <a:latin typeface="Calibri"/>
                <a:ea typeface="Calibri"/>
                <a:cs typeface="Calibri"/>
                <a:sym typeface="Calibri"/>
              </a:defRPr>
            </a:lvl1pPr>
            <a:lvl2pPr marL="0" lvl="1" indent="0" algn="r">
              <a:buClr>
                <a:srgbClr val="888888"/>
              </a:buClr>
              <a:buSzPts val="1200"/>
              <a:buFont typeface="Calibri"/>
              <a:buNone/>
              <a:defRPr sz="1200">
                <a:solidFill>
                  <a:srgbClr val="888888"/>
                </a:solidFill>
                <a:latin typeface="Calibri"/>
                <a:ea typeface="Calibri"/>
                <a:cs typeface="Calibri"/>
                <a:sym typeface="Calibri"/>
              </a:defRPr>
            </a:lvl2pPr>
            <a:lvl3pPr marL="0" lvl="2" indent="0" algn="r">
              <a:buClr>
                <a:srgbClr val="888888"/>
              </a:buClr>
              <a:buSzPts val="1200"/>
              <a:buFont typeface="Calibri"/>
              <a:buNone/>
              <a:defRPr sz="1200">
                <a:solidFill>
                  <a:srgbClr val="888888"/>
                </a:solidFill>
                <a:latin typeface="Calibri"/>
                <a:ea typeface="Calibri"/>
                <a:cs typeface="Calibri"/>
                <a:sym typeface="Calibri"/>
              </a:defRPr>
            </a:lvl3pPr>
            <a:lvl4pPr marL="0" lvl="3" indent="0" algn="r">
              <a:buClr>
                <a:srgbClr val="888888"/>
              </a:buClr>
              <a:buSzPts val="1200"/>
              <a:buFont typeface="Calibri"/>
              <a:buNone/>
              <a:defRPr sz="1200">
                <a:solidFill>
                  <a:srgbClr val="888888"/>
                </a:solidFill>
                <a:latin typeface="Calibri"/>
                <a:ea typeface="Calibri"/>
                <a:cs typeface="Calibri"/>
                <a:sym typeface="Calibri"/>
              </a:defRPr>
            </a:lvl4pPr>
            <a:lvl5pPr marL="0" lvl="4" indent="0" algn="r">
              <a:buClr>
                <a:srgbClr val="888888"/>
              </a:buClr>
              <a:buSzPts val="1200"/>
              <a:buFont typeface="Calibri"/>
              <a:buNone/>
              <a:defRPr sz="1200">
                <a:solidFill>
                  <a:srgbClr val="888888"/>
                </a:solidFill>
                <a:latin typeface="Calibri"/>
                <a:ea typeface="Calibri"/>
                <a:cs typeface="Calibri"/>
                <a:sym typeface="Calibri"/>
              </a:defRPr>
            </a:lvl5pPr>
            <a:lvl6pPr marL="0" lvl="5" indent="0" algn="r">
              <a:buClr>
                <a:srgbClr val="888888"/>
              </a:buClr>
              <a:buSzPts val="1200"/>
              <a:buFont typeface="Calibri"/>
              <a:buNone/>
              <a:defRPr sz="1200">
                <a:solidFill>
                  <a:srgbClr val="888888"/>
                </a:solidFill>
                <a:latin typeface="Calibri"/>
                <a:ea typeface="Calibri"/>
                <a:cs typeface="Calibri"/>
                <a:sym typeface="Calibri"/>
              </a:defRPr>
            </a:lvl6pPr>
            <a:lvl7pPr marL="0" lvl="6" indent="0" algn="r">
              <a:buClr>
                <a:srgbClr val="888888"/>
              </a:buClr>
              <a:buSzPts val="1200"/>
              <a:buFont typeface="Calibri"/>
              <a:buNone/>
              <a:defRPr sz="1200">
                <a:solidFill>
                  <a:srgbClr val="888888"/>
                </a:solidFill>
                <a:latin typeface="Calibri"/>
                <a:ea typeface="Calibri"/>
                <a:cs typeface="Calibri"/>
                <a:sym typeface="Calibri"/>
              </a:defRPr>
            </a:lvl7pPr>
            <a:lvl8pPr marL="0" lvl="7" indent="0" algn="r">
              <a:buClr>
                <a:srgbClr val="888888"/>
              </a:buClr>
              <a:buSzPts val="1200"/>
              <a:buFont typeface="Calibri"/>
              <a:buNone/>
              <a:defRPr sz="1200">
                <a:solidFill>
                  <a:srgbClr val="888888"/>
                </a:solidFill>
                <a:latin typeface="Calibri"/>
                <a:ea typeface="Calibri"/>
                <a:cs typeface="Calibri"/>
                <a:sym typeface="Calibri"/>
              </a:defRPr>
            </a:lvl8pPr>
            <a:lvl9pPr marL="0" lvl="8" indent="0" algn="r">
              <a:buClr>
                <a:srgbClr val="888888"/>
              </a:buClr>
              <a:buSzPts val="1200"/>
              <a:buFont typeface="Calibri"/>
              <a:buNone/>
              <a:defRPr sz="12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392408466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slide">
  <p:cSld name="slide">
    <p:spTree>
      <p:nvGrpSpPr>
        <p:cNvPr id="1" name="Shape 375"/>
        <p:cNvGrpSpPr/>
        <p:nvPr/>
      </p:nvGrpSpPr>
      <p:grpSpPr>
        <a:xfrm>
          <a:off x="0" y="0"/>
          <a:ext cx="0" cy="0"/>
          <a:chOff x="0" y="0"/>
          <a:chExt cx="0" cy="0"/>
        </a:xfrm>
      </p:grpSpPr>
      <p:sp>
        <p:nvSpPr>
          <p:cNvPr id="376" name="Google Shape;376;p159"/>
          <p:cNvSpPr>
            <a:spLocks noGrp="1"/>
          </p:cNvSpPr>
          <p:nvPr>
            <p:ph type="pic" idx="2"/>
          </p:nvPr>
        </p:nvSpPr>
        <p:spPr>
          <a:xfrm>
            <a:off x="3977670" y="-174172"/>
            <a:ext cx="8410275" cy="7206343"/>
          </a:xfrm>
          <a:prstGeom prst="rect">
            <a:avLst/>
          </a:prstGeom>
          <a:solidFill>
            <a:srgbClr val="F2F2F2"/>
          </a:solidFill>
          <a:ln>
            <a:noFill/>
          </a:ln>
        </p:spPr>
      </p:sp>
    </p:spTree>
    <p:extLst>
      <p:ext uri="{BB962C8B-B14F-4D97-AF65-F5344CB8AC3E}">
        <p14:creationId xmlns:p14="http://schemas.microsoft.com/office/powerpoint/2010/main" val="3047377675"/>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377"/>
        <p:cNvGrpSpPr/>
        <p:nvPr/>
      </p:nvGrpSpPr>
      <p:grpSpPr>
        <a:xfrm>
          <a:off x="0" y="0"/>
          <a:ext cx="0" cy="0"/>
          <a:chOff x="0" y="0"/>
          <a:chExt cx="0" cy="0"/>
        </a:xfrm>
      </p:grpSpPr>
      <p:sp>
        <p:nvSpPr>
          <p:cNvPr id="378" name="Google Shape;378;p160"/>
          <p:cNvSpPr txBox="1">
            <a:spLocks noGrp="1"/>
          </p:cNvSpPr>
          <p:nvPr>
            <p:ph type="title"/>
          </p:nvPr>
        </p:nvSpPr>
        <p:spPr>
          <a:xfrm>
            <a:off x="837982" y="365125"/>
            <a:ext cx="10512862"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79" name="Google Shape;379;p160"/>
          <p:cNvSpPr txBox="1">
            <a:spLocks noGrp="1"/>
          </p:cNvSpPr>
          <p:nvPr>
            <p:ph type="dt" idx="10"/>
          </p:nvPr>
        </p:nvSpPr>
        <p:spPr>
          <a:xfrm>
            <a:off x="837982" y="6356351"/>
            <a:ext cx="2742486"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200" b="0" i="0" u="none" strike="noStrike" kern="0" cap="none" spc="0" normalizeH="0" baseline="0" noProof="0">
              <a:ln>
                <a:noFill/>
              </a:ln>
              <a:solidFill>
                <a:srgbClr val="888888"/>
              </a:solidFill>
              <a:effectLst/>
              <a:uLnTx/>
              <a:uFillTx/>
              <a:latin typeface="Calibri"/>
              <a:ea typeface="Calibri"/>
              <a:cs typeface="Calibri"/>
              <a:sym typeface="Calibri"/>
            </a:endParaRPr>
          </a:p>
        </p:txBody>
      </p:sp>
      <p:sp>
        <p:nvSpPr>
          <p:cNvPr id="380" name="Google Shape;380;p160"/>
          <p:cNvSpPr txBox="1">
            <a:spLocks noGrp="1"/>
          </p:cNvSpPr>
          <p:nvPr>
            <p:ph type="ftr" idx="11"/>
          </p:nvPr>
        </p:nvSpPr>
        <p:spPr>
          <a:xfrm>
            <a:off x="4037549" y="6356351"/>
            <a:ext cx="4113728"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pPr marL="0" marR="0" lvl="0" indent="0" algn="ctr"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200" b="0" i="0" u="none" strike="noStrike" kern="0" cap="none" spc="0" normalizeH="0" baseline="0" noProof="0">
              <a:ln>
                <a:noFill/>
              </a:ln>
              <a:solidFill>
                <a:srgbClr val="888888"/>
              </a:solidFill>
              <a:effectLst/>
              <a:uLnTx/>
              <a:uFillTx/>
              <a:latin typeface="Calibri"/>
              <a:ea typeface="Calibri"/>
              <a:cs typeface="Calibri"/>
              <a:sym typeface="Calibri"/>
            </a:endParaRPr>
          </a:p>
        </p:txBody>
      </p:sp>
      <p:sp>
        <p:nvSpPr>
          <p:cNvPr id="381" name="Google Shape;381;p160"/>
          <p:cNvSpPr txBox="1">
            <a:spLocks noGrp="1"/>
          </p:cNvSpPr>
          <p:nvPr>
            <p:ph type="sldNum" idx="12"/>
          </p:nvPr>
        </p:nvSpPr>
        <p:spPr>
          <a:xfrm>
            <a:off x="8608357" y="6356351"/>
            <a:ext cx="2742486"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200" b="0" i="0" u="none" strike="noStrike" kern="0" cap="none" spc="0" normalizeH="0" baseline="0" noProof="0">
                <a:ln>
                  <a:noFill/>
                </a:ln>
                <a:solidFill>
                  <a:srgbClr val="888888"/>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a:t>
            </a:fld>
            <a:endParaRPr kumimoji="0" sz="1200" b="0" i="0" u="none" strike="noStrike" kern="0" cap="none" spc="0" normalizeH="0" baseline="0" noProof="0">
              <a:ln>
                <a:noFill/>
              </a:ln>
              <a:solidFill>
                <a:srgbClr val="888888"/>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493999257"/>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1_Title Only">
  <p:cSld name="1_Title Only">
    <p:spTree>
      <p:nvGrpSpPr>
        <p:cNvPr id="1" name="Shape 382"/>
        <p:cNvGrpSpPr/>
        <p:nvPr/>
      </p:nvGrpSpPr>
      <p:grpSpPr>
        <a:xfrm>
          <a:off x="0" y="0"/>
          <a:ext cx="0" cy="0"/>
          <a:chOff x="0" y="0"/>
          <a:chExt cx="0" cy="0"/>
        </a:xfrm>
      </p:grpSpPr>
      <p:sp>
        <p:nvSpPr>
          <p:cNvPr id="383" name="Google Shape;383;p161"/>
          <p:cNvSpPr txBox="1">
            <a:spLocks noGrp="1"/>
          </p:cNvSpPr>
          <p:nvPr>
            <p:ph type="title"/>
          </p:nvPr>
        </p:nvSpPr>
        <p:spPr>
          <a:xfrm>
            <a:off x="837982" y="365125"/>
            <a:ext cx="10512862"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3599"/>
              <a:buFont typeface="Calibri"/>
              <a:buNone/>
              <a:defRPr sz="3599"/>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4" name="Google Shape;384;p161"/>
          <p:cNvSpPr txBox="1">
            <a:spLocks noGrp="1"/>
          </p:cNvSpPr>
          <p:nvPr>
            <p:ph type="dt" idx="10"/>
          </p:nvPr>
        </p:nvSpPr>
        <p:spPr>
          <a:xfrm>
            <a:off x="837982" y="6356351"/>
            <a:ext cx="2742486"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200" b="0" i="0" u="none" strike="noStrike" kern="0" cap="none" spc="0" normalizeH="0" baseline="0" noProof="0">
              <a:ln>
                <a:noFill/>
              </a:ln>
              <a:solidFill>
                <a:srgbClr val="888888"/>
              </a:solidFill>
              <a:effectLst/>
              <a:uLnTx/>
              <a:uFillTx/>
              <a:latin typeface="Calibri"/>
              <a:ea typeface="Calibri"/>
              <a:cs typeface="Calibri"/>
              <a:sym typeface="Calibri"/>
            </a:endParaRPr>
          </a:p>
        </p:txBody>
      </p:sp>
      <p:sp>
        <p:nvSpPr>
          <p:cNvPr id="385" name="Google Shape;385;p161"/>
          <p:cNvSpPr txBox="1">
            <a:spLocks noGrp="1"/>
          </p:cNvSpPr>
          <p:nvPr>
            <p:ph type="ftr" idx="11"/>
          </p:nvPr>
        </p:nvSpPr>
        <p:spPr>
          <a:xfrm>
            <a:off x="4037549" y="6356351"/>
            <a:ext cx="4113728"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pPr marL="0" marR="0" lvl="0" indent="0" algn="ctr"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200" b="0" i="0" u="none" strike="noStrike" kern="0" cap="none" spc="0" normalizeH="0" baseline="0" noProof="0">
              <a:ln>
                <a:noFill/>
              </a:ln>
              <a:solidFill>
                <a:srgbClr val="888888"/>
              </a:solidFill>
              <a:effectLst/>
              <a:uLnTx/>
              <a:uFillTx/>
              <a:latin typeface="Calibri"/>
              <a:ea typeface="Calibri"/>
              <a:cs typeface="Calibri"/>
              <a:sym typeface="Calibri"/>
            </a:endParaRPr>
          </a:p>
        </p:txBody>
      </p:sp>
      <p:sp>
        <p:nvSpPr>
          <p:cNvPr id="386" name="Google Shape;386;p161"/>
          <p:cNvSpPr txBox="1">
            <a:spLocks noGrp="1"/>
          </p:cNvSpPr>
          <p:nvPr>
            <p:ph type="sldNum" idx="12"/>
          </p:nvPr>
        </p:nvSpPr>
        <p:spPr>
          <a:xfrm>
            <a:off x="8608357" y="6356351"/>
            <a:ext cx="2742486"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200" b="0" i="0" u="none" strike="noStrike" kern="0" cap="none" spc="0" normalizeH="0" baseline="0" noProof="0">
                <a:ln>
                  <a:noFill/>
                </a:ln>
                <a:solidFill>
                  <a:srgbClr val="888888"/>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a:t>
            </a:fld>
            <a:endParaRPr kumimoji="0" sz="1200" b="0" i="0" u="none" strike="noStrike" kern="0" cap="none" spc="0" normalizeH="0" baseline="0" noProof="0">
              <a:ln>
                <a:noFill/>
              </a:ln>
              <a:solidFill>
                <a:srgbClr val="888888"/>
              </a:solidFill>
              <a:effectLst/>
              <a:uLnTx/>
              <a:uFillTx/>
              <a:latin typeface="Calibri"/>
              <a:ea typeface="Calibri"/>
              <a:cs typeface="Calibri"/>
              <a:sym typeface="Calibri"/>
            </a:endParaRPr>
          </a:p>
        </p:txBody>
      </p:sp>
      <p:sp>
        <p:nvSpPr>
          <p:cNvPr id="387" name="Google Shape;387;p161"/>
          <p:cNvSpPr txBox="1">
            <a:spLocks noGrp="1"/>
          </p:cNvSpPr>
          <p:nvPr>
            <p:ph type="body" idx="1"/>
          </p:nvPr>
        </p:nvSpPr>
        <p:spPr>
          <a:xfrm>
            <a:off x="608013" y="932701"/>
            <a:ext cx="10972800" cy="484187"/>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2199"/>
              <a:buFont typeface="Calibri"/>
              <a:buNone/>
              <a:defRPr sz="2199"/>
            </a:lvl1pPr>
            <a:lvl2pPr marL="914400" lvl="1" indent="-228600" algn="l">
              <a:lnSpc>
                <a:spcPct val="90000"/>
              </a:lnSpc>
              <a:spcBef>
                <a:spcPts val="500"/>
              </a:spcBef>
              <a:spcAft>
                <a:spcPts val="0"/>
              </a:spcAft>
              <a:buClr>
                <a:schemeClr val="dk1"/>
              </a:buClr>
              <a:buSzPts val="2000"/>
              <a:buFont typeface="Calibri"/>
              <a:buNone/>
              <a:defRPr sz="2000"/>
            </a:lvl2pPr>
            <a:lvl3pPr marL="1371600" lvl="2" indent="-228600" algn="l">
              <a:lnSpc>
                <a:spcPct val="90000"/>
              </a:lnSpc>
              <a:spcBef>
                <a:spcPts val="500"/>
              </a:spcBef>
              <a:spcAft>
                <a:spcPts val="0"/>
              </a:spcAft>
              <a:buClr>
                <a:schemeClr val="dk1"/>
              </a:buClr>
              <a:buSzPts val="1600"/>
              <a:buFont typeface="Calibri"/>
              <a:buNone/>
              <a:defRPr sz="1600"/>
            </a:lvl3pPr>
            <a:lvl4pPr marL="1828800" lvl="3" indent="-228600" algn="l">
              <a:lnSpc>
                <a:spcPct val="90000"/>
              </a:lnSpc>
              <a:spcBef>
                <a:spcPts val="500"/>
              </a:spcBef>
              <a:spcAft>
                <a:spcPts val="0"/>
              </a:spcAft>
              <a:buClr>
                <a:schemeClr val="dk1"/>
              </a:buClr>
              <a:buSzPts val="1400"/>
              <a:buFont typeface="Calibri"/>
              <a:buNone/>
              <a:defRPr sz="1400"/>
            </a:lvl4pPr>
            <a:lvl5pPr marL="2286000" lvl="4" indent="-228600" algn="l">
              <a:lnSpc>
                <a:spcPct val="90000"/>
              </a:lnSpc>
              <a:spcBef>
                <a:spcPts val="500"/>
              </a:spcBef>
              <a:spcAft>
                <a:spcPts val="0"/>
              </a:spcAft>
              <a:buClr>
                <a:schemeClr val="dk1"/>
              </a:buClr>
              <a:buSzPts val="1400"/>
              <a:buFont typeface="Calibri"/>
              <a:buNone/>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8670270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BD28A985-8481-49D1-9FA1-9B83E1B5FD5E}"/>
              </a:ext>
            </a:extLst>
          </p:cNvPr>
          <p:cNvSpPr>
            <a:spLocks noGrp="1"/>
          </p:cNvSpPr>
          <p:nvPr>
            <p:ph type="pic" sz="quarter" idx="13"/>
          </p:nvPr>
        </p:nvSpPr>
        <p:spPr>
          <a:xfrm>
            <a:off x="-1" y="-1"/>
            <a:ext cx="5662364" cy="6858000"/>
          </a:xfrm>
          <a:custGeom>
            <a:avLst/>
            <a:gdLst>
              <a:gd name="connsiteX0" fmla="*/ 0 w 5662364"/>
              <a:gd name="connsiteY0" fmla="*/ 0 h 6858000"/>
              <a:gd name="connsiteX1" fmla="*/ 2591729 w 5662364"/>
              <a:gd name="connsiteY1" fmla="*/ 0 h 6858000"/>
              <a:gd name="connsiteX2" fmla="*/ 2813304 w 5662364"/>
              <a:gd name="connsiteY2" fmla="*/ 157566 h 6858000"/>
              <a:gd name="connsiteX3" fmla="*/ 5662364 w 5662364"/>
              <a:gd name="connsiteY3" fmla="*/ 5841268 h 6858000"/>
              <a:gd name="connsiteX4" fmla="*/ 5625745 w 5662364"/>
              <a:gd name="connsiteY4" fmla="*/ 6566465 h 6858000"/>
              <a:gd name="connsiteX5" fmla="*/ 5588699 w 5662364"/>
              <a:gd name="connsiteY5" fmla="*/ 6858000 h 6858000"/>
              <a:gd name="connsiteX6" fmla="*/ 0 w 566236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62364" h="6858000">
                <a:moveTo>
                  <a:pt x="0" y="0"/>
                </a:moveTo>
                <a:lnTo>
                  <a:pt x="2591729" y="0"/>
                </a:lnTo>
                <a:lnTo>
                  <a:pt x="2813304" y="157566"/>
                </a:lnTo>
                <a:cubicBezTo>
                  <a:pt x="4542859" y="1451022"/>
                  <a:pt x="5662364" y="3515408"/>
                  <a:pt x="5662364" y="5841268"/>
                </a:cubicBezTo>
                <a:cubicBezTo>
                  <a:pt x="5662364" y="6086096"/>
                  <a:pt x="5649960" y="6328026"/>
                  <a:pt x="5625745" y="6566465"/>
                </a:cubicBezTo>
                <a:lnTo>
                  <a:pt x="5588699" y="6858000"/>
                </a:lnTo>
                <a:lnTo>
                  <a:pt x="0" y="6858000"/>
                </a:lnTo>
                <a:close/>
              </a:path>
            </a:pathLst>
          </a:custGeom>
          <a:solidFill>
            <a:schemeClr val="bg1">
              <a:lumMod val="95000"/>
            </a:schemeClr>
          </a:solidFill>
        </p:spPr>
        <p:txBody>
          <a:bodyPr wrap="square" anchor="ctr">
            <a:noAutofit/>
          </a:bodyPr>
          <a:lstStyle>
            <a:lvl1pPr marL="0" indent="0" algn="ctr">
              <a:buFontTx/>
              <a:buNone/>
              <a:defRPr/>
            </a:lvl1pPr>
          </a:lstStyle>
          <a:p>
            <a:endParaRPr lang="en-IN"/>
          </a:p>
        </p:txBody>
      </p:sp>
      <p:sp>
        <p:nvSpPr>
          <p:cNvPr id="2" name="Date Placeholder 1"/>
          <p:cNvSpPr>
            <a:spLocks noGrp="1"/>
          </p:cNvSpPr>
          <p:nvPr>
            <p:ph type="dt" sz="half" idx="10"/>
          </p:nvPr>
        </p:nvSpPr>
        <p:spPr/>
        <p:txBody>
          <a:bodyPr/>
          <a:lstStyle/>
          <a:p>
            <a:fld id="{425404F2-BE9A-4460-8815-8F645183555F}" type="datetimeFigureOut">
              <a:rPr lang="en-US" smtClean="0"/>
              <a:pPr/>
              <a:t>11/21/2024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20596840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Slide" type="title">
  <p:cSld name="1_Title Slide">
    <p:spTree>
      <p:nvGrpSpPr>
        <p:cNvPr id="1" name="Shape 369"/>
        <p:cNvGrpSpPr/>
        <p:nvPr/>
      </p:nvGrpSpPr>
      <p:grpSpPr>
        <a:xfrm>
          <a:off x="0" y="0"/>
          <a:ext cx="0" cy="0"/>
          <a:chOff x="0" y="0"/>
          <a:chExt cx="0" cy="0"/>
        </a:xfrm>
      </p:grpSpPr>
      <p:sp>
        <p:nvSpPr>
          <p:cNvPr id="370" name="Google Shape;370;p158"/>
          <p:cNvSpPr txBox="1">
            <a:spLocks noGrp="1"/>
          </p:cNvSpPr>
          <p:nvPr>
            <p:ph type="ctrTitle"/>
          </p:nvPr>
        </p:nvSpPr>
        <p:spPr>
          <a:xfrm>
            <a:off x="1523603" y="1122363"/>
            <a:ext cx="9141619"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5999"/>
              <a:buFont typeface="Calibri"/>
              <a:buNone/>
              <a:defRPr sz="5999"/>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71" name="Google Shape;371;p158"/>
          <p:cNvSpPr txBox="1">
            <a:spLocks noGrp="1"/>
          </p:cNvSpPr>
          <p:nvPr>
            <p:ph type="subTitle" idx="1"/>
          </p:nvPr>
        </p:nvSpPr>
        <p:spPr>
          <a:xfrm>
            <a:off x="1523603" y="3602037"/>
            <a:ext cx="9141619" cy="1655763"/>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399"/>
              <a:buNone/>
              <a:defRPr sz="2399"/>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372" name="Google Shape;372;p158"/>
          <p:cNvSpPr txBox="1">
            <a:spLocks noGrp="1"/>
          </p:cNvSpPr>
          <p:nvPr>
            <p:ph type="dt" idx="10"/>
          </p:nvPr>
        </p:nvSpPr>
        <p:spPr>
          <a:xfrm>
            <a:off x="837982" y="6356351"/>
            <a:ext cx="2742486"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3" name="Google Shape;373;p158"/>
          <p:cNvSpPr txBox="1">
            <a:spLocks noGrp="1"/>
          </p:cNvSpPr>
          <p:nvPr>
            <p:ph type="ftr" idx="11"/>
          </p:nvPr>
        </p:nvSpPr>
        <p:spPr>
          <a:xfrm>
            <a:off x="4037549" y="6356351"/>
            <a:ext cx="4113728"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4" name="Google Shape;374;p158"/>
          <p:cNvSpPr txBox="1">
            <a:spLocks noGrp="1"/>
          </p:cNvSpPr>
          <p:nvPr>
            <p:ph type="sldNum" idx="12"/>
          </p:nvPr>
        </p:nvSpPr>
        <p:spPr>
          <a:xfrm>
            <a:off x="8608357" y="6356351"/>
            <a:ext cx="2742486"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4490670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lide">
  <p:cSld name="slide">
    <p:spTree>
      <p:nvGrpSpPr>
        <p:cNvPr id="1" name="Shape 375"/>
        <p:cNvGrpSpPr/>
        <p:nvPr/>
      </p:nvGrpSpPr>
      <p:grpSpPr>
        <a:xfrm>
          <a:off x="0" y="0"/>
          <a:ext cx="0" cy="0"/>
          <a:chOff x="0" y="0"/>
          <a:chExt cx="0" cy="0"/>
        </a:xfrm>
      </p:grpSpPr>
      <p:sp>
        <p:nvSpPr>
          <p:cNvPr id="376" name="Google Shape;376;p159"/>
          <p:cNvSpPr>
            <a:spLocks noGrp="1"/>
          </p:cNvSpPr>
          <p:nvPr>
            <p:ph type="pic" idx="2"/>
          </p:nvPr>
        </p:nvSpPr>
        <p:spPr>
          <a:xfrm>
            <a:off x="3977670" y="-174172"/>
            <a:ext cx="8410275" cy="7206343"/>
          </a:xfrm>
          <a:prstGeom prst="rect">
            <a:avLst/>
          </a:prstGeom>
          <a:solidFill>
            <a:srgbClr val="F2F2F2"/>
          </a:solidFill>
          <a:ln>
            <a:noFill/>
          </a:ln>
        </p:spPr>
      </p:sp>
    </p:spTree>
    <p:extLst>
      <p:ext uri="{BB962C8B-B14F-4D97-AF65-F5344CB8AC3E}">
        <p14:creationId xmlns:p14="http://schemas.microsoft.com/office/powerpoint/2010/main" val="37382531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slideLayout" Target="../slideLayouts/slideLayout23.xml"/><Relationship Id="rId18" Type="http://schemas.openxmlformats.org/officeDocument/2006/relationships/slideLayout" Target="../slideLayouts/slideLayout28.xml"/><Relationship Id="rId3" Type="http://schemas.openxmlformats.org/officeDocument/2006/relationships/slideLayout" Target="../slideLayouts/slideLayout13.xml"/><Relationship Id="rId7" Type="http://schemas.openxmlformats.org/officeDocument/2006/relationships/slideLayout" Target="../slideLayouts/slideLayout17.xml"/><Relationship Id="rId12" Type="http://schemas.openxmlformats.org/officeDocument/2006/relationships/slideLayout" Target="../slideLayouts/slideLayout22.xml"/><Relationship Id="rId17" Type="http://schemas.openxmlformats.org/officeDocument/2006/relationships/slideLayout" Target="../slideLayouts/slideLayout27.xml"/><Relationship Id="rId2" Type="http://schemas.openxmlformats.org/officeDocument/2006/relationships/slideLayout" Target="../slideLayouts/slideLayout12.xml"/><Relationship Id="rId16" Type="http://schemas.openxmlformats.org/officeDocument/2006/relationships/slideLayout" Target="../slideLayouts/slideLayout26.xml"/><Relationship Id="rId20" Type="http://schemas.openxmlformats.org/officeDocument/2006/relationships/theme" Target="../theme/theme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5" Type="http://schemas.openxmlformats.org/officeDocument/2006/relationships/slideLayout" Target="../slideLayouts/slideLayout15.xml"/><Relationship Id="rId15" Type="http://schemas.openxmlformats.org/officeDocument/2006/relationships/slideLayout" Target="../slideLayouts/slideLayout25.xml"/><Relationship Id="rId10" Type="http://schemas.openxmlformats.org/officeDocument/2006/relationships/slideLayout" Target="../slideLayouts/slideLayout20.xml"/><Relationship Id="rId19" Type="http://schemas.openxmlformats.org/officeDocument/2006/relationships/slideLayout" Target="../slideLayouts/slideLayout29.xml"/><Relationship Id="rId4" Type="http://schemas.openxmlformats.org/officeDocument/2006/relationships/slideLayout" Target="../slideLayouts/slideLayout14.xml"/><Relationship Id="rId9" Type="http://schemas.openxmlformats.org/officeDocument/2006/relationships/slideLayout" Target="../slideLayouts/slideLayout19.xml"/><Relationship Id="rId14" Type="http://schemas.openxmlformats.org/officeDocument/2006/relationships/slideLayout" Target="../slideLayouts/slideLayout2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image" Target="../media/image1.png"/><Relationship Id="rId3" Type="http://schemas.openxmlformats.org/officeDocument/2006/relationships/slideLayout" Target="../slideLayouts/slideLayout32.xml"/><Relationship Id="rId7" Type="http://schemas.openxmlformats.org/officeDocument/2006/relationships/slideLayout" Target="../slideLayouts/slideLayout36.xml"/><Relationship Id="rId12" Type="http://schemas.openxmlformats.org/officeDocument/2006/relationships/theme" Target="../theme/theme3.xml"/><Relationship Id="rId2" Type="http://schemas.openxmlformats.org/officeDocument/2006/relationships/slideLayout" Target="../slideLayouts/slideLayout31.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5" Type="http://schemas.openxmlformats.org/officeDocument/2006/relationships/slideLayout" Target="../slideLayouts/slideLayout34.xml"/><Relationship Id="rId10" Type="http://schemas.openxmlformats.org/officeDocument/2006/relationships/slideLayout" Target="../slideLayouts/slideLayout39.xml"/><Relationship Id="rId4" Type="http://schemas.openxmlformats.org/officeDocument/2006/relationships/slideLayout" Target="../slideLayouts/slideLayout33.xml"/><Relationship Id="rId9" Type="http://schemas.openxmlformats.org/officeDocument/2006/relationships/slideLayout" Target="../slideLayouts/slideLayout3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8.xml"/><Relationship Id="rId3" Type="http://schemas.openxmlformats.org/officeDocument/2006/relationships/slideLayout" Target="../slideLayouts/slideLayout43.xml"/><Relationship Id="rId7" Type="http://schemas.openxmlformats.org/officeDocument/2006/relationships/slideLayout" Target="../slideLayouts/slideLayout47.xml"/><Relationship Id="rId2" Type="http://schemas.openxmlformats.org/officeDocument/2006/relationships/slideLayout" Target="../slideLayouts/slideLayout42.xml"/><Relationship Id="rId1" Type="http://schemas.openxmlformats.org/officeDocument/2006/relationships/slideLayout" Target="../slideLayouts/slideLayout41.xml"/><Relationship Id="rId6" Type="http://schemas.openxmlformats.org/officeDocument/2006/relationships/slideLayout" Target="../slideLayouts/slideLayout46.xml"/><Relationship Id="rId11" Type="http://schemas.openxmlformats.org/officeDocument/2006/relationships/theme" Target="../theme/theme4.xml"/><Relationship Id="rId5" Type="http://schemas.openxmlformats.org/officeDocument/2006/relationships/slideLayout" Target="../slideLayouts/slideLayout45.xml"/><Relationship Id="rId10" Type="http://schemas.openxmlformats.org/officeDocument/2006/relationships/slideLayout" Target="../slideLayouts/slideLayout50.xml"/><Relationship Id="rId4" Type="http://schemas.openxmlformats.org/officeDocument/2006/relationships/slideLayout" Target="../slideLayouts/slideLayout44.xml"/><Relationship Id="rId9" Type="http://schemas.openxmlformats.org/officeDocument/2006/relationships/slideLayout" Target="../slideLayouts/slideLayout49.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8.xml"/><Relationship Id="rId13" Type="http://schemas.openxmlformats.org/officeDocument/2006/relationships/slideLayout" Target="../slideLayouts/slideLayout63.xml"/><Relationship Id="rId3" Type="http://schemas.openxmlformats.org/officeDocument/2006/relationships/slideLayout" Target="../slideLayouts/slideLayout53.xml"/><Relationship Id="rId7" Type="http://schemas.openxmlformats.org/officeDocument/2006/relationships/slideLayout" Target="../slideLayouts/slideLayout57.xml"/><Relationship Id="rId12" Type="http://schemas.openxmlformats.org/officeDocument/2006/relationships/slideLayout" Target="../slideLayouts/slideLayout62.xml"/><Relationship Id="rId2" Type="http://schemas.openxmlformats.org/officeDocument/2006/relationships/slideLayout" Target="../slideLayouts/slideLayout52.xml"/><Relationship Id="rId1" Type="http://schemas.openxmlformats.org/officeDocument/2006/relationships/slideLayout" Target="../slideLayouts/slideLayout51.xml"/><Relationship Id="rId6" Type="http://schemas.openxmlformats.org/officeDocument/2006/relationships/slideLayout" Target="../slideLayouts/slideLayout56.xml"/><Relationship Id="rId11" Type="http://schemas.openxmlformats.org/officeDocument/2006/relationships/slideLayout" Target="../slideLayouts/slideLayout61.xml"/><Relationship Id="rId5" Type="http://schemas.openxmlformats.org/officeDocument/2006/relationships/slideLayout" Target="../slideLayouts/slideLayout55.xml"/><Relationship Id="rId10" Type="http://schemas.openxmlformats.org/officeDocument/2006/relationships/slideLayout" Target="../slideLayouts/slideLayout60.xml"/><Relationship Id="rId4" Type="http://schemas.openxmlformats.org/officeDocument/2006/relationships/slideLayout" Target="../slideLayouts/slideLayout54.xml"/><Relationship Id="rId9" Type="http://schemas.openxmlformats.org/officeDocument/2006/relationships/slideLayout" Target="../slideLayouts/slideLayout59.xml"/><Relationship Id="rId14" Type="http://schemas.openxmlformats.org/officeDocument/2006/relationships/theme" Target="../theme/theme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45"/>
          <p:cNvSpPr txBox="1">
            <a:spLocks noGrp="1"/>
          </p:cNvSpPr>
          <p:nvPr>
            <p:ph type="title"/>
          </p:nvPr>
        </p:nvSpPr>
        <p:spPr>
          <a:xfrm>
            <a:off x="609441" y="274639"/>
            <a:ext cx="10969943" cy="711081"/>
          </a:xfrm>
          <a:prstGeom prst="rect">
            <a:avLst/>
          </a:prstGeom>
          <a:noFill/>
          <a:ln>
            <a:noFill/>
          </a:ln>
        </p:spPr>
        <p:txBody>
          <a:bodyPr spcFirstLastPara="1" wrap="square" lIns="0" tIns="60925" rIns="0" bIns="60925" anchor="ctr" anchorCtr="0">
            <a:normAutofit/>
          </a:bodyPr>
          <a:lstStyle>
            <a:lvl1pPr marR="0" lvl="0" algn="l" rtl="0">
              <a:spcBef>
                <a:spcPts val="0"/>
              </a:spcBef>
              <a:spcAft>
                <a:spcPts val="0"/>
              </a:spcAft>
              <a:buClr>
                <a:schemeClr val="accent1"/>
              </a:buClr>
              <a:buSzPts val="3600"/>
              <a:buFont typeface="Quattrocento Sans"/>
              <a:buNone/>
              <a:defRPr sz="3600" b="1" i="0" u="none" strike="noStrike" cap="none">
                <a:solidFill>
                  <a:schemeClr val="accent1"/>
                </a:solidFill>
                <a:latin typeface="Quattrocento Sans"/>
                <a:ea typeface="Quattrocento Sans"/>
                <a:cs typeface="Quattrocento Sans"/>
                <a:sym typeface="Quattrocento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45"/>
          <p:cNvSpPr txBox="1">
            <a:spLocks noGrp="1"/>
          </p:cNvSpPr>
          <p:nvPr>
            <p:ph type="body" idx="1"/>
          </p:nvPr>
        </p:nvSpPr>
        <p:spPr>
          <a:xfrm>
            <a:off x="609441" y="1138425"/>
            <a:ext cx="10969943" cy="4987739"/>
          </a:xfrm>
          <a:prstGeom prst="rect">
            <a:avLst/>
          </a:prstGeom>
          <a:noFill/>
          <a:ln>
            <a:noFill/>
          </a:ln>
        </p:spPr>
        <p:txBody>
          <a:bodyPr spcFirstLastPara="1" wrap="square" lIns="0" tIns="60925" rIns="0" bIns="60925" anchor="t" anchorCtr="0">
            <a:normAutofit/>
          </a:bodyPr>
          <a:lstStyle>
            <a:lvl1pPr marL="457200" marR="0" lvl="0" indent="-457200" algn="l" rtl="0">
              <a:spcBef>
                <a:spcPts val="720"/>
              </a:spcBef>
              <a:spcAft>
                <a:spcPts val="0"/>
              </a:spcAft>
              <a:buClr>
                <a:schemeClr val="dk1"/>
              </a:buClr>
              <a:buSzPts val="3600"/>
              <a:buFont typeface="Arial"/>
              <a:buChar char="•"/>
              <a:defRPr sz="3600" b="0" i="0" u="none" strike="noStrike" cap="none">
                <a:solidFill>
                  <a:schemeClr val="dk1"/>
                </a:solidFill>
                <a:latin typeface="Quattrocento Sans"/>
                <a:ea typeface="Quattrocento Sans"/>
                <a:cs typeface="Quattrocento Sans"/>
                <a:sym typeface="Quattrocento Sans"/>
              </a:defRPr>
            </a:lvl1pPr>
            <a:lvl2pPr marL="914400" marR="0" lvl="1" indent="-431800" algn="l" rtl="0">
              <a:spcBef>
                <a:spcPts val="640"/>
              </a:spcBef>
              <a:spcAft>
                <a:spcPts val="0"/>
              </a:spcAft>
              <a:buClr>
                <a:schemeClr val="dk1"/>
              </a:buClr>
              <a:buSzPts val="3200"/>
              <a:buFont typeface="Arial"/>
              <a:buChar char="–"/>
              <a:defRPr sz="3200" b="0" i="0" u="none" strike="noStrike" cap="none">
                <a:solidFill>
                  <a:schemeClr val="dk1"/>
                </a:solidFill>
                <a:latin typeface="Quattrocento Sans"/>
                <a:ea typeface="Quattrocento Sans"/>
                <a:cs typeface="Quattrocento Sans"/>
                <a:sym typeface="Quattrocento Sans"/>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Quattrocento Sans"/>
                <a:ea typeface="Quattrocento Sans"/>
                <a:cs typeface="Quattrocento Sans"/>
                <a:sym typeface="Quattrocento Sans"/>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5pPr>
            <a:lvl6pPr marL="2743200" marR="0" lvl="5" indent="-400050" algn="l" rtl="0">
              <a:spcBef>
                <a:spcPts val="54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6pPr>
            <a:lvl7pPr marL="3200400" marR="0" lvl="6" indent="-400050" algn="l" rtl="0">
              <a:spcBef>
                <a:spcPts val="54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7pPr>
            <a:lvl8pPr marL="3657600" marR="0" lvl="7" indent="-400050" algn="l" rtl="0">
              <a:spcBef>
                <a:spcPts val="54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8pPr>
            <a:lvl9pPr marL="4114800" marR="0" lvl="8" indent="-400050" algn="l" rtl="0">
              <a:spcBef>
                <a:spcPts val="54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12" name="Google Shape;12;p145"/>
          <p:cNvSpPr txBox="1">
            <a:spLocks noGrp="1"/>
          </p:cNvSpPr>
          <p:nvPr>
            <p:ph type="dt" idx="10"/>
          </p:nvPr>
        </p:nvSpPr>
        <p:spPr>
          <a:xfrm>
            <a:off x="609441" y="6356351"/>
            <a:ext cx="2844059" cy="365125"/>
          </a:xfrm>
          <a:prstGeom prst="rect">
            <a:avLst/>
          </a:prstGeom>
          <a:noFill/>
          <a:ln>
            <a:noFill/>
          </a:ln>
        </p:spPr>
        <p:txBody>
          <a:bodyPr spcFirstLastPara="1" wrap="square" lIns="0" tIns="60925" rIns="0" bIns="60925" anchor="ctr" anchorCtr="0">
            <a:noAutofit/>
          </a:bodyPr>
          <a:lstStyle>
            <a:lvl1pPr marR="0" lvl="0" algn="l" rtl="0">
              <a:spcBef>
                <a:spcPts val="0"/>
              </a:spcBef>
              <a:spcAft>
                <a:spcPts val="0"/>
              </a:spcAft>
              <a:buSzPts val="1400"/>
              <a:buNone/>
              <a:defRPr sz="1600" b="0" i="0" u="none" strike="noStrike" cap="none">
                <a:solidFill>
                  <a:srgbClr val="918E8D"/>
                </a:solidFill>
                <a:latin typeface="Quattrocento Sans"/>
                <a:ea typeface="Quattrocento Sans"/>
                <a:cs typeface="Quattrocento Sans"/>
                <a:sym typeface="Quattrocento Sans"/>
              </a:defRPr>
            </a:lvl1pPr>
            <a:lvl2pPr marR="0" lvl="1"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2pPr>
            <a:lvl3pPr marR="0" lvl="2"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3pPr>
            <a:lvl4pPr marR="0" lvl="3"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4pPr>
            <a:lvl5pPr marR="0" lvl="4"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5pPr>
            <a:lvl6pPr marR="0" lvl="5"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6pPr>
            <a:lvl7pPr marR="0" lvl="6"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7pPr>
            <a:lvl8pPr marR="0" lvl="7"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8pPr>
            <a:lvl9pPr marR="0" lvl="8"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13" name="Google Shape;13;p145"/>
          <p:cNvSpPr txBox="1">
            <a:spLocks noGrp="1"/>
          </p:cNvSpPr>
          <p:nvPr>
            <p:ph type="ftr" idx="11"/>
          </p:nvPr>
        </p:nvSpPr>
        <p:spPr>
          <a:xfrm>
            <a:off x="4164515" y="6356351"/>
            <a:ext cx="3859795" cy="365125"/>
          </a:xfrm>
          <a:prstGeom prst="rect">
            <a:avLst/>
          </a:prstGeom>
          <a:noFill/>
          <a:ln>
            <a:noFill/>
          </a:ln>
        </p:spPr>
        <p:txBody>
          <a:bodyPr spcFirstLastPara="1" wrap="square" lIns="0" tIns="60925" rIns="0" bIns="60925" anchor="ctr" anchorCtr="0">
            <a:noAutofit/>
          </a:bodyPr>
          <a:lstStyle>
            <a:lvl1pPr marR="0" lvl="0" algn="ctr" rtl="0">
              <a:spcBef>
                <a:spcPts val="0"/>
              </a:spcBef>
              <a:spcAft>
                <a:spcPts val="0"/>
              </a:spcAft>
              <a:buSzPts val="1400"/>
              <a:buNone/>
              <a:defRPr sz="1600" b="0" i="0" u="none" strike="noStrike" cap="none">
                <a:solidFill>
                  <a:srgbClr val="918E8D"/>
                </a:solidFill>
                <a:latin typeface="Quattrocento Sans"/>
                <a:ea typeface="Quattrocento Sans"/>
                <a:cs typeface="Quattrocento Sans"/>
                <a:sym typeface="Quattrocento Sans"/>
              </a:defRPr>
            </a:lvl1pPr>
            <a:lvl2pPr marR="0" lvl="1"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2pPr>
            <a:lvl3pPr marR="0" lvl="2"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3pPr>
            <a:lvl4pPr marR="0" lvl="3"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4pPr>
            <a:lvl5pPr marR="0" lvl="4"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5pPr>
            <a:lvl6pPr marR="0" lvl="5"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6pPr>
            <a:lvl7pPr marR="0" lvl="6"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7pPr>
            <a:lvl8pPr marR="0" lvl="7"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8pPr>
            <a:lvl9pPr marR="0" lvl="8"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14" name="Google Shape;14;p145"/>
          <p:cNvSpPr txBox="1">
            <a:spLocks noGrp="1"/>
          </p:cNvSpPr>
          <p:nvPr>
            <p:ph type="sldNum" idx="12"/>
          </p:nvPr>
        </p:nvSpPr>
        <p:spPr>
          <a:xfrm>
            <a:off x="8735325" y="6356351"/>
            <a:ext cx="2844059" cy="365125"/>
          </a:xfrm>
          <a:prstGeom prst="rect">
            <a:avLst/>
          </a:prstGeom>
          <a:noFill/>
          <a:ln>
            <a:noFill/>
          </a:ln>
        </p:spPr>
        <p:txBody>
          <a:bodyPr spcFirstLastPara="1" wrap="square" lIns="0" tIns="60925" rIns="0" bIns="60925" anchor="ctr" anchorCtr="0">
            <a:noAutofit/>
          </a:bodyPr>
          <a:lstStyle>
            <a:lvl1pPr marL="0" marR="0" lvl="0"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1pPr>
            <a:lvl2pPr marL="0" marR="0" lvl="1"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2pPr>
            <a:lvl3pPr marL="0" marR="0" lvl="2"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3pPr>
            <a:lvl4pPr marL="0" marR="0" lvl="3"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4pPr>
            <a:lvl5pPr marL="0" marR="0" lvl="4"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5pPr>
            <a:lvl6pPr marL="0" marR="0" lvl="5"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6pPr>
            <a:lvl7pPr marL="0" marR="0" lvl="6"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7pPr>
            <a:lvl8pPr marL="0" marR="0" lvl="7"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8pPr>
            <a:lvl9pPr marL="0" marR="0" lvl="8"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7" r:id="rId2"/>
    <p:sldLayoutId id="2147483658" r:id="rId3"/>
    <p:sldLayoutId id="2147483659" r:id="rId4"/>
    <p:sldLayoutId id="2147483660" r:id="rId5"/>
    <p:sldLayoutId id="2147483707" r:id="rId6"/>
    <p:sldLayoutId id="2147483744" r:id="rId7"/>
    <p:sldLayoutId id="2147483760" r:id="rId8"/>
    <p:sldLayoutId id="2147483761" r:id="rId9"/>
    <p:sldLayoutId id="2147483762"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Shape 107"/>
        <p:cNvGrpSpPr/>
        <p:nvPr/>
      </p:nvGrpSpPr>
      <p:grpSpPr>
        <a:xfrm>
          <a:off x="0" y="0"/>
          <a:ext cx="0" cy="0"/>
          <a:chOff x="0" y="0"/>
          <a:chExt cx="0" cy="0"/>
        </a:xfrm>
      </p:grpSpPr>
      <p:sp>
        <p:nvSpPr>
          <p:cNvPr id="108" name="Google Shape;108;p153"/>
          <p:cNvSpPr txBox="1">
            <a:spLocks noGrp="1"/>
          </p:cNvSpPr>
          <p:nvPr>
            <p:ph type="title"/>
          </p:nvPr>
        </p:nvSpPr>
        <p:spPr>
          <a:xfrm>
            <a:off x="609441" y="274639"/>
            <a:ext cx="10969943" cy="711081"/>
          </a:xfrm>
          <a:prstGeom prst="rect">
            <a:avLst/>
          </a:prstGeom>
          <a:noFill/>
          <a:ln>
            <a:noFill/>
          </a:ln>
        </p:spPr>
        <p:txBody>
          <a:bodyPr spcFirstLastPara="1" wrap="square" lIns="121875" tIns="60925" rIns="121875" bIns="60925" anchor="ctr" anchorCtr="0">
            <a:normAutofit/>
          </a:bodyPr>
          <a:lstStyle>
            <a:lvl1pPr marR="0" lvl="0" algn="l" rtl="0">
              <a:spcBef>
                <a:spcPts val="0"/>
              </a:spcBef>
              <a:spcAft>
                <a:spcPts val="0"/>
              </a:spcAft>
              <a:buClr>
                <a:schemeClr val="dk1"/>
              </a:buClr>
              <a:buSzPts val="3600"/>
              <a:buFont typeface="Calibri"/>
              <a:buNone/>
              <a:defRPr sz="36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09" name="Google Shape;109;p153"/>
          <p:cNvSpPr txBox="1">
            <a:spLocks noGrp="1"/>
          </p:cNvSpPr>
          <p:nvPr>
            <p:ph type="body" idx="1"/>
          </p:nvPr>
        </p:nvSpPr>
        <p:spPr>
          <a:xfrm>
            <a:off x="609441" y="1138425"/>
            <a:ext cx="10969943" cy="4987739"/>
          </a:xfrm>
          <a:prstGeom prst="rect">
            <a:avLst/>
          </a:prstGeom>
          <a:noFill/>
          <a:ln>
            <a:noFill/>
          </a:ln>
        </p:spPr>
        <p:txBody>
          <a:bodyPr spcFirstLastPara="1" wrap="square" lIns="121875" tIns="60925" rIns="121875" bIns="60925" anchor="t" anchorCtr="0">
            <a:normAutofit/>
          </a:bodyPr>
          <a:lstStyle>
            <a:lvl1pPr marL="457200" marR="0" lvl="0" indent="-457200" algn="l" rtl="0">
              <a:spcBef>
                <a:spcPts val="720"/>
              </a:spcBef>
              <a:spcAft>
                <a:spcPts val="0"/>
              </a:spcAft>
              <a:buClr>
                <a:schemeClr val="dk1"/>
              </a:buClr>
              <a:buSzPts val="3600"/>
              <a:buFont typeface="Arial"/>
              <a:buChar char="•"/>
              <a:defRPr sz="3600" b="0" i="0" u="none" strike="noStrike" cap="none">
                <a:solidFill>
                  <a:schemeClr val="dk1"/>
                </a:solidFill>
                <a:latin typeface="Calibri"/>
                <a:ea typeface="Calibri"/>
                <a:cs typeface="Calibri"/>
                <a:sym typeface="Calibri"/>
              </a:defRPr>
            </a:lvl1pPr>
            <a:lvl2pPr marL="914400" marR="0" lvl="1"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400050" algn="l" rtl="0">
              <a:spcBef>
                <a:spcPts val="54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6pPr>
            <a:lvl7pPr marL="3200400" marR="0" lvl="6" indent="-400050" algn="l" rtl="0">
              <a:spcBef>
                <a:spcPts val="54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7pPr>
            <a:lvl8pPr marL="3657600" marR="0" lvl="7" indent="-400050" algn="l" rtl="0">
              <a:spcBef>
                <a:spcPts val="54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8pPr>
            <a:lvl9pPr marL="4114800" marR="0" lvl="8" indent="-400050" algn="l" rtl="0">
              <a:spcBef>
                <a:spcPts val="54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9pPr>
          </a:lstStyle>
          <a:p>
            <a:endParaRPr/>
          </a:p>
        </p:txBody>
      </p:sp>
      <p:sp>
        <p:nvSpPr>
          <p:cNvPr id="110" name="Google Shape;110;p153"/>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marR="0" lvl="0" algn="l" rtl="0">
              <a:spcBef>
                <a:spcPts val="0"/>
              </a:spcBef>
              <a:spcAft>
                <a:spcPts val="0"/>
              </a:spcAft>
              <a:buSzPts val="1400"/>
              <a:buNone/>
              <a:defRPr sz="1600">
                <a:solidFill>
                  <a:srgbClr val="888888"/>
                </a:solidFill>
                <a:latin typeface="Calibri"/>
                <a:ea typeface="Calibri"/>
                <a:cs typeface="Calibri"/>
                <a:sym typeface="Calibri"/>
              </a:defRPr>
            </a:lvl1pPr>
            <a:lvl2pPr marR="0" lvl="1"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9pPr>
          </a:lstStyle>
          <a:p>
            <a:endParaRPr/>
          </a:p>
        </p:txBody>
      </p:sp>
      <p:sp>
        <p:nvSpPr>
          <p:cNvPr id="111" name="Google Shape;111;p153"/>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marR="0" lvl="0" algn="ctr" rtl="0">
              <a:spcBef>
                <a:spcPts val="0"/>
              </a:spcBef>
              <a:spcAft>
                <a:spcPts val="0"/>
              </a:spcAft>
              <a:buSzPts val="1400"/>
              <a:buNone/>
              <a:defRPr sz="1600">
                <a:solidFill>
                  <a:srgbClr val="888888"/>
                </a:solidFill>
                <a:latin typeface="Calibri"/>
                <a:ea typeface="Calibri"/>
                <a:cs typeface="Calibri"/>
                <a:sym typeface="Calibri"/>
              </a:defRPr>
            </a:lvl1pPr>
            <a:lvl2pPr marR="0" lvl="1"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9pPr>
          </a:lstStyle>
          <a:p>
            <a:endParaRPr/>
          </a:p>
        </p:txBody>
      </p:sp>
      <p:sp>
        <p:nvSpPr>
          <p:cNvPr id="112" name="Google Shape;112;p153"/>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marR="0" lvl="0" indent="0" algn="r" rtl="0">
              <a:spcBef>
                <a:spcPts val="0"/>
              </a:spcBef>
              <a:buNone/>
              <a:defRPr sz="1600">
                <a:solidFill>
                  <a:srgbClr val="888888"/>
                </a:solidFill>
                <a:latin typeface="Calibri"/>
                <a:ea typeface="Calibri"/>
                <a:cs typeface="Calibri"/>
                <a:sym typeface="Calibri"/>
              </a:defRPr>
            </a:lvl1pPr>
            <a:lvl2pPr marL="0" marR="0" lvl="1" indent="0" algn="r" rtl="0">
              <a:spcBef>
                <a:spcPts val="0"/>
              </a:spcBef>
              <a:buNone/>
              <a:defRPr sz="1600">
                <a:solidFill>
                  <a:srgbClr val="888888"/>
                </a:solidFill>
                <a:latin typeface="Calibri"/>
                <a:ea typeface="Calibri"/>
                <a:cs typeface="Calibri"/>
                <a:sym typeface="Calibri"/>
              </a:defRPr>
            </a:lvl2pPr>
            <a:lvl3pPr marL="0" marR="0" lvl="2" indent="0" algn="r" rtl="0">
              <a:spcBef>
                <a:spcPts val="0"/>
              </a:spcBef>
              <a:buNone/>
              <a:defRPr sz="1600">
                <a:solidFill>
                  <a:srgbClr val="888888"/>
                </a:solidFill>
                <a:latin typeface="Calibri"/>
                <a:ea typeface="Calibri"/>
                <a:cs typeface="Calibri"/>
                <a:sym typeface="Calibri"/>
              </a:defRPr>
            </a:lvl3pPr>
            <a:lvl4pPr marL="0" marR="0" lvl="3" indent="0" algn="r" rtl="0">
              <a:spcBef>
                <a:spcPts val="0"/>
              </a:spcBef>
              <a:buNone/>
              <a:defRPr sz="1600">
                <a:solidFill>
                  <a:srgbClr val="888888"/>
                </a:solidFill>
                <a:latin typeface="Calibri"/>
                <a:ea typeface="Calibri"/>
                <a:cs typeface="Calibri"/>
                <a:sym typeface="Calibri"/>
              </a:defRPr>
            </a:lvl4pPr>
            <a:lvl5pPr marL="0" marR="0" lvl="4" indent="0" algn="r" rtl="0">
              <a:spcBef>
                <a:spcPts val="0"/>
              </a:spcBef>
              <a:buNone/>
              <a:defRPr sz="1600">
                <a:solidFill>
                  <a:srgbClr val="888888"/>
                </a:solidFill>
                <a:latin typeface="Calibri"/>
                <a:ea typeface="Calibri"/>
                <a:cs typeface="Calibri"/>
                <a:sym typeface="Calibri"/>
              </a:defRPr>
            </a:lvl5pPr>
            <a:lvl6pPr marL="0" marR="0" lvl="5" indent="0" algn="r" rtl="0">
              <a:spcBef>
                <a:spcPts val="0"/>
              </a:spcBef>
              <a:buNone/>
              <a:defRPr sz="1600">
                <a:solidFill>
                  <a:srgbClr val="888888"/>
                </a:solidFill>
                <a:latin typeface="Calibri"/>
                <a:ea typeface="Calibri"/>
                <a:cs typeface="Calibri"/>
                <a:sym typeface="Calibri"/>
              </a:defRPr>
            </a:lvl6pPr>
            <a:lvl7pPr marL="0" marR="0" lvl="6" indent="0" algn="r" rtl="0">
              <a:spcBef>
                <a:spcPts val="0"/>
              </a:spcBef>
              <a:buNone/>
              <a:defRPr sz="1600">
                <a:solidFill>
                  <a:srgbClr val="888888"/>
                </a:solidFill>
                <a:latin typeface="Calibri"/>
                <a:ea typeface="Calibri"/>
                <a:cs typeface="Calibri"/>
                <a:sym typeface="Calibri"/>
              </a:defRPr>
            </a:lvl7pPr>
            <a:lvl8pPr marL="0" marR="0" lvl="7" indent="0" algn="r" rtl="0">
              <a:spcBef>
                <a:spcPts val="0"/>
              </a:spcBef>
              <a:buNone/>
              <a:defRPr sz="1600">
                <a:solidFill>
                  <a:srgbClr val="888888"/>
                </a:solidFill>
                <a:latin typeface="Calibri"/>
                <a:ea typeface="Calibri"/>
                <a:cs typeface="Calibri"/>
                <a:sym typeface="Calibri"/>
              </a:defRPr>
            </a:lvl8pPr>
            <a:lvl9pPr marL="0" marR="0" lvl="8" indent="0" algn="r" rtl="0">
              <a:spcBef>
                <a:spcPts val="0"/>
              </a:spcBef>
              <a:buNone/>
              <a:defRPr sz="16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 id="2147483676" r:id="rId12"/>
    <p:sldLayoutId id="2147483677" r:id="rId13"/>
    <p:sldLayoutId id="2147483678" r:id="rId14"/>
    <p:sldLayoutId id="2147483679" r:id="rId15"/>
    <p:sldLayoutId id="2147483680" r:id="rId16"/>
    <p:sldLayoutId id="2147483681" r:id="rId17"/>
    <p:sldLayoutId id="2147483682" r:id="rId18"/>
    <p:sldLayoutId id="2147483683" r:id="rId1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274639"/>
            <a:ext cx="10969943" cy="711081"/>
          </a:xfrm>
          <a:prstGeom prst="rect">
            <a:avLst/>
          </a:prstGeom>
        </p:spPr>
        <p:txBody>
          <a:bodyPr vert="horz" lIns="0" tIns="60949" rIns="0" bIns="60949" rtlCol="0" anchor="ctr">
            <a:normAutofit/>
          </a:bodyPr>
          <a:lstStyle/>
          <a:p>
            <a:r>
              <a:rPr lang="en-US" dirty="0"/>
              <a:t>Click to edit Master title style</a:t>
            </a:r>
          </a:p>
        </p:txBody>
      </p:sp>
      <p:sp>
        <p:nvSpPr>
          <p:cNvPr id="3" name="Text Placeholder 2"/>
          <p:cNvSpPr>
            <a:spLocks noGrp="1"/>
          </p:cNvSpPr>
          <p:nvPr>
            <p:ph type="body" idx="1"/>
          </p:nvPr>
        </p:nvSpPr>
        <p:spPr>
          <a:xfrm>
            <a:off x="609441" y="1138425"/>
            <a:ext cx="10969943" cy="4987739"/>
          </a:xfrm>
          <a:prstGeom prst="rect">
            <a:avLst/>
          </a:prstGeom>
        </p:spPr>
        <p:txBody>
          <a:bodyPr vert="horz" lIns="0" tIns="60949" rIns="0"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441" y="6356351"/>
            <a:ext cx="2844059" cy="365125"/>
          </a:xfrm>
          <a:prstGeom prst="rect">
            <a:avLst/>
          </a:prstGeom>
        </p:spPr>
        <p:txBody>
          <a:bodyPr vert="horz" lIns="0" tIns="60949" rIns="0" bIns="60949" rtlCol="0" anchor="ctr"/>
          <a:lstStyle>
            <a:lvl1pPr algn="l">
              <a:defRPr sz="1600">
                <a:solidFill>
                  <a:schemeClr val="tx1">
                    <a:tint val="75000"/>
                  </a:schemeClr>
                </a:solidFill>
              </a:defRPr>
            </a:lvl1pPr>
          </a:lstStyle>
          <a:p>
            <a:fld id="{425404F2-BE9A-4460-8815-8F645183555F}" type="datetimeFigureOut">
              <a:rPr lang="en-US" smtClean="0"/>
              <a:pPr/>
              <a:t>11/21/2024</a:t>
            </a:fld>
            <a:endParaRPr lang="en-US"/>
          </a:p>
        </p:txBody>
      </p:sp>
      <p:sp>
        <p:nvSpPr>
          <p:cNvPr id="5" name="Footer Placeholder 4"/>
          <p:cNvSpPr>
            <a:spLocks noGrp="1"/>
          </p:cNvSpPr>
          <p:nvPr>
            <p:ph type="ftr" sz="quarter" idx="3"/>
          </p:nvPr>
        </p:nvSpPr>
        <p:spPr>
          <a:xfrm>
            <a:off x="4164515" y="6356351"/>
            <a:ext cx="3859795" cy="365125"/>
          </a:xfrm>
          <a:prstGeom prst="rect">
            <a:avLst/>
          </a:prstGeom>
        </p:spPr>
        <p:txBody>
          <a:bodyPr vert="horz" lIns="0" tIns="60949" rIns="0" bIns="60949" rtlCol="0" anchor="ctr"/>
          <a:lstStyle>
            <a:lvl1pPr algn="ctr">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5325" y="6356351"/>
            <a:ext cx="2844059" cy="365125"/>
          </a:xfrm>
          <a:prstGeom prst="rect">
            <a:avLst/>
          </a:prstGeom>
        </p:spPr>
        <p:txBody>
          <a:bodyPr vert="horz" lIns="0" tIns="60949" rIns="0" bIns="60949" rtlCol="0" anchor="ctr"/>
          <a:lstStyle>
            <a:lvl1pPr algn="r">
              <a:defRPr sz="1600">
                <a:solidFill>
                  <a:schemeClr val="tx1">
                    <a:tint val="75000"/>
                  </a:schemeClr>
                </a:solidFill>
              </a:defRPr>
            </a:lvl1pPr>
          </a:lstStyle>
          <a:p>
            <a:r>
              <a:rPr lang="en-US" dirty="0"/>
              <a:t>www.anubhavtrainings.com</a:t>
            </a:r>
          </a:p>
        </p:txBody>
      </p:sp>
      <p:pic>
        <p:nvPicPr>
          <p:cNvPr id="7" name="Picture 4">
            <a:extLst>
              <a:ext uri="{FF2B5EF4-FFF2-40B4-BE49-F238E27FC236}">
                <a16:creationId xmlns:a16="http://schemas.microsoft.com/office/drawing/2014/main" id="{3DEB2B14-6477-2927-E581-527B2BB61E12}"/>
              </a:ext>
            </a:extLst>
          </p:cNvPr>
          <p:cNvPicPr>
            <a:picLocks noChangeAspect="1" noChangeArrowheads="1"/>
          </p:cNvPicPr>
          <p:nvPr userDrawn="1"/>
        </p:nvPicPr>
        <p:blipFill>
          <a:blip r:embed="rId13" cstate="print">
            <a:extLst>
              <a:ext uri="{28A0092B-C50C-407E-A947-70E740481C1C}">
                <a14:useLocalDpi xmlns:a14="http://schemas.microsoft.com/office/drawing/2010/main" val="0"/>
              </a:ext>
            </a:extLst>
          </a:blip>
          <a:srcRect/>
          <a:stretch>
            <a:fillRect/>
          </a:stretch>
        </p:blipFill>
        <p:spPr bwMode="auto">
          <a:xfrm>
            <a:off x="11350996" y="78420"/>
            <a:ext cx="652887" cy="6448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0113064"/>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Lst>
  <p:txStyles>
    <p:titleStyle>
      <a:lvl1pPr algn="l" defTabSz="1218987" rtl="0" eaLnBrk="1" latinLnBrk="0" hangingPunct="1">
        <a:spcBef>
          <a:spcPct val="0"/>
        </a:spcBef>
        <a:buNone/>
        <a:defRPr sz="3600" b="1" kern="1200">
          <a:solidFill>
            <a:schemeClr val="tx1"/>
          </a:solidFill>
          <a:latin typeface="+mn-lt"/>
          <a:ea typeface="+mj-ea"/>
          <a:cs typeface="+mj-cs"/>
        </a:defRPr>
      </a:lvl1pPr>
    </p:titleStyle>
    <p:body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63"/>
        <p:cNvGrpSpPr/>
        <p:nvPr/>
      </p:nvGrpSpPr>
      <p:grpSpPr>
        <a:xfrm>
          <a:off x="0" y="0"/>
          <a:ext cx="0" cy="0"/>
          <a:chOff x="0" y="0"/>
          <a:chExt cx="0" cy="0"/>
        </a:xfrm>
      </p:grpSpPr>
      <p:sp>
        <p:nvSpPr>
          <p:cNvPr id="364" name="Google Shape;364;p157"/>
          <p:cNvSpPr txBox="1">
            <a:spLocks noGrp="1"/>
          </p:cNvSpPr>
          <p:nvPr>
            <p:ph type="title"/>
          </p:nvPr>
        </p:nvSpPr>
        <p:spPr>
          <a:xfrm>
            <a:off x="837982" y="365125"/>
            <a:ext cx="10512862"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399"/>
              <a:buFont typeface="Calibri"/>
              <a:buNone/>
              <a:defRPr sz="4399"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65" name="Google Shape;365;p157"/>
          <p:cNvSpPr txBox="1">
            <a:spLocks noGrp="1"/>
          </p:cNvSpPr>
          <p:nvPr>
            <p:ph type="body" idx="1"/>
          </p:nvPr>
        </p:nvSpPr>
        <p:spPr>
          <a:xfrm>
            <a:off x="837982" y="1825625"/>
            <a:ext cx="10512862" cy="4351339"/>
          </a:xfrm>
          <a:prstGeom prst="rect">
            <a:avLst/>
          </a:prstGeom>
          <a:noFill/>
          <a:ln>
            <a:noFill/>
          </a:ln>
        </p:spPr>
        <p:txBody>
          <a:bodyPr spcFirstLastPara="1" wrap="square" lIns="91425" tIns="45700" rIns="91425" bIns="45700" anchor="t" anchorCtr="0">
            <a:normAutofit/>
          </a:bodyPr>
          <a:lstStyle>
            <a:lvl1pPr marL="457200" marR="0" lvl="0" indent="-406336" algn="l" rtl="0">
              <a:lnSpc>
                <a:spcPct val="90000"/>
              </a:lnSpc>
              <a:spcBef>
                <a:spcPts val="1000"/>
              </a:spcBef>
              <a:spcAft>
                <a:spcPts val="0"/>
              </a:spcAft>
              <a:buClr>
                <a:schemeClr val="dk1"/>
              </a:buClr>
              <a:buSzPts val="2799"/>
              <a:buFont typeface="Arial"/>
              <a:buChar char="•"/>
              <a:defRPr sz="2799" b="0" i="0" u="none" strike="noStrike" cap="none">
                <a:solidFill>
                  <a:schemeClr val="dk1"/>
                </a:solidFill>
                <a:latin typeface="Calibri"/>
                <a:ea typeface="Calibri"/>
                <a:cs typeface="Calibri"/>
                <a:sym typeface="Calibri"/>
              </a:defRPr>
            </a:lvl1pPr>
            <a:lvl2pPr marL="914400" marR="0" lvl="1" indent="-380936" algn="l" rtl="0">
              <a:lnSpc>
                <a:spcPct val="90000"/>
              </a:lnSpc>
              <a:spcBef>
                <a:spcPts val="500"/>
              </a:spcBef>
              <a:spcAft>
                <a:spcPts val="0"/>
              </a:spcAft>
              <a:buClr>
                <a:schemeClr val="dk1"/>
              </a:buClr>
              <a:buSzPts val="2399"/>
              <a:buFont typeface="Arial"/>
              <a:buChar char="•"/>
              <a:defRPr sz="2399"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66" name="Google Shape;366;p157"/>
          <p:cNvSpPr txBox="1">
            <a:spLocks noGrp="1"/>
          </p:cNvSpPr>
          <p:nvPr>
            <p:ph type="dt" idx="10"/>
          </p:nvPr>
        </p:nvSpPr>
        <p:spPr>
          <a:xfrm>
            <a:off x="837982" y="6356351"/>
            <a:ext cx="2742486"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9pPr>
          </a:lstStyle>
          <a:p>
            <a:endParaRPr/>
          </a:p>
        </p:txBody>
      </p:sp>
      <p:sp>
        <p:nvSpPr>
          <p:cNvPr id="367" name="Google Shape;367;p157"/>
          <p:cNvSpPr txBox="1">
            <a:spLocks noGrp="1"/>
          </p:cNvSpPr>
          <p:nvPr>
            <p:ph type="ftr" idx="11"/>
          </p:nvPr>
        </p:nvSpPr>
        <p:spPr>
          <a:xfrm>
            <a:off x="4037549" y="6356351"/>
            <a:ext cx="4113728"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9pPr>
          </a:lstStyle>
          <a:p>
            <a:endParaRPr/>
          </a:p>
        </p:txBody>
      </p:sp>
      <p:sp>
        <p:nvSpPr>
          <p:cNvPr id="368" name="Google Shape;368;p157"/>
          <p:cNvSpPr txBox="1">
            <a:spLocks noGrp="1"/>
          </p:cNvSpPr>
          <p:nvPr>
            <p:ph type="sldNum" idx="12"/>
          </p:nvPr>
        </p:nvSpPr>
        <p:spPr>
          <a:xfrm>
            <a:off x="8608357" y="6356351"/>
            <a:ext cx="2742486"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4276916488"/>
      </p:ext>
    </p:extLst>
  </p:cSld>
  <p:clrMap bg1="lt1" tx1="dk1" bg2="dk2" tx2="lt2" accent1="accent1" accent2="accent2" accent3="accent3" accent4="accent4" accent5="accent5" accent6="accent6" hlink="hlink" folHlink="folHlink"/>
  <p:sldLayoutIdLst>
    <p:sldLayoutId id="2147483730" r:id="rId1"/>
    <p:sldLayoutId id="2147483733" r:id="rId2"/>
    <p:sldLayoutId id="2147483734" r:id="rId3"/>
    <p:sldLayoutId id="2147483735" r:id="rId4"/>
    <p:sldLayoutId id="2147483736" r:id="rId5"/>
    <p:sldLayoutId id="2147483737" r:id="rId6"/>
    <p:sldLayoutId id="2147483738" r:id="rId7"/>
    <p:sldLayoutId id="2147483739" r:id="rId8"/>
    <p:sldLayoutId id="2147483740" r:id="rId9"/>
    <p:sldLayoutId id="2147483759" r:id="rId10"/>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63"/>
        <p:cNvGrpSpPr/>
        <p:nvPr/>
      </p:nvGrpSpPr>
      <p:grpSpPr>
        <a:xfrm>
          <a:off x="0" y="0"/>
          <a:ext cx="0" cy="0"/>
          <a:chOff x="0" y="0"/>
          <a:chExt cx="0" cy="0"/>
        </a:xfrm>
      </p:grpSpPr>
      <p:sp>
        <p:nvSpPr>
          <p:cNvPr id="364" name="Google Shape;364;p157"/>
          <p:cNvSpPr txBox="1">
            <a:spLocks noGrp="1"/>
          </p:cNvSpPr>
          <p:nvPr>
            <p:ph type="title"/>
          </p:nvPr>
        </p:nvSpPr>
        <p:spPr>
          <a:xfrm>
            <a:off x="837982" y="365125"/>
            <a:ext cx="10512862"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399"/>
              <a:buFont typeface="Calibri"/>
              <a:buNone/>
              <a:defRPr sz="4399"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65" name="Google Shape;365;p157"/>
          <p:cNvSpPr txBox="1">
            <a:spLocks noGrp="1"/>
          </p:cNvSpPr>
          <p:nvPr>
            <p:ph type="body" idx="1"/>
          </p:nvPr>
        </p:nvSpPr>
        <p:spPr>
          <a:xfrm>
            <a:off x="837982" y="1825625"/>
            <a:ext cx="10512862" cy="4351339"/>
          </a:xfrm>
          <a:prstGeom prst="rect">
            <a:avLst/>
          </a:prstGeom>
          <a:noFill/>
          <a:ln>
            <a:noFill/>
          </a:ln>
        </p:spPr>
        <p:txBody>
          <a:bodyPr spcFirstLastPara="1" wrap="square" lIns="91425" tIns="45700" rIns="91425" bIns="45700" anchor="t" anchorCtr="0">
            <a:normAutofit/>
          </a:bodyPr>
          <a:lstStyle>
            <a:lvl1pPr marL="457200" marR="0" lvl="0" indent="-406336" algn="l" rtl="0">
              <a:lnSpc>
                <a:spcPct val="90000"/>
              </a:lnSpc>
              <a:spcBef>
                <a:spcPts val="1000"/>
              </a:spcBef>
              <a:spcAft>
                <a:spcPts val="0"/>
              </a:spcAft>
              <a:buClr>
                <a:schemeClr val="dk1"/>
              </a:buClr>
              <a:buSzPts val="2799"/>
              <a:buFont typeface="Arial"/>
              <a:buChar char="•"/>
              <a:defRPr sz="2799" b="0" i="0" u="none" strike="noStrike" cap="none">
                <a:solidFill>
                  <a:schemeClr val="dk1"/>
                </a:solidFill>
                <a:latin typeface="Calibri"/>
                <a:ea typeface="Calibri"/>
                <a:cs typeface="Calibri"/>
                <a:sym typeface="Calibri"/>
              </a:defRPr>
            </a:lvl1pPr>
            <a:lvl2pPr marL="914400" marR="0" lvl="1" indent="-380936" algn="l" rtl="0">
              <a:lnSpc>
                <a:spcPct val="90000"/>
              </a:lnSpc>
              <a:spcBef>
                <a:spcPts val="500"/>
              </a:spcBef>
              <a:spcAft>
                <a:spcPts val="0"/>
              </a:spcAft>
              <a:buClr>
                <a:schemeClr val="dk1"/>
              </a:buClr>
              <a:buSzPts val="2399"/>
              <a:buFont typeface="Arial"/>
              <a:buChar char="•"/>
              <a:defRPr sz="2399"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66" name="Google Shape;366;p157"/>
          <p:cNvSpPr txBox="1">
            <a:spLocks noGrp="1"/>
          </p:cNvSpPr>
          <p:nvPr>
            <p:ph type="dt" idx="10"/>
          </p:nvPr>
        </p:nvSpPr>
        <p:spPr>
          <a:xfrm>
            <a:off x="837982" y="6356351"/>
            <a:ext cx="2742486"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9pPr>
          </a:lstStyle>
          <a:p>
            <a:endParaRPr/>
          </a:p>
        </p:txBody>
      </p:sp>
      <p:sp>
        <p:nvSpPr>
          <p:cNvPr id="367" name="Google Shape;367;p157"/>
          <p:cNvSpPr txBox="1">
            <a:spLocks noGrp="1"/>
          </p:cNvSpPr>
          <p:nvPr>
            <p:ph type="ftr" idx="11"/>
          </p:nvPr>
        </p:nvSpPr>
        <p:spPr>
          <a:xfrm>
            <a:off x="4037549" y="6356351"/>
            <a:ext cx="4113728"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9pPr>
          </a:lstStyle>
          <a:p>
            <a:endParaRPr/>
          </a:p>
        </p:txBody>
      </p:sp>
      <p:sp>
        <p:nvSpPr>
          <p:cNvPr id="368" name="Google Shape;368;p157"/>
          <p:cNvSpPr txBox="1">
            <a:spLocks noGrp="1"/>
          </p:cNvSpPr>
          <p:nvPr>
            <p:ph type="sldNum" idx="12"/>
          </p:nvPr>
        </p:nvSpPr>
        <p:spPr>
          <a:xfrm>
            <a:off x="8608357" y="6356351"/>
            <a:ext cx="2742486"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603550771"/>
      </p:ext>
    </p:extLst>
  </p:cSld>
  <p:clrMap bg1="lt1" tx1="dk1" bg2="dk2" tx2="lt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 id="2147483750" r:id="rId5"/>
    <p:sldLayoutId id="2147483751" r:id="rId6"/>
    <p:sldLayoutId id="2147483752" r:id="rId7"/>
    <p:sldLayoutId id="2147483753" r:id="rId8"/>
    <p:sldLayoutId id="2147483754" r:id="rId9"/>
    <p:sldLayoutId id="2147483755" r:id="rId10"/>
    <p:sldLayoutId id="2147483756" r:id="rId11"/>
    <p:sldLayoutId id="2147483757" r:id="rId12"/>
    <p:sldLayoutId id="2147483758" r:id="rId13"/>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10.xml"/><Relationship Id="rId5" Type="http://schemas.openxmlformats.org/officeDocument/2006/relationships/image" Target="../media/image14.pn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10.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10.xml"/><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10.xml"/><Relationship Id="rId5" Type="http://schemas.openxmlformats.org/officeDocument/2006/relationships/image" Target="../media/image18.png"/><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8.xml"/><Relationship Id="rId1" Type="http://schemas.openxmlformats.org/officeDocument/2006/relationships/slideLayout" Target="../slideLayouts/slideLayout8.xml"/><Relationship Id="rId6" Type="http://schemas.openxmlformats.org/officeDocument/2006/relationships/image" Target="../media/image4.png"/><Relationship Id="rId5" Type="http://schemas.openxmlformats.org/officeDocument/2006/relationships/image" Target="../media/image21.png"/><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1.xml"/><Relationship Id="rId1" Type="http://schemas.openxmlformats.org/officeDocument/2006/relationships/slideLayout" Target="../slideLayouts/slideLayout63.xml"/></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2.xml"/><Relationship Id="rId1" Type="http://schemas.openxmlformats.org/officeDocument/2006/relationships/slideLayout" Target="../slideLayouts/slideLayout41.xml"/></Relationships>
</file>

<file path=ppt/slides/_rels/slide24.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3.xml"/><Relationship Id="rId1" Type="http://schemas.openxmlformats.org/officeDocument/2006/relationships/slideLayout" Target="../slideLayouts/slideLayout41.xml"/><Relationship Id="rId6" Type="http://schemas.openxmlformats.org/officeDocument/2006/relationships/image" Target="../media/image4.png"/><Relationship Id="rId5" Type="http://schemas.openxmlformats.org/officeDocument/2006/relationships/image" Target="../media/image21.png"/><Relationship Id="rId4" Type="http://schemas.openxmlformats.org/officeDocument/2006/relationships/image" Target="../media/image20.png"/></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4.xml"/><Relationship Id="rId1" Type="http://schemas.openxmlformats.org/officeDocument/2006/relationships/slideLayout" Target="../slideLayouts/slideLayout41.xml"/></Relationships>
</file>

<file path=ppt/slides/_rels/slide26.xml.rels><?xml version="1.0" encoding="UTF-8" standalone="yes"?>
<Relationships xmlns="http://schemas.openxmlformats.org/package/2006/relationships"><Relationship Id="rId8" Type="http://schemas.openxmlformats.org/officeDocument/2006/relationships/image" Target="../media/image1210.png"/><Relationship Id="rId13" Type="http://schemas.openxmlformats.org/officeDocument/2006/relationships/customXml" Target="../ink/ink5.xml"/><Relationship Id="rId3" Type="http://schemas.openxmlformats.org/officeDocument/2006/relationships/image" Target="../media/image4.png"/><Relationship Id="rId7" Type="http://schemas.openxmlformats.org/officeDocument/2006/relationships/customXml" Target="../ink/ink2.xml"/><Relationship Id="rId12" Type="http://schemas.openxmlformats.org/officeDocument/2006/relationships/image" Target="../media/image1410.png"/><Relationship Id="rId2" Type="http://schemas.openxmlformats.org/officeDocument/2006/relationships/notesSlide" Target="../notesSlides/notesSlide25.xml"/><Relationship Id="rId16" Type="http://schemas.openxmlformats.org/officeDocument/2006/relationships/image" Target="../media/image1610.png"/><Relationship Id="rId1" Type="http://schemas.openxmlformats.org/officeDocument/2006/relationships/slideLayout" Target="../slideLayouts/slideLayout41.xml"/><Relationship Id="rId6" Type="http://schemas.openxmlformats.org/officeDocument/2006/relationships/image" Target="../media/image1110.png"/><Relationship Id="rId11" Type="http://schemas.openxmlformats.org/officeDocument/2006/relationships/customXml" Target="../ink/ink4.xml"/><Relationship Id="rId5" Type="http://schemas.openxmlformats.org/officeDocument/2006/relationships/customXml" Target="../ink/ink1.xml"/><Relationship Id="rId15" Type="http://schemas.openxmlformats.org/officeDocument/2006/relationships/customXml" Target="../ink/ink6.xml"/><Relationship Id="rId10" Type="http://schemas.openxmlformats.org/officeDocument/2006/relationships/image" Target="../media/image1310.png"/><Relationship Id="rId4" Type="http://schemas.openxmlformats.org/officeDocument/2006/relationships/image" Target="../media/image22.png"/><Relationship Id="rId9" Type="http://schemas.openxmlformats.org/officeDocument/2006/relationships/customXml" Target="../ink/ink3.xml"/><Relationship Id="rId14" Type="http://schemas.openxmlformats.org/officeDocument/2006/relationships/image" Target="../media/image1510.png"/></Relationships>
</file>

<file path=ppt/slides/_rels/slide27.xml.rels><?xml version="1.0" encoding="UTF-8" standalone="yes"?>
<Relationships xmlns="http://schemas.openxmlformats.org/package/2006/relationships"><Relationship Id="rId117" Type="http://schemas.openxmlformats.org/officeDocument/2006/relationships/image" Target="../media/image74.png"/><Relationship Id="rId299" Type="http://schemas.openxmlformats.org/officeDocument/2006/relationships/image" Target="../media/image165.png"/><Relationship Id="rId21" Type="http://schemas.openxmlformats.org/officeDocument/2006/relationships/image" Target="../media/image26.png"/><Relationship Id="rId63" Type="http://schemas.openxmlformats.org/officeDocument/2006/relationships/image" Target="../media/image47.png"/><Relationship Id="rId159" Type="http://schemas.openxmlformats.org/officeDocument/2006/relationships/image" Target="../media/image95.png"/><Relationship Id="rId324" Type="http://schemas.openxmlformats.org/officeDocument/2006/relationships/customXml" Target="../ink/ink168.xml"/><Relationship Id="rId366" Type="http://schemas.openxmlformats.org/officeDocument/2006/relationships/customXml" Target="../ink/ink189.xml"/><Relationship Id="rId170" Type="http://schemas.openxmlformats.org/officeDocument/2006/relationships/customXml" Target="../ink/ink91.xml"/><Relationship Id="rId226" Type="http://schemas.openxmlformats.org/officeDocument/2006/relationships/customXml" Target="../ink/ink119.xml"/><Relationship Id="rId433" Type="http://schemas.openxmlformats.org/officeDocument/2006/relationships/image" Target="../media/image232.png"/><Relationship Id="rId268" Type="http://schemas.openxmlformats.org/officeDocument/2006/relationships/customXml" Target="../ink/ink140.xml"/><Relationship Id="rId475" Type="http://schemas.openxmlformats.org/officeDocument/2006/relationships/image" Target="../media/image253.png"/><Relationship Id="rId32" Type="http://schemas.openxmlformats.org/officeDocument/2006/relationships/customXml" Target="../ink/ink22.xml"/><Relationship Id="rId74" Type="http://schemas.openxmlformats.org/officeDocument/2006/relationships/customXml" Target="../ink/ink43.xml"/><Relationship Id="rId128" Type="http://schemas.openxmlformats.org/officeDocument/2006/relationships/customXml" Target="../ink/ink70.xml"/><Relationship Id="rId335" Type="http://schemas.openxmlformats.org/officeDocument/2006/relationships/image" Target="../media/image183.png"/><Relationship Id="rId377" Type="http://schemas.openxmlformats.org/officeDocument/2006/relationships/image" Target="../media/image204.png"/><Relationship Id="rId5" Type="http://schemas.openxmlformats.org/officeDocument/2006/relationships/image" Target="../media/image1810.png"/><Relationship Id="rId181" Type="http://schemas.openxmlformats.org/officeDocument/2006/relationships/image" Target="../media/image106.png"/><Relationship Id="rId237" Type="http://schemas.openxmlformats.org/officeDocument/2006/relationships/image" Target="../media/image134.png"/><Relationship Id="rId402" Type="http://schemas.openxmlformats.org/officeDocument/2006/relationships/customXml" Target="../ink/ink207.xml"/><Relationship Id="rId279" Type="http://schemas.openxmlformats.org/officeDocument/2006/relationships/image" Target="../media/image155.png"/><Relationship Id="rId444" Type="http://schemas.openxmlformats.org/officeDocument/2006/relationships/customXml" Target="../ink/ink228.xml"/><Relationship Id="rId43" Type="http://schemas.openxmlformats.org/officeDocument/2006/relationships/image" Target="../media/image37.png"/><Relationship Id="rId139" Type="http://schemas.openxmlformats.org/officeDocument/2006/relationships/image" Target="../media/image85.png"/><Relationship Id="rId290" Type="http://schemas.openxmlformats.org/officeDocument/2006/relationships/customXml" Target="../ink/ink151.xml"/><Relationship Id="rId304" Type="http://schemas.openxmlformats.org/officeDocument/2006/relationships/customXml" Target="../ink/ink158.xml"/><Relationship Id="rId346" Type="http://schemas.openxmlformats.org/officeDocument/2006/relationships/customXml" Target="../ink/ink179.xml"/><Relationship Id="rId388" Type="http://schemas.openxmlformats.org/officeDocument/2006/relationships/customXml" Target="../ink/ink200.xml"/><Relationship Id="rId85" Type="http://schemas.openxmlformats.org/officeDocument/2006/relationships/image" Target="../media/image58.png"/><Relationship Id="rId150" Type="http://schemas.openxmlformats.org/officeDocument/2006/relationships/customXml" Target="../ink/ink81.xml"/><Relationship Id="rId192" Type="http://schemas.openxmlformats.org/officeDocument/2006/relationships/customXml" Target="../ink/ink102.xml"/><Relationship Id="rId206" Type="http://schemas.openxmlformats.org/officeDocument/2006/relationships/customXml" Target="../ink/ink109.xml"/><Relationship Id="rId413" Type="http://schemas.openxmlformats.org/officeDocument/2006/relationships/image" Target="../media/image222.png"/><Relationship Id="rId248" Type="http://schemas.openxmlformats.org/officeDocument/2006/relationships/customXml" Target="../ink/ink130.xml"/><Relationship Id="rId455" Type="http://schemas.openxmlformats.org/officeDocument/2006/relationships/image" Target="../media/image243.png"/><Relationship Id="rId12" Type="http://schemas.openxmlformats.org/officeDocument/2006/relationships/customXml" Target="../ink/ink12.xml"/><Relationship Id="rId108" Type="http://schemas.openxmlformats.org/officeDocument/2006/relationships/customXml" Target="../ink/ink60.xml"/><Relationship Id="rId315" Type="http://schemas.openxmlformats.org/officeDocument/2006/relationships/image" Target="../media/image173.png"/><Relationship Id="rId357" Type="http://schemas.openxmlformats.org/officeDocument/2006/relationships/image" Target="../media/image194.png"/><Relationship Id="rId54" Type="http://schemas.openxmlformats.org/officeDocument/2006/relationships/customXml" Target="../ink/ink33.xml"/><Relationship Id="rId96" Type="http://schemas.openxmlformats.org/officeDocument/2006/relationships/customXml" Target="../ink/ink54.xml"/><Relationship Id="rId161" Type="http://schemas.openxmlformats.org/officeDocument/2006/relationships/image" Target="../media/image96.png"/><Relationship Id="rId217" Type="http://schemas.openxmlformats.org/officeDocument/2006/relationships/image" Target="../media/image124.png"/><Relationship Id="rId399" Type="http://schemas.openxmlformats.org/officeDocument/2006/relationships/image" Target="../media/image215.png"/><Relationship Id="rId259" Type="http://schemas.openxmlformats.org/officeDocument/2006/relationships/image" Target="../media/image145.png"/><Relationship Id="rId424" Type="http://schemas.openxmlformats.org/officeDocument/2006/relationships/customXml" Target="../ink/ink218.xml"/><Relationship Id="rId466" Type="http://schemas.openxmlformats.org/officeDocument/2006/relationships/customXml" Target="../ink/ink239.xml"/><Relationship Id="rId23" Type="http://schemas.openxmlformats.org/officeDocument/2006/relationships/image" Target="../media/image27.png"/><Relationship Id="rId119" Type="http://schemas.openxmlformats.org/officeDocument/2006/relationships/image" Target="../media/image75.png"/><Relationship Id="rId270" Type="http://schemas.openxmlformats.org/officeDocument/2006/relationships/customXml" Target="../ink/ink141.xml"/><Relationship Id="rId326" Type="http://schemas.openxmlformats.org/officeDocument/2006/relationships/customXml" Target="../ink/ink169.xml"/><Relationship Id="rId65" Type="http://schemas.openxmlformats.org/officeDocument/2006/relationships/image" Target="../media/image48.png"/><Relationship Id="rId130" Type="http://schemas.openxmlformats.org/officeDocument/2006/relationships/customXml" Target="../ink/ink71.xml"/><Relationship Id="rId368" Type="http://schemas.openxmlformats.org/officeDocument/2006/relationships/customXml" Target="../ink/ink190.xml"/><Relationship Id="rId172" Type="http://schemas.openxmlformats.org/officeDocument/2006/relationships/customXml" Target="../ink/ink92.xml"/><Relationship Id="rId228" Type="http://schemas.openxmlformats.org/officeDocument/2006/relationships/customXml" Target="../ink/ink120.xml"/><Relationship Id="rId435" Type="http://schemas.openxmlformats.org/officeDocument/2006/relationships/image" Target="../media/image233.png"/><Relationship Id="rId477" Type="http://schemas.openxmlformats.org/officeDocument/2006/relationships/image" Target="../media/image254.png"/><Relationship Id="rId281" Type="http://schemas.openxmlformats.org/officeDocument/2006/relationships/image" Target="../media/image156.png"/><Relationship Id="rId337" Type="http://schemas.openxmlformats.org/officeDocument/2006/relationships/image" Target="../media/image184.png"/><Relationship Id="rId34" Type="http://schemas.openxmlformats.org/officeDocument/2006/relationships/customXml" Target="../ink/ink23.xml"/><Relationship Id="rId76" Type="http://schemas.openxmlformats.org/officeDocument/2006/relationships/customXml" Target="../ink/ink44.xml"/><Relationship Id="rId141" Type="http://schemas.openxmlformats.org/officeDocument/2006/relationships/image" Target="../media/image86.png"/><Relationship Id="rId379" Type="http://schemas.openxmlformats.org/officeDocument/2006/relationships/image" Target="../media/image205.png"/><Relationship Id="rId7" Type="http://schemas.openxmlformats.org/officeDocument/2006/relationships/image" Target="../media/image19.png"/><Relationship Id="rId183" Type="http://schemas.openxmlformats.org/officeDocument/2006/relationships/image" Target="../media/image107.png"/><Relationship Id="rId239" Type="http://schemas.openxmlformats.org/officeDocument/2006/relationships/image" Target="../media/image135.png"/><Relationship Id="rId390" Type="http://schemas.openxmlformats.org/officeDocument/2006/relationships/customXml" Target="../ink/ink201.xml"/><Relationship Id="rId404" Type="http://schemas.openxmlformats.org/officeDocument/2006/relationships/customXml" Target="../ink/ink208.xml"/><Relationship Id="rId446" Type="http://schemas.openxmlformats.org/officeDocument/2006/relationships/customXml" Target="../ink/ink229.xml"/><Relationship Id="rId250" Type="http://schemas.openxmlformats.org/officeDocument/2006/relationships/customXml" Target="../ink/ink131.xml"/><Relationship Id="rId292" Type="http://schemas.openxmlformats.org/officeDocument/2006/relationships/customXml" Target="../ink/ink152.xml"/><Relationship Id="rId306" Type="http://schemas.openxmlformats.org/officeDocument/2006/relationships/customXml" Target="../ink/ink159.xml"/><Relationship Id="rId45" Type="http://schemas.openxmlformats.org/officeDocument/2006/relationships/image" Target="../media/image38.png"/><Relationship Id="rId87" Type="http://schemas.openxmlformats.org/officeDocument/2006/relationships/image" Target="../media/image59.png"/><Relationship Id="rId110" Type="http://schemas.openxmlformats.org/officeDocument/2006/relationships/customXml" Target="../ink/ink61.xml"/><Relationship Id="rId348" Type="http://schemas.openxmlformats.org/officeDocument/2006/relationships/customXml" Target="../ink/ink180.xml"/><Relationship Id="rId152" Type="http://schemas.openxmlformats.org/officeDocument/2006/relationships/customXml" Target="../ink/ink82.xml"/><Relationship Id="rId194" Type="http://schemas.openxmlformats.org/officeDocument/2006/relationships/customXml" Target="../ink/ink103.xml"/><Relationship Id="rId208" Type="http://schemas.openxmlformats.org/officeDocument/2006/relationships/customXml" Target="../ink/ink110.xml"/><Relationship Id="rId415" Type="http://schemas.openxmlformats.org/officeDocument/2006/relationships/image" Target="../media/image223.png"/><Relationship Id="rId457" Type="http://schemas.openxmlformats.org/officeDocument/2006/relationships/image" Target="../media/image244.png"/><Relationship Id="rId261" Type="http://schemas.openxmlformats.org/officeDocument/2006/relationships/image" Target="../media/image146.png"/><Relationship Id="rId14" Type="http://schemas.openxmlformats.org/officeDocument/2006/relationships/customXml" Target="../ink/ink13.xml"/><Relationship Id="rId56" Type="http://schemas.openxmlformats.org/officeDocument/2006/relationships/customXml" Target="../ink/ink34.xml"/><Relationship Id="rId317" Type="http://schemas.openxmlformats.org/officeDocument/2006/relationships/image" Target="../media/image174.png"/><Relationship Id="rId359" Type="http://schemas.openxmlformats.org/officeDocument/2006/relationships/image" Target="../media/image195.png"/><Relationship Id="rId98" Type="http://schemas.openxmlformats.org/officeDocument/2006/relationships/customXml" Target="../ink/ink55.xml"/><Relationship Id="rId121" Type="http://schemas.openxmlformats.org/officeDocument/2006/relationships/image" Target="../media/image76.png"/><Relationship Id="rId163" Type="http://schemas.openxmlformats.org/officeDocument/2006/relationships/image" Target="../media/image97.png"/><Relationship Id="rId219" Type="http://schemas.openxmlformats.org/officeDocument/2006/relationships/image" Target="../media/image125.png"/><Relationship Id="rId370" Type="http://schemas.openxmlformats.org/officeDocument/2006/relationships/customXml" Target="../ink/ink191.xml"/><Relationship Id="rId426" Type="http://schemas.openxmlformats.org/officeDocument/2006/relationships/customXml" Target="../ink/ink219.xml"/><Relationship Id="rId230" Type="http://schemas.openxmlformats.org/officeDocument/2006/relationships/customXml" Target="../ink/ink121.xml"/><Relationship Id="rId468" Type="http://schemas.openxmlformats.org/officeDocument/2006/relationships/customXml" Target="../ink/ink240.xml"/><Relationship Id="rId25" Type="http://schemas.openxmlformats.org/officeDocument/2006/relationships/image" Target="../media/image28.png"/><Relationship Id="rId67" Type="http://schemas.openxmlformats.org/officeDocument/2006/relationships/image" Target="../media/image49.png"/><Relationship Id="rId272" Type="http://schemas.openxmlformats.org/officeDocument/2006/relationships/customXml" Target="../ink/ink142.xml"/><Relationship Id="rId328" Type="http://schemas.openxmlformats.org/officeDocument/2006/relationships/customXml" Target="../ink/ink170.xml"/><Relationship Id="rId132" Type="http://schemas.openxmlformats.org/officeDocument/2006/relationships/customXml" Target="../ink/ink72.xml"/><Relationship Id="rId174" Type="http://schemas.openxmlformats.org/officeDocument/2006/relationships/customXml" Target="../ink/ink93.xml"/><Relationship Id="rId381" Type="http://schemas.openxmlformats.org/officeDocument/2006/relationships/image" Target="../media/image206.png"/><Relationship Id="rId241" Type="http://schemas.openxmlformats.org/officeDocument/2006/relationships/image" Target="../media/image136.png"/><Relationship Id="rId437" Type="http://schemas.openxmlformats.org/officeDocument/2006/relationships/image" Target="../media/image234.png"/><Relationship Id="rId36" Type="http://schemas.openxmlformats.org/officeDocument/2006/relationships/customXml" Target="../ink/ink24.xml"/><Relationship Id="rId283" Type="http://schemas.openxmlformats.org/officeDocument/2006/relationships/image" Target="../media/image157.png"/><Relationship Id="rId339" Type="http://schemas.openxmlformats.org/officeDocument/2006/relationships/image" Target="../media/image185.png"/><Relationship Id="rId78" Type="http://schemas.openxmlformats.org/officeDocument/2006/relationships/customXml" Target="../ink/ink45.xml"/><Relationship Id="rId101" Type="http://schemas.openxmlformats.org/officeDocument/2006/relationships/image" Target="../media/image66.png"/><Relationship Id="rId143" Type="http://schemas.openxmlformats.org/officeDocument/2006/relationships/image" Target="../media/image87.png"/><Relationship Id="rId185" Type="http://schemas.openxmlformats.org/officeDocument/2006/relationships/image" Target="../media/image108.png"/><Relationship Id="rId350" Type="http://schemas.openxmlformats.org/officeDocument/2006/relationships/customXml" Target="../ink/ink181.xml"/><Relationship Id="rId406" Type="http://schemas.openxmlformats.org/officeDocument/2006/relationships/customXml" Target="../ink/ink209.xml"/><Relationship Id="rId9" Type="http://schemas.openxmlformats.org/officeDocument/2006/relationships/image" Target="../media/image2010.png"/><Relationship Id="rId210" Type="http://schemas.openxmlformats.org/officeDocument/2006/relationships/customXml" Target="../ink/ink111.xml"/><Relationship Id="rId392" Type="http://schemas.openxmlformats.org/officeDocument/2006/relationships/customXml" Target="../ink/ink202.xml"/><Relationship Id="rId448" Type="http://schemas.openxmlformats.org/officeDocument/2006/relationships/customXml" Target="../ink/ink230.xml"/><Relationship Id="rId252" Type="http://schemas.openxmlformats.org/officeDocument/2006/relationships/customXml" Target="../ink/ink132.xml"/><Relationship Id="rId294" Type="http://schemas.openxmlformats.org/officeDocument/2006/relationships/customXml" Target="../ink/ink153.xml"/><Relationship Id="rId308" Type="http://schemas.openxmlformats.org/officeDocument/2006/relationships/customXml" Target="../ink/ink160.xml"/><Relationship Id="rId47" Type="http://schemas.openxmlformats.org/officeDocument/2006/relationships/image" Target="../media/image39.png"/><Relationship Id="rId89" Type="http://schemas.openxmlformats.org/officeDocument/2006/relationships/image" Target="../media/image60.png"/><Relationship Id="rId112" Type="http://schemas.openxmlformats.org/officeDocument/2006/relationships/customXml" Target="../ink/ink62.xml"/><Relationship Id="rId154" Type="http://schemas.openxmlformats.org/officeDocument/2006/relationships/customXml" Target="../ink/ink83.xml"/><Relationship Id="rId361" Type="http://schemas.openxmlformats.org/officeDocument/2006/relationships/image" Target="../media/image196.png"/><Relationship Id="rId196" Type="http://schemas.openxmlformats.org/officeDocument/2006/relationships/customXml" Target="../ink/ink104.xml"/><Relationship Id="rId417" Type="http://schemas.openxmlformats.org/officeDocument/2006/relationships/image" Target="../media/image224.png"/><Relationship Id="rId459" Type="http://schemas.openxmlformats.org/officeDocument/2006/relationships/image" Target="../media/image245.png"/><Relationship Id="rId16" Type="http://schemas.openxmlformats.org/officeDocument/2006/relationships/customXml" Target="../ink/ink14.xml"/><Relationship Id="rId221" Type="http://schemas.openxmlformats.org/officeDocument/2006/relationships/image" Target="../media/image126.png"/><Relationship Id="rId263" Type="http://schemas.openxmlformats.org/officeDocument/2006/relationships/image" Target="../media/image147.png"/><Relationship Id="rId319" Type="http://schemas.openxmlformats.org/officeDocument/2006/relationships/image" Target="../media/image175.png"/><Relationship Id="rId470" Type="http://schemas.openxmlformats.org/officeDocument/2006/relationships/customXml" Target="../ink/ink241.xml"/><Relationship Id="rId58" Type="http://schemas.openxmlformats.org/officeDocument/2006/relationships/customXml" Target="../ink/ink35.xml"/><Relationship Id="rId123" Type="http://schemas.openxmlformats.org/officeDocument/2006/relationships/image" Target="../media/image77.png"/><Relationship Id="rId330" Type="http://schemas.openxmlformats.org/officeDocument/2006/relationships/customXml" Target="../ink/ink171.xml"/><Relationship Id="rId165" Type="http://schemas.openxmlformats.org/officeDocument/2006/relationships/image" Target="../media/image98.png"/><Relationship Id="rId372" Type="http://schemas.openxmlformats.org/officeDocument/2006/relationships/customXml" Target="../ink/ink192.xml"/><Relationship Id="rId428" Type="http://schemas.openxmlformats.org/officeDocument/2006/relationships/customXml" Target="../ink/ink220.xml"/><Relationship Id="rId232" Type="http://schemas.openxmlformats.org/officeDocument/2006/relationships/customXml" Target="../ink/ink122.xml"/><Relationship Id="rId274" Type="http://schemas.openxmlformats.org/officeDocument/2006/relationships/customXml" Target="../ink/ink143.xml"/><Relationship Id="rId27" Type="http://schemas.openxmlformats.org/officeDocument/2006/relationships/image" Target="../media/image29.png"/><Relationship Id="rId69" Type="http://schemas.openxmlformats.org/officeDocument/2006/relationships/image" Target="../media/image50.png"/><Relationship Id="rId134" Type="http://schemas.openxmlformats.org/officeDocument/2006/relationships/customXml" Target="../ink/ink73.xml"/><Relationship Id="rId80" Type="http://schemas.openxmlformats.org/officeDocument/2006/relationships/customXml" Target="../ink/ink46.xml"/><Relationship Id="rId176" Type="http://schemas.openxmlformats.org/officeDocument/2006/relationships/customXml" Target="../ink/ink94.xml"/><Relationship Id="rId341" Type="http://schemas.openxmlformats.org/officeDocument/2006/relationships/image" Target="../media/image186.png"/><Relationship Id="rId383" Type="http://schemas.openxmlformats.org/officeDocument/2006/relationships/image" Target="../media/image207.png"/><Relationship Id="rId439" Type="http://schemas.openxmlformats.org/officeDocument/2006/relationships/image" Target="../media/image235.png"/><Relationship Id="rId201" Type="http://schemas.openxmlformats.org/officeDocument/2006/relationships/image" Target="../media/image116.png"/><Relationship Id="rId243" Type="http://schemas.openxmlformats.org/officeDocument/2006/relationships/image" Target="../media/image137.png"/><Relationship Id="rId285" Type="http://schemas.openxmlformats.org/officeDocument/2006/relationships/image" Target="../media/image158.png"/><Relationship Id="rId450" Type="http://schemas.openxmlformats.org/officeDocument/2006/relationships/customXml" Target="../ink/ink231.xml"/><Relationship Id="rId38" Type="http://schemas.openxmlformats.org/officeDocument/2006/relationships/customXml" Target="../ink/ink25.xml"/><Relationship Id="rId103" Type="http://schemas.openxmlformats.org/officeDocument/2006/relationships/image" Target="../media/image67.png"/><Relationship Id="rId310" Type="http://schemas.openxmlformats.org/officeDocument/2006/relationships/customXml" Target="../ink/ink161.xml"/><Relationship Id="rId91" Type="http://schemas.openxmlformats.org/officeDocument/2006/relationships/image" Target="../media/image61.png"/><Relationship Id="rId145" Type="http://schemas.openxmlformats.org/officeDocument/2006/relationships/image" Target="../media/image88.png"/><Relationship Id="rId187" Type="http://schemas.openxmlformats.org/officeDocument/2006/relationships/image" Target="../media/image109.png"/><Relationship Id="rId352" Type="http://schemas.openxmlformats.org/officeDocument/2006/relationships/customXml" Target="../ink/ink182.xml"/><Relationship Id="rId394" Type="http://schemas.openxmlformats.org/officeDocument/2006/relationships/customXml" Target="../ink/ink203.xml"/><Relationship Id="rId408" Type="http://schemas.openxmlformats.org/officeDocument/2006/relationships/customXml" Target="../ink/ink210.xml"/><Relationship Id="rId212" Type="http://schemas.openxmlformats.org/officeDocument/2006/relationships/customXml" Target="../ink/ink112.xml"/><Relationship Id="rId254" Type="http://schemas.openxmlformats.org/officeDocument/2006/relationships/customXml" Target="../ink/ink133.xml"/><Relationship Id="rId49" Type="http://schemas.openxmlformats.org/officeDocument/2006/relationships/image" Target="../media/image40.png"/><Relationship Id="rId114" Type="http://schemas.openxmlformats.org/officeDocument/2006/relationships/customXml" Target="../ink/ink63.xml"/><Relationship Id="rId296" Type="http://schemas.openxmlformats.org/officeDocument/2006/relationships/customXml" Target="../ink/ink154.xml"/><Relationship Id="rId461" Type="http://schemas.openxmlformats.org/officeDocument/2006/relationships/image" Target="../media/image246.png"/><Relationship Id="rId60" Type="http://schemas.openxmlformats.org/officeDocument/2006/relationships/customXml" Target="../ink/ink36.xml"/><Relationship Id="rId156" Type="http://schemas.openxmlformats.org/officeDocument/2006/relationships/customXml" Target="../ink/ink84.xml"/><Relationship Id="rId198" Type="http://schemas.openxmlformats.org/officeDocument/2006/relationships/customXml" Target="../ink/ink105.xml"/><Relationship Id="rId321" Type="http://schemas.openxmlformats.org/officeDocument/2006/relationships/image" Target="../media/image176.png"/><Relationship Id="rId363" Type="http://schemas.openxmlformats.org/officeDocument/2006/relationships/image" Target="../media/image197.png"/><Relationship Id="rId419" Type="http://schemas.openxmlformats.org/officeDocument/2006/relationships/image" Target="../media/image225.png"/><Relationship Id="rId223" Type="http://schemas.openxmlformats.org/officeDocument/2006/relationships/image" Target="../media/image127.png"/><Relationship Id="rId430" Type="http://schemas.openxmlformats.org/officeDocument/2006/relationships/customXml" Target="../ink/ink221.xml"/><Relationship Id="rId18" Type="http://schemas.openxmlformats.org/officeDocument/2006/relationships/customXml" Target="../ink/ink15.xml"/><Relationship Id="rId265" Type="http://schemas.openxmlformats.org/officeDocument/2006/relationships/image" Target="../media/image148.png"/><Relationship Id="rId472" Type="http://schemas.openxmlformats.org/officeDocument/2006/relationships/customXml" Target="../ink/ink242.xml"/><Relationship Id="rId125" Type="http://schemas.openxmlformats.org/officeDocument/2006/relationships/image" Target="../media/image78.png"/><Relationship Id="rId167" Type="http://schemas.openxmlformats.org/officeDocument/2006/relationships/image" Target="../media/image99.png"/><Relationship Id="rId332" Type="http://schemas.openxmlformats.org/officeDocument/2006/relationships/customXml" Target="../ink/ink172.xml"/><Relationship Id="rId374" Type="http://schemas.openxmlformats.org/officeDocument/2006/relationships/customXml" Target="../ink/ink193.xml"/><Relationship Id="rId71" Type="http://schemas.openxmlformats.org/officeDocument/2006/relationships/image" Target="../media/image51.png"/><Relationship Id="rId234" Type="http://schemas.openxmlformats.org/officeDocument/2006/relationships/customXml" Target="../ink/ink123.xml"/><Relationship Id="rId2" Type="http://schemas.openxmlformats.org/officeDocument/2006/relationships/customXml" Target="../ink/ink7.xml"/><Relationship Id="rId29" Type="http://schemas.openxmlformats.org/officeDocument/2006/relationships/image" Target="../media/image30.png"/><Relationship Id="rId276" Type="http://schemas.openxmlformats.org/officeDocument/2006/relationships/customXml" Target="../ink/ink144.xml"/><Relationship Id="rId441" Type="http://schemas.openxmlformats.org/officeDocument/2006/relationships/image" Target="../media/image236.png"/><Relationship Id="rId40" Type="http://schemas.openxmlformats.org/officeDocument/2006/relationships/customXml" Target="../ink/ink26.xml"/><Relationship Id="rId136" Type="http://schemas.openxmlformats.org/officeDocument/2006/relationships/customXml" Target="../ink/ink74.xml"/><Relationship Id="rId178" Type="http://schemas.openxmlformats.org/officeDocument/2006/relationships/customXml" Target="../ink/ink95.xml"/><Relationship Id="rId301" Type="http://schemas.openxmlformats.org/officeDocument/2006/relationships/image" Target="../media/image166.png"/><Relationship Id="rId343" Type="http://schemas.openxmlformats.org/officeDocument/2006/relationships/image" Target="../media/image187.png"/><Relationship Id="rId82" Type="http://schemas.openxmlformats.org/officeDocument/2006/relationships/customXml" Target="../ink/ink47.xml"/><Relationship Id="rId203" Type="http://schemas.openxmlformats.org/officeDocument/2006/relationships/image" Target="../media/image117.png"/><Relationship Id="rId385" Type="http://schemas.openxmlformats.org/officeDocument/2006/relationships/image" Target="../media/image208.png"/><Relationship Id="rId245" Type="http://schemas.openxmlformats.org/officeDocument/2006/relationships/image" Target="../media/image138.png"/><Relationship Id="rId287" Type="http://schemas.openxmlformats.org/officeDocument/2006/relationships/image" Target="../media/image159.png"/><Relationship Id="rId410" Type="http://schemas.openxmlformats.org/officeDocument/2006/relationships/customXml" Target="../ink/ink211.xml"/><Relationship Id="rId452" Type="http://schemas.openxmlformats.org/officeDocument/2006/relationships/customXml" Target="../ink/ink232.xml"/><Relationship Id="rId105" Type="http://schemas.openxmlformats.org/officeDocument/2006/relationships/image" Target="../media/image68.png"/><Relationship Id="rId147" Type="http://schemas.openxmlformats.org/officeDocument/2006/relationships/image" Target="../media/image89.png"/><Relationship Id="rId312" Type="http://schemas.openxmlformats.org/officeDocument/2006/relationships/customXml" Target="../ink/ink162.xml"/><Relationship Id="rId354" Type="http://schemas.openxmlformats.org/officeDocument/2006/relationships/customXml" Target="../ink/ink183.xml"/><Relationship Id="rId51" Type="http://schemas.openxmlformats.org/officeDocument/2006/relationships/image" Target="../media/image41.png"/><Relationship Id="rId72" Type="http://schemas.openxmlformats.org/officeDocument/2006/relationships/customXml" Target="../ink/ink42.xml"/><Relationship Id="rId93" Type="http://schemas.openxmlformats.org/officeDocument/2006/relationships/image" Target="../media/image62.png"/><Relationship Id="rId189" Type="http://schemas.openxmlformats.org/officeDocument/2006/relationships/image" Target="../media/image110.png"/><Relationship Id="rId375" Type="http://schemas.openxmlformats.org/officeDocument/2006/relationships/image" Target="../media/image203.png"/><Relationship Id="rId396" Type="http://schemas.openxmlformats.org/officeDocument/2006/relationships/customXml" Target="../ink/ink204.xml"/><Relationship Id="rId3" Type="http://schemas.openxmlformats.org/officeDocument/2006/relationships/image" Target="../media/image1710.png"/><Relationship Id="rId214" Type="http://schemas.openxmlformats.org/officeDocument/2006/relationships/customXml" Target="../ink/ink113.xml"/><Relationship Id="rId235" Type="http://schemas.openxmlformats.org/officeDocument/2006/relationships/image" Target="../media/image133.png"/><Relationship Id="rId256" Type="http://schemas.openxmlformats.org/officeDocument/2006/relationships/customXml" Target="../ink/ink134.xml"/><Relationship Id="rId277" Type="http://schemas.openxmlformats.org/officeDocument/2006/relationships/image" Target="../media/image154.png"/><Relationship Id="rId298" Type="http://schemas.openxmlformats.org/officeDocument/2006/relationships/customXml" Target="../ink/ink155.xml"/><Relationship Id="rId400" Type="http://schemas.openxmlformats.org/officeDocument/2006/relationships/customXml" Target="../ink/ink206.xml"/><Relationship Id="rId421" Type="http://schemas.openxmlformats.org/officeDocument/2006/relationships/image" Target="../media/image226.png"/><Relationship Id="rId442" Type="http://schemas.openxmlformats.org/officeDocument/2006/relationships/customXml" Target="../ink/ink227.xml"/><Relationship Id="rId463" Type="http://schemas.openxmlformats.org/officeDocument/2006/relationships/image" Target="../media/image247.png"/><Relationship Id="rId116" Type="http://schemas.openxmlformats.org/officeDocument/2006/relationships/customXml" Target="../ink/ink64.xml"/><Relationship Id="rId137" Type="http://schemas.openxmlformats.org/officeDocument/2006/relationships/image" Target="../media/image84.png"/><Relationship Id="rId158" Type="http://schemas.openxmlformats.org/officeDocument/2006/relationships/customXml" Target="../ink/ink85.xml"/><Relationship Id="rId302" Type="http://schemas.openxmlformats.org/officeDocument/2006/relationships/customXml" Target="../ink/ink157.xml"/><Relationship Id="rId323" Type="http://schemas.openxmlformats.org/officeDocument/2006/relationships/image" Target="../media/image177.png"/><Relationship Id="rId344" Type="http://schemas.openxmlformats.org/officeDocument/2006/relationships/customXml" Target="../ink/ink178.xml"/><Relationship Id="rId20" Type="http://schemas.openxmlformats.org/officeDocument/2006/relationships/customXml" Target="../ink/ink16.xml"/><Relationship Id="rId41" Type="http://schemas.openxmlformats.org/officeDocument/2006/relationships/image" Target="../media/image36.png"/><Relationship Id="rId62" Type="http://schemas.openxmlformats.org/officeDocument/2006/relationships/customXml" Target="../ink/ink37.xml"/><Relationship Id="rId83" Type="http://schemas.openxmlformats.org/officeDocument/2006/relationships/image" Target="../media/image57.png"/><Relationship Id="rId179" Type="http://schemas.openxmlformats.org/officeDocument/2006/relationships/image" Target="../media/image105.png"/><Relationship Id="rId365" Type="http://schemas.openxmlformats.org/officeDocument/2006/relationships/image" Target="../media/image198.png"/><Relationship Id="rId386" Type="http://schemas.openxmlformats.org/officeDocument/2006/relationships/customXml" Target="../ink/ink199.xml"/><Relationship Id="rId190" Type="http://schemas.openxmlformats.org/officeDocument/2006/relationships/customXml" Target="../ink/ink101.xml"/><Relationship Id="rId204" Type="http://schemas.openxmlformats.org/officeDocument/2006/relationships/customXml" Target="../ink/ink108.xml"/><Relationship Id="rId225" Type="http://schemas.openxmlformats.org/officeDocument/2006/relationships/image" Target="../media/image128.png"/><Relationship Id="rId246" Type="http://schemas.openxmlformats.org/officeDocument/2006/relationships/customXml" Target="../ink/ink129.xml"/><Relationship Id="rId267" Type="http://schemas.openxmlformats.org/officeDocument/2006/relationships/image" Target="../media/image149.png"/><Relationship Id="rId288" Type="http://schemas.openxmlformats.org/officeDocument/2006/relationships/customXml" Target="../ink/ink150.xml"/><Relationship Id="rId411" Type="http://schemas.openxmlformats.org/officeDocument/2006/relationships/image" Target="../media/image221.png"/><Relationship Id="rId432" Type="http://schemas.openxmlformats.org/officeDocument/2006/relationships/customXml" Target="../ink/ink222.xml"/><Relationship Id="rId453" Type="http://schemas.openxmlformats.org/officeDocument/2006/relationships/image" Target="../media/image242.png"/><Relationship Id="rId474" Type="http://schemas.openxmlformats.org/officeDocument/2006/relationships/customXml" Target="../ink/ink243.xml"/><Relationship Id="rId106" Type="http://schemas.openxmlformats.org/officeDocument/2006/relationships/customXml" Target="../ink/ink59.xml"/><Relationship Id="rId127" Type="http://schemas.openxmlformats.org/officeDocument/2006/relationships/image" Target="../media/image79.png"/><Relationship Id="rId313" Type="http://schemas.openxmlformats.org/officeDocument/2006/relationships/image" Target="../media/image172.png"/><Relationship Id="rId10" Type="http://schemas.openxmlformats.org/officeDocument/2006/relationships/customXml" Target="../ink/ink11.xml"/><Relationship Id="rId31" Type="http://schemas.openxmlformats.org/officeDocument/2006/relationships/image" Target="../media/image31.png"/><Relationship Id="rId52" Type="http://schemas.openxmlformats.org/officeDocument/2006/relationships/customXml" Target="../ink/ink32.xml"/><Relationship Id="rId73" Type="http://schemas.openxmlformats.org/officeDocument/2006/relationships/image" Target="../media/image52.png"/><Relationship Id="rId94" Type="http://schemas.openxmlformats.org/officeDocument/2006/relationships/customXml" Target="../ink/ink53.xml"/><Relationship Id="rId148" Type="http://schemas.openxmlformats.org/officeDocument/2006/relationships/customXml" Target="../ink/ink80.xml"/><Relationship Id="rId169" Type="http://schemas.openxmlformats.org/officeDocument/2006/relationships/image" Target="../media/image100.png"/><Relationship Id="rId334" Type="http://schemas.openxmlformats.org/officeDocument/2006/relationships/customXml" Target="../ink/ink173.xml"/><Relationship Id="rId355" Type="http://schemas.openxmlformats.org/officeDocument/2006/relationships/image" Target="../media/image193.png"/><Relationship Id="rId376" Type="http://schemas.openxmlformats.org/officeDocument/2006/relationships/customXml" Target="../ink/ink194.xml"/><Relationship Id="rId397" Type="http://schemas.openxmlformats.org/officeDocument/2006/relationships/image" Target="../media/image214.png"/><Relationship Id="rId4" Type="http://schemas.openxmlformats.org/officeDocument/2006/relationships/customXml" Target="../ink/ink8.xml"/><Relationship Id="rId180" Type="http://schemas.openxmlformats.org/officeDocument/2006/relationships/customXml" Target="../ink/ink96.xml"/><Relationship Id="rId215" Type="http://schemas.openxmlformats.org/officeDocument/2006/relationships/image" Target="../media/image123.png"/><Relationship Id="rId236" Type="http://schemas.openxmlformats.org/officeDocument/2006/relationships/customXml" Target="../ink/ink124.xml"/><Relationship Id="rId257" Type="http://schemas.openxmlformats.org/officeDocument/2006/relationships/image" Target="../media/image144.png"/><Relationship Id="rId278" Type="http://schemas.openxmlformats.org/officeDocument/2006/relationships/customXml" Target="../ink/ink145.xml"/><Relationship Id="rId401" Type="http://schemas.openxmlformats.org/officeDocument/2006/relationships/image" Target="../media/image216.png"/><Relationship Id="rId422" Type="http://schemas.openxmlformats.org/officeDocument/2006/relationships/customXml" Target="../ink/ink217.xml"/><Relationship Id="rId443" Type="http://schemas.openxmlformats.org/officeDocument/2006/relationships/image" Target="../media/image237.png"/><Relationship Id="rId464" Type="http://schemas.openxmlformats.org/officeDocument/2006/relationships/customXml" Target="../ink/ink238.xml"/><Relationship Id="rId303" Type="http://schemas.openxmlformats.org/officeDocument/2006/relationships/image" Target="../media/image167.png"/><Relationship Id="rId42" Type="http://schemas.openxmlformats.org/officeDocument/2006/relationships/customXml" Target="../ink/ink27.xml"/><Relationship Id="rId84" Type="http://schemas.openxmlformats.org/officeDocument/2006/relationships/customXml" Target="../ink/ink48.xml"/><Relationship Id="rId138" Type="http://schemas.openxmlformats.org/officeDocument/2006/relationships/customXml" Target="../ink/ink75.xml"/><Relationship Id="rId345" Type="http://schemas.openxmlformats.org/officeDocument/2006/relationships/image" Target="../media/image188.png"/><Relationship Id="rId387" Type="http://schemas.openxmlformats.org/officeDocument/2006/relationships/image" Target="../media/image209.png"/><Relationship Id="rId191" Type="http://schemas.openxmlformats.org/officeDocument/2006/relationships/image" Target="../media/image111.png"/><Relationship Id="rId205" Type="http://schemas.openxmlformats.org/officeDocument/2006/relationships/image" Target="../media/image118.png"/><Relationship Id="rId247" Type="http://schemas.openxmlformats.org/officeDocument/2006/relationships/image" Target="../media/image139.png"/><Relationship Id="rId412" Type="http://schemas.openxmlformats.org/officeDocument/2006/relationships/customXml" Target="../ink/ink212.xml"/><Relationship Id="rId107" Type="http://schemas.openxmlformats.org/officeDocument/2006/relationships/image" Target="../media/image69.png"/><Relationship Id="rId289" Type="http://schemas.openxmlformats.org/officeDocument/2006/relationships/image" Target="../media/image160.png"/><Relationship Id="rId454" Type="http://schemas.openxmlformats.org/officeDocument/2006/relationships/customXml" Target="../ink/ink233.xml"/><Relationship Id="rId11" Type="http://schemas.openxmlformats.org/officeDocument/2006/relationships/image" Target="../media/image2110.png"/><Relationship Id="rId53" Type="http://schemas.openxmlformats.org/officeDocument/2006/relationships/image" Target="../media/image42.png"/><Relationship Id="rId149" Type="http://schemas.openxmlformats.org/officeDocument/2006/relationships/image" Target="../media/image90.png"/><Relationship Id="rId314" Type="http://schemas.openxmlformats.org/officeDocument/2006/relationships/customXml" Target="../ink/ink163.xml"/><Relationship Id="rId356" Type="http://schemas.openxmlformats.org/officeDocument/2006/relationships/customXml" Target="../ink/ink184.xml"/><Relationship Id="rId398" Type="http://schemas.openxmlformats.org/officeDocument/2006/relationships/customXml" Target="../ink/ink205.xml"/><Relationship Id="rId95" Type="http://schemas.openxmlformats.org/officeDocument/2006/relationships/image" Target="../media/image63.png"/><Relationship Id="rId160" Type="http://schemas.openxmlformats.org/officeDocument/2006/relationships/customXml" Target="../ink/ink86.xml"/><Relationship Id="rId216" Type="http://schemas.openxmlformats.org/officeDocument/2006/relationships/customXml" Target="../ink/ink114.xml"/><Relationship Id="rId423" Type="http://schemas.openxmlformats.org/officeDocument/2006/relationships/image" Target="../media/image227.png"/><Relationship Id="rId258" Type="http://schemas.openxmlformats.org/officeDocument/2006/relationships/customXml" Target="../ink/ink135.xml"/><Relationship Id="rId465" Type="http://schemas.openxmlformats.org/officeDocument/2006/relationships/image" Target="../media/image248.png"/><Relationship Id="rId22" Type="http://schemas.openxmlformats.org/officeDocument/2006/relationships/customXml" Target="../ink/ink17.xml"/><Relationship Id="rId64" Type="http://schemas.openxmlformats.org/officeDocument/2006/relationships/customXml" Target="../ink/ink38.xml"/><Relationship Id="rId118" Type="http://schemas.openxmlformats.org/officeDocument/2006/relationships/customXml" Target="../ink/ink65.xml"/><Relationship Id="rId325" Type="http://schemas.openxmlformats.org/officeDocument/2006/relationships/image" Target="../media/image178.png"/><Relationship Id="rId367" Type="http://schemas.openxmlformats.org/officeDocument/2006/relationships/image" Target="../media/image199.png"/><Relationship Id="rId171" Type="http://schemas.openxmlformats.org/officeDocument/2006/relationships/image" Target="../media/image101.png"/><Relationship Id="rId227" Type="http://schemas.openxmlformats.org/officeDocument/2006/relationships/image" Target="../media/image129.png"/><Relationship Id="rId269" Type="http://schemas.openxmlformats.org/officeDocument/2006/relationships/image" Target="../media/image150.png"/><Relationship Id="rId434" Type="http://schemas.openxmlformats.org/officeDocument/2006/relationships/customXml" Target="../ink/ink223.xml"/><Relationship Id="rId476" Type="http://schemas.openxmlformats.org/officeDocument/2006/relationships/customXml" Target="../ink/ink244.xml"/><Relationship Id="rId33" Type="http://schemas.openxmlformats.org/officeDocument/2006/relationships/image" Target="../media/image32.png"/><Relationship Id="rId129" Type="http://schemas.openxmlformats.org/officeDocument/2006/relationships/image" Target="../media/image80.png"/><Relationship Id="rId280" Type="http://schemas.openxmlformats.org/officeDocument/2006/relationships/customXml" Target="../ink/ink146.xml"/><Relationship Id="rId336" Type="http://schemas.openxmlformats.org/officeDocument/2006/relationships/customXml" Target="../ink/ink174.xml"/><Relationship Id="rId75" Type="http://schemas.openxmlformats.org/officeDocument/2006/relationships/image" Target="../media/image53.png"/><Relationship Id="rId140" Type="http://schemas.openxmlformats.org/officeDocument/2006/relationships/customXml" Target="../ink/ink76.xml"/><Relationship Id="rId182" Type="http://schemas.openxmlformats.org/officeDocument/2006/relationships/customXml" Target="../ink/ink97.xml"/><Relationship Id="rId378" Type="http://schemas.openxmlformats.org/officeDocument/2006/relationships/customXml" Target="../ink/ink195.xml"/><Relationship Id="rId403" Type="http://schemas.openxmlformats.org/officeDocument/2006/relationships/image" Target="../media/image217.png"/><Relationship Id="rId6" Type="http://schemas.openxmlformats.org/officeDocument/2006/relationships/customXml" Target="../ink/ink9.xml"/><Relationship Id="rId238" Type="http://schemas.openxmlformats.org/officeDocument/2006/relationships/customXml" Target="../ink/ink125.xml"/><Relationship Id="rId445" Type="http://schemas.openxmlformats.org/officeDocument/2006/relationships/image" Target="../media/image238.png"/><Relationship Id="rId291" Type="http://schemas.openxmlformats.org/officeDocument/2006/relationships/image" Target="../media/image161.png"/><Relationship Id="rId305" Type="http://schemas.openxmlformats.org/officeDocument/2006/relationships/image" Target="../media/image168.png"/><Relationship Id="rId347" Type="http://schemas.openxmlformats.org/officeDocument/2006/relationships/image" Target="../media/image189.png"/><Relationship Id="rId44" Type="http://schemas.openxmlformats.org/officeDocument/2006/relationships/customXml" Target="../ink/ink28.xml"/><Relationship Id="rId86" Type="http://schemas.openxmlformats.org/officeDocument/2006/relationships/customXml" Target="../ink/ink49.xml"/><Relationship Id="rId151" Type="http://schemas.openxmlformats.org/officeDocument/2006/relationships/image" Target="../media/image91.png"/><Relationship Id="rId389" Type="http://schemas.openxmlformats.org/officeDocument/2006/relationships/image" Target="../media/image210.png"/><Relationship Id="rId193" Type="http://schemas.openxmlformats.org/officeDocument/2006/relationships/image" Target="../media/image112.png"/><Relationship Id="rId207" Type="http://schemas.openxmlformats.org/officeDocument/2006/relationships/image" Target="../media/image119.png"/><Relationship Id="rId249" Type="http://schemas.openxmlformats.org/officeDocument/2006/relationships/image" Target="../media/image140.png"/><Relationship Id="rId414" Type="http://schemas.openxmlformats.org/officeDocument/2006/relationships/customXml" Target="../ink/ink213.xml"/><Relationship Id="rId456" Type="http://schemas.openxmlformats.org/officeDocument/2006/relationships/customXml" Target="../ink/ink234.xml"/><Relationship Id="rId13" Type="http://schemas.openxmlformats.org/officeDocument/2006/relationships/image" Target="../media/image2210.png"/><Relationship Id="rId109" Type="http://schemas.openxmlformats.org/officeDocument/2006/relationships/image" Target="../media/image70.png"/><Relationship Id="rId260" Type="http://schemas.openxmlformats.org/officeDocument/2006/relationships/customXml" Target="../ink/ink136.xml"/><Relationship Id="rId316" Type="http://schemas.openxmlformats.org/officeDocument/2006/relationships/customXml" Target="../ink/ink164.xml"/><Relationship Id="rId55" Type="http://schemas.openxmlformats.org/officeDocument/2006/relationships/image" Target="../media/image43.png"/><Relationship Id="rId97" Type="http://schemas.openxmlformats.org/officeDocument/2006/relationships/image" Target="../media/image64.png"/><Relationship Id="rId120" Type="http://schemas.openxmlformats.org/officeDocument/2006/relationships/customXml" Target="../ink/ink66.xml"/><Relationship Id="rId358" Type="http://schemas.openxmlformats.org/officeDocument/2006/relationships/customXml" Target="../ink/ink185.xml"/><Relationship Id="rId162" Type="http://schemas.openxmlformats.org/officeDocument/2006/relationships/customXml" Target="../ink/ink87.xml"/><Relationship Id="rId218" Type="http://schemas.openxmlformats.org/officeDocument/2006/relationships/customXml" Target="../ink/ink115.xml"/><Relationship Id="rId425" Type="http://schemas.openxmlformats.org/officeDocument/2006/relationships/image" Target="../media/image228.png"/><Relationship Id="rId467" Type="http://schemas.openxmlformats.org/officeDocument/2006/relationships/image" Target="../media/image249.png"/><Relationship Id="rId271" Type="http://schemas.openxmlformats.org/officeDocument/2006/relationships/image" Target="../media/image151.png"/><Relationship Id="rId24" Type="http://schemas.openxmlformats.org/officeDocument/2006/relationships/customXml" Target="../ink/ink18.xml"/><Relationship Id="rId66" Type="http://schemas.openxmlformats.org/officeDocument/2006/relationships/customXml" Target="../ink/ink39.xml"/><Relationship Id="rId131" Type="http://schemas.openxmlformats.org/officeDocument/2006/relationships/image" Target="../media/image81.png"/><Relationship Id="rId327" Type="http://schemas.openxmlformats.org/officeDocument/2006/relationships/image" Target="../media/image179.png"/><Relationship Id="rId369" Type="http://schemas.openxmlformats.org/officeDocument/2006/relationships/image" Target="../media/image200.png"/><Relationship Id="rId173" Type="http://schemas.openxmlformats.org/officeDocument/2006/relationships/image" Target="../media/image102.png"/><Relationship Id="rId229" Type="http://schemas.openxmlformats.org/officeDocument/2006/relationships/image" Target="../media/image130.png"/><Relationship Id="rId380" Type="http://schemas.openxmlformats.org/officeDocument/2006/relationships/customXml" Target="../ink/ink196.xml"/><Relationship Id="rId436" Type="http://schemas.openxmlformats.org/officeDocument/2006/relationships/customXml" Target="../ink/ink224.xml"/><Relationship Id="rId240" Type="http://schemas.openxmlformats.org/officeDocument/2006/relationships/customXml" Target="../ink/ink126.xml"/><Relationship Id="rId35" Type="http://schemas.openxmlformats.org/officeDocument/2006/relationships/image" Target="../media/image33.png"/><Relationship Id="rId77" Type="http://schemas.openxmlformats.org/officeDocument/2006/relationships/image" Target="../media/image54.png"/><Relationship Id="rId100" Type="http://schemas.openxmlformats.org/officeDocument/2006/relationships/customXml" Target="../ink/ink56.xml"/><Relationship Id="rId282" Type="http://schemas.openxmlformats.org/officeDocument/2006/relationships/customXml" Target="../ink/ink147.xml"/><Relationship Id="rId338" Type="http://schemas.openxmlformats.org/officeDocument/2006/relationships/customXml" Target="../ink/ink175.xml"/><Relationship Id="rId8" Type="http://schemas.openxmlformats.org/officeDocument/2006/relationships/customXml" Target="../ink/ink10.xml"/><Relationship Id="rId142" Type="http://schemas.openxmlformats.org/officeDocument/2006/relationships/customXml" Target="../ink/ink77.xml"/><Relationship Id="rId184" Type="http://schemas.openxmlformats.org/officeDocument/2006/relationships/customXml" Target="../ink/ink98.xml"/><Relationship Id="rId391" Type="http://schemas.openxmlformats.org/officeDocument/2006/relationships/image" Target="../media/image211.png"/><Relationship Id="rId405" Type="http://schemas.openxmlformats.org/officeDocument/2006/relationships/image" Target="../media/image218.png"/><Relationship Id="rId447" Type="http://schemas.openxmlformats.org/officeDocument/2006/relationships/image" Target="../media/image239.png"/><Relationship Id="rId251" Type="http://schemas.openxmlformats.org/officeDocument/2006/relationships/image" Target="../media/image141.png"/><Relationship Id="rId46" Type="http://schemas.openxmlformats.org/officeDocument/2006/relationships/customXml" Target="../ink/ink29.xml"/><Relationship Id="rId293" Type="http://schemas.openxmlformats.org/officeDocument/2006/relationships/image" Target="../media/image162.png"/><Relationship Id="rId307" Type="http://schemas.openxmlformats.org/officeDocument/2006/relationships/image" Target="../media/image169.png"/><Relationship Id="rId349" Type="http://schemas.openxmlformats.org/officeDocument/2006/relationships/image" Target="../media/image190.png"/><Relationship Id="rId88" Type="http://schemas.openxmlformats.org/officeDocument/2006/relationships/customXml" Target="../ink/ink50.xml"/><Relationship Id="rId111" Type="http://schemas.openxmlformats.org/officeDocument/2006/relationships/image" Target="../media/image71.png"/><Relationship Id="rId153" Type="http://schemas.openxmlformats.org/officeDocument/2006/relationships/image" Target="../media/image92.png"/><Relationship Id="rId195" Type="http://schemas.openxmlformats.org/officeDocument/2006/relationships/image" Target="../media/image113.png"/><Relationship Id="rId209" Type="http://schemas.openxmlformats.org/officeDocument/2006/relationships/image" Target="../media/image120.png"/><Relationship Id="rId360" Type="http://schemas.openxmlformats.org/officeDocument/2006/relationships/customXml" Target="../ink/ink186.xml"/><Relationship Id="rId416" Type="http://schemas.openxmlformats.org/officeDocument/2006/relationships/customXml" Target="../ink/ink214.xml"/><Relationship Id="rId220" Type="http://schemas.openxmlformats.org/officeDocument/2006/relationships/customXml" Target="../ink/ink116.xml"/><Relationship Id="rId458" Type="http://schemas.openxmlformats.org/officeDocument/2006/relationships/customXml" Target="../ink/ink235.xml"/><Relationship Id="rId15" Type="http://schemas.openxmlformats.org/officeDocument/2006/relationships/image" Target="../media/image23.png"/><Relationship Id="rId57" Type="http://schemas.openxmlformats.org/officeDocument/2006/relationships/image" Target="../media/image44.png"/><Relationship Id="rId262" Type="http://schemas.openxmlformats.org/officeDocument/2006/relationships/customXml" Target="../ink/ink137.xml"/><Relationship Id="rId318" Type="http://schemas.openxmlformats.org/officeDocument/2006/relationships/customXml" Target="../ink/ink165.xml"/><Relationship Id="rId99" Type="http://schemas.openxmlformats.org/officeDocument/2006/relationships/image" Target="../media/image65.png"/><Relationship Id="rId122" Type="http://schemas.openxmlformats.org/officeDocument/2006/relationships/customXml" Target="../ink/ink67.xml"/><Relationship Id="rId164" Type="http://schemas.openxmlformats.org/officeDocument/2006/relationships/customXml" Target="../ink/ink88.xml"/><Relationship Id="rId371" Type="http://schemas.openxmlformats.org/officeDocument/2006/relationships/image" Target="../media/image201.png"/><Relationship Id="rId427" Type="http://schemas.openxmlformats.org/officeDocument/2006/relationships/image" Target="../media/image229.png"/><Relationship Id="rId469" Type="http://schemas.openxmlformats.org/officeDocument/2006/relationships/image" Target="../media/image250.png"/><Relationship Id="rId26" Type="http://schemas.openxmlformats.org/officeDocument/2006/relationships/customXml" Target="../ink/ink19.xml"/><Relationship Id="rId231" Type="http://schemas.openxmlformats.org/officeDocument/2006/relationships/image" Target="../media/image131.png"/><Relationship Id="rId273" Type="http://schemas.openxmlformats.org/officeDocument/2006/relationships/image" Target="../media/image152.png"/><Relationship Id="rId329" Type="http://schemas.openxmlformats.org/officeDocument/2006/relationships/image" Target="../media/image180.png"/><Relationship Id="rId68" Type="http://schemas.openxmlformats.org/officeDocument/2006/relationships/customXml" Target="../ink/ink40.xml"/><Relationship Id="rId133" Type="http://schemas.openxmlformats.org/officeDocument/2006/relationships/image" Target="../media/image82.png"/><Relationship Id="rId175" Type="http://schemas.openxmlformats.org/officeDocument/2006/relationships/image" Target="../media/image103.png"/><Relationship Id="rId340" Type="http://schemas.openxmlformats.org/officeDocument/2006/relationships/customXml" Target="../ink/ink176.xml"/><Relationship Id="rId200" Type="http://schemas.openxmlformats.org/officeDocument/2006/relationships/customXml" Target="../ink/ink106.xml"/><Relationship Id="rId382" Type="http://schemas.openxmlformats.org/officeDocument/2006/relationships/customXml" Target="../ink/ink197.xml"/><Relationship Id="rId438" Type="http://schemas.openxmlformats.org/officeDocument/2006/relationships/customXml" Target="../ink/ink225.xml"/><Relationship Id="rId242" Type="http://schemas.openxmlformats.org/officeDocument/2006/relationships/customXml" Target="../ink/ink127.xml"/><Relationship Id="rId284" Type="http://schemas.openxmlformats.org/officeDocument/2006/relationships/customXml" Target="../ink/ink148.xml"/><Relationship Id="rId37" Type="http://schemas.openxmlformats.org/officeDocument/2006/relationships/image" Target="../media/image34.png"/><Relationship Id="rId79" Type="http://schemas.openxmlformats.org/officeDocument/2006/relationships/image" Target="../media/image55.png"/><Relationship Id="rId102" Type="http://schemas.openxmlformats.org/officeDocument/2006/relationships/customXml" Target="../ink/ink57.xml"/><Relationship Id="rId144" Type="http://schemas.openxmlformats.org/officeDocument/2006/relationships/customXml" Target="../ink/ink78.xml"/><Relationship Id="rId90" Type="http://schemas.openxmlformats.org/officeDocument/2006/relationships/customXml" Target="../ink/ink51.xml"/><Relationship Id="rId186" Type="http://schemas.openxmlformats.org/officeDocument/2006/relationships/customXml" Target="../ink/ink99.xml"/><Relationship Id="rId351" Type="http://schemas.openxmlformats.org/officeDocument/2006/relationships/image" Target="../media/image191.png"/><Relationship Id="rId393" Type="http://schemas.openxmlformats.org/officeDocument/2006/relationships/image" Target="../media/image212.png"/><Relationship Id="rId407" Type="http://schemas.openxmlformats.org/officeDocument/2006/relationships/image" Target="../media/image219.png"/><Relationship Id="rId449" Type="http://schemas.openxmlformats.org/officeDocument/2006/relationships/image" Target="../media/image240.png"/><Relationship Id="rId211" Type="http://schemas.openxmlformats.org/officeDocument/2006/relationships/image" Target="../media/image121.png"/><Relationship Id="rId253" Type="http://schemas.openxmlformats.org/officeDocument/2006/relationships/image" Target="../media/image142.png"/><Relationship Id="rId295" Type="http://schemas.openxmlformats.org/officeDocument/2006/relationships/image" Target="../media/image163.png"/><Relationship Id="rId309" Type="http://schemas.openxmlformats.org/officeDocument/2006/relationships/image" Target="../media/image170.png"/><Relationship Id="rId460" Type="http://schemas.openxmlformats.org/officeDocument/2006/relationships/customXml" Target="../ink/ink236.xml"/><Relationship Id="rId48" Type="http://schemas.openxmlformats.org/officeDocument/2006/relationships/customXml" Target="../ink/ink30.xml"/><Relationship Id="rId113" Type="http://schemas.openxmlformats.org/officeDocument/2006/relationships/image" Target="../media/image72.png"/><Relationship Id="rId320" Type="http://schemas.openxmlformats.org/officeDocument/2006/relationships/customXml" Target="../ink/ink166.xml"/><Relationship Id="rId155" Type="http://schemas.openxmlformats.org/officeDocument/2006/relationships/image" Target="../media/image93.png"/><Relationship Id="rId197" Type="http://schemas.openxmlformats.org/officeDocument/2006/relationships/image" Target="../media/image114.png"/><Relationship Id="rId362" Type="http://schemas.openxmlformats.org/officeDocument/2006/relationships/customXml" Target="../ink/ink187.xml"/><Relationship Id="rId418" Type="http://schemas.openxmlformats.org/officeDocument/2006/relationships/customXml" Target="../ink/ink215.xml"/><Relationship Id="rId222" Type="http://schemas.openxmlformats.org/officeDocument/2006/relationships/customXml" Target="../ink/ink117.xml"/><Relationship Id="rId264" Type="http://schemas.openxmlformats.org/officeDocument/2006/relationships/customXml" Target="../ink/ink138.xml"/><Relationship Id="rId471" Type="http://schemas.openxmlformats.org/officeDocument/2006/relationships/image" Target="../media/image251.png"/><Relationship Id="rId17" Type="http://schemas.openxmlformats.org/officeDocument/2006/relationships/image" Target="../media/image24.png"/><Relationship Id="rId59" Type="http://schemas.openxmlformats.org/officeDocument/2006/relationships/image" Target="../media/image45.png"/><Relationship Id="rId124" Type="http://schemas.openxmlformats.org/officeDocument/2006/relationships/customXml" Target="../ink/ink68.xml"/><Relationship Id="rId70" Type="http://schemas.openxmlformats.org/officeDocument/2006/relationships/customXml" Target="../ink/ink41.xml"/><Relationship Id="rId166" Type="http://schemas.openxmlformats.org/officeDocument/2006/relationships/customXml" Target="../ink/ink89.xml"/><Relationship Id="rId331" Type="http://schemas.openxmlformats.org/officeDocument/2006/relationships/image" Target="../media/image181.png"/><Relationship Id="rId373" Type="http://schemas.openxmlformats.org/officeDocument/2006/relationships/image" Target="../media/image202.png"/><Relationship Id="rId429" Type="http://schemas.openxmlformats.org/officeDocument/2006/relationships/image" Target="../media/image230.png"/><Relationship Id="rId1" Type="http://schemas.openxmlformats.org/officeDocument/2006/relationships/slideLayout" Target="../slideLayouts/slideLayout42.xml"/><Relationship Id="rId233" Type="http://schemas.openxmlformats.org/officeDocument/2006/relationships/image" Target="../media/image132.png"/><Relationship Id="rId440" Type="http://schemas.openxmlformats.org/officeDocument/2006/relationships/customXml" Target="../ink/ink226.xml"/><Relationship Id="rId28" Type="http://schemas.openxmlformats.org/officeDocument/2006/relationships/customXml" Target="../ink/ink20.xml"/><Relationship Id="rId275" Type="http://schemas.openxmlformats.org/officeDocument/2006/relationships/image" Target="../media/image153.png"/><Relationship Id="rId300" Type="http://schemas.openxmlformats.org/officeDocument/2006/relationships/customXml" Target="../ink/ink156.xml"/><Relationship Id="rId81" Type="http://schemas.openxmlformats.org/officeDocument/2006/relationships/image" Target="../media/image56.png"/><Relationship Id="rId135" Type="http://schemas.openxmlformats.org/officeDocument/2006/relationships/image" Target="../media/image83.png"/><Relationship Id="rId177" Type="http://schemas.openxmlformats.org/officeDocument/2006/relationships/image" Target="../media/image104.png"/><Relationship Id="rId342" Type="http://schemas.openxmlformats.org/officeDocument/2006/relationships/customXml" Target="../ink/ink177.xml"/><Relationship Id="rId384" Type="http://schemas.openxmlformats.org/officeDocument/2006/relationships/customXml" Target="../ink/ink198.xml"/><Relationship Id="rId202" Type="http://schemas.openxmlformats.org/officeDocument/2006/relationships/customXml" Target="../ink/ink107.xml"/><Relationship Id="rId244" Type="http://schemas.openxmlformats.org/officeDocument/2006/relationships/customXml" Target="../ink/ink128.xml"/><Relationship Id="rId39" Type="http://schemas.openxmlformats.org/officeDocument/2006/relationships/image" Target="../media/image35.png"/><Relationship Id="rId286" Type="http://schemas.openxmlformats.org/officeDocument/2006/relationships/customXml" Target="../ink/ink149.xml"/><Relationship Id="rId451" Type="http://schemas.openxmlformats.org/officeDocument/2006/relationships/image" Target="../media/image241.png"/><Relationship Id="rId50" Type="http://schemas.openxmlformats.org/officeDocument/2006/relationships/customXml" Target="../ink/ink31.xml"/><Relationship Id="rId104" Type="http://schemas.openxmlformats.org/officeDocument/2006/relationships/customXml" Target="../ink/ink58.xml"/><Relationship Id="rId146" Type="http://schemas.openxmlformats.org/officeDocument/2006/relationships/customXml" Target="../ink/ink79.xml"/><Relationship Id="rId188" Type="http://schemas.openxmlformats.org/officeDocument/2006/relationships/customXml" Target="../ink/ink100.xml"/><Relationship Id="rId311" Type="http://schemas.openxmlformats.org/officeDocument/2006/relationships/image" Target="../media/image171.png"/><Relationship Id="rId353" Type="http://schemas.openxmlformats.org/officeDocument/2006/relationships/image" Target="../media/image192.png"/><Relationship Id="rId395" Type="http://schemas.openxmlformats.org/officeDocument/2006/relationships/image" Target="../media/image213.png"/><Relationship Id="rId409" Type="http://schemas.openxmlformats.org/officeDocument/2006/relationships/image" Target="../media/image220.png"/><Relationship Id="rId92" Type="http://schemas.openxmlformats.org/officeDocument/2006/relationships/customXml" Target="../ink/ink52.xml"/><Relationship Id="rId213" Type="http://schemas.openxmlformats.org/officeDocument/2006/relationships/image" Target="../media/image122.png"/><Relationship Id="rId420" Type="http://schemas.openxmlformats.org/officeDocument/2006/relationships/customXml" Target="../ink/ink216.xml"/><Relationship Id="rId255" Type="http://schemas.openxmlformats.org/officeDocument/2006/relationships/image" Target="../media/image143.png"/><Relationship Id="rId297" Type="http://schemas.openxmlformats.org/officeDocument/2006/relationships/image" Target="../media/image164.png"/><Relationship Id="rId462" Type="http://schemas.openxmlformats.org/officeDocument/2006/relationships/customXml" Target="../ink/ink237.xml"/><Relationship Id="rId115" Type="http://schemas.openxmlformats.org/officeDocument/2006/relationships/image" Target="../media/image73.png"/><Relationship Id="rId157" Type="http://schemas.openxmlformats.org/officeDocument/2006/relationships/image" Target="../media/image94.png"/><Relationship Id="rId322" Type="http://schemas.openxmlformats.org/officeDocument/2006/relationships/customXml" Target="../ink/ink167.xml"/><Relationship Id="rId364" Type="http://schemas.openxmlformats.org/officeDocument/2006/relationships/customXml" Target="../ink/ink188.xml"/><Relationship Id="rId61" Type="http://schemas.openxmlformats.org/officeDocument/2006/relationships/image" Target="../media/image46.png"/><Relationship Id="rId199" Type="http://schemas.openxmlformats.org/officeDocument/2006/relationships/image" Target="../media/image115.png"/><Relationship Id="rId19" Type="http://schemas.openxmlformats.org/officeDocument/2006/relationships/image" Target="../media/image25.png"/><Relationship Id="rId224" Type="http://schemas.openxmlformats.org/officeDocument/2006/relationships/customXml" Target="../ink/ink118.xml"/><Relationship Id="rId266" Type="http://schemas.openxmlformats.org/officeDocument/2006/relationships/customXml" Target="../ink/ink139.xml"/><Relationship Id="rId431" Type="http://schemas.openxmlformats.org/officeDocument/2006/relationships/image" Target="../media/image231.png"/><Relationship Id="rId473" Type="http://schemas.openxmlformats.org/officeDocument/2006/relationships/image" Target="../media/image252.png"/><Relationship Id="rId30" Type="http://schemas.openxmlformats.org/officeDocument/2006/relationships/customXml" Target="../ink/ink21.xml"/><Relationship Id="rId126" Type="http://schemas.openxmlformats.org/officeDocument/2006/relationships/customXml" Target="../ink/ink69.xml"/><Relationship Id="rId168" Type="http://schemas.openxmlformats.org/officeDocument/2006/relationships/customXml" Target="../ink/ink90.xml"/><Relationship Id="rId333" Type="http://schemas.openxmlformats.org/officeDocument/2006/relationships/image" Target="../media/image182.png"/></Relationships>
</file>

<file path=ppt/slides/_rels/slide28.xml.rels><?xml version="1.0" encoding="UTF-8" standalone="yes"?>
<Relationships xmlns="http://schemas.openxmlformats.org/package/2006/relationships"><Relationship Id="rId3" Type="http://schemas.openxmlformats.org/officeDocument/2006/relationships/image" Target="../media/image255.png"/><Relationship Id="rId2" Type="http://schemas.openxmlformats.org/officeDocument/2006/relationships/notesSlide" Target="../notesSlides/notesSlide26.xml"/><Relationship Id="rId1" Type="http://schemas.openxmlformats.org/officeDocument/2006/relationships/slideLayout" Target="../slideLayouts/slideLayout41.xml"/><Relationship Id="rId6" Type="http://schemas.openxmlformats.org/officeDocument/2006/relationships/image" Target="../media/image1710.png"/><Relationship Id="rId5" Type="http://schemas.openxmlformats.org/officeDocument/2006/relationships/customXml" Target="../ink/ink245.xml"/><Relationship Id="rId4" Type="http://schemas.openxmlformats.org/officeDocument/2006/relationships/image" Target="../media/image4.png"/></Relationships>
</file>

<file path=ppt/slides/_rels/slide29.xml.rels><?xml version="1.0" encoding="UTF-8" standalone="yes"?>
<Relationships xmlns="http://schemas.openxmlformats.org/package/2006/relationships"><Relationship Id="rId3" Type="http://schemas.openxmlformats.org/officeDocument/2006/relationships/image" Target="../media/image256.png"/><Relationship Id="rId2" Type="http://schemas.openxmlformats.org/officeDocument/2006/relationships/notesSlide" Target="../notesSlides/notesSlide27.xml"/><Relationship Id="rId1" Type="http://schemas.openxmlformats.org/officeDocument/2006/relationships/slideLayout" Target="../slideLayouts/slideLayout50.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257.png"/><Relationship Id="rId2" Type="http://schemas.openxmlformats.org/officeDocument/2006/relationships/notesSlide" Target="../notesSlides/notesSlide28.xml"/><Relationship Id="rId1" Type="http://schemas.openxmlformats.org/officeDocument/2006/relationships/slideLayout" Target="../slideLayouts/slideLayout50.xml"/><Relationship Id="rId4" Type="http://schemas.openxmlformats.org/officeDocument/2006/relationships/image" Target="../media/image4.png"/></Relationships>
</file>

<file path=ppt/slides/_rels/slide31.xml.rels><?xml version="1.0" encoding="UTF-8" standalone="yes"?>
<Relationships xmlns="http://schemas.openxmlformats.org/package/2006/relationships"><Relationship Id="rId8" Type="http://schemas.openxmlformats.org/officeDocument/2006/relationships/image" Target="../media/image263.jpg"/><Relationship Id="rId3" Type="http://schemas.openxmlformats.org/officeDocument/2006/relationships/image" Target="../media/image258.png"/><Relationship Id="rId7" Type="http://schemas.openxmlformats.org/officeDocument/2006/relationships/image" Target="../media/image262.png"/><Relationship Id="rId2" Type="http://schemas.openxmlformats.org/officeDocument/2006/relationships/notesSlide" Target="../notesSlides/notesSlide29.xml"/><Relationship Id="rId1" Type="http://schemas.openxmlformats.org/officeDocument/2006/relationships/slideLayout" Target="../slideLayouts/slideLayout50.xml"/><Relationship Id="rId6" Type="http://schemas.openxmlformats.org/officeDocument/2006/relationships/image" Target="../media/image261.png"/><Relationship Id="rId11" Type="http://schemas.openxmlformats.org/officeDocument/2006/relationships/image" Target="../media/image4.png"/><Relationship Id="rId5" Type="http://schemas.openxmlformats.org/officeDocument/2006/relationships/image" Target="../media/image260.png"/><Relationship Id="rId10" Type="http://schemas.openxmlformats.org/officeDocument/2006/relationships/image" Target="../media/image265.png"/><Relationship Id="rId4" Type="http://schemas.openxmlformats.org/officeDocument/2006/relationships/image" Target="../media/image259.png"/><Relationship Id="rId9" Type="http://schemas.openxmlformats.org/officeDocument/2006/relationships/image" Target="../media/image264.jpg"/></Relationships>
</file>

<file path=ppt/slides/_rels/slide32.xml.rels><?xml version="1.0" encoding="UTF-8" standalone="yes"?>
<Relationships xmlns="http://schemas.openxmlformats.org/package/2006/relationships"><Relationship Id="rId3" Type="http://schemas.openxmlformats.org/officeDocument/2006/relationships/image" Target="../media/image266.png"/><Relationship Id="rId2" Type="http://schemas.openxmlformats.org/officeDocument/2006/relationships/notesSlide" Target="../notesSlides/notesSlide30.xml"/><Relationship Id="rId1" Type="http://schemas.openxmlformats.org/officeDocument/2006/relationships/slideLayout" Target="../slideLayouts/slideLayout50.xml"/><Relationship Id="rId4" Type="http://schemas.openxmlformats.org/officeDocument/2006/relationships/image" Target="../media/image4.png"/></Relationships>
</file>

<file path=ppt/slides/_rels/slide33.xml.rels><?xml version="1.0" encoding="UTF-8" standalone="yes"?>
<Relationships xmlns="http://schemas.openxmlformats.org/package/2006/relationships"><Relationship Id="rId3" Type="http://schemas.openxmlformats.org/officeDocument/2006/relationships/image" Target="../media/image267.png"/><Relationship Id="rId2" Type="http://schemas.openxmlformats.org/officeDocument/2006/relationships/notesSlide" Target="../notesSlides/notesSlide31.xml"/><Relationship Id="rId1" Type="http://schemas.openxmlformats.org/officeDocument/2006/relationships/slideLayout" Target="../slideLayouts/slideLayout50.xml"/><Relationship Id="rId5" Type="http://schemas.openxmlformats.org/officeDocument/2006/relationships/image" Target="../media/image4.png"/><Relationship Id="rId4" Type="http://schemas.openxmlformats.org/officeDocument/2006/relationships/image" Target="../media/image268.png"/></Relationships>
</file>

<file path=ppt/slides/_rels/slide34.xml.rels><?xml version="1.0" encoding="UTF-8" standalone="yes"?>
<Relationships xmlns="http://schemas.openxmlformats.org/package/2006/relationships"><Relationship Id="rId26" Type="http://schemas.openxmlformats.org/officeDocument/2006/relationships/customXml" Target="../ink/ink258.xml"/><Relationship Id="rId117" Type="http://schemas.openxmlformats.org/officeDocument/2006/relationships/image" Target="../media/image325.png"/><Relationship Id="rId21" Type="http://schemas.openxmlformats.org/officeDocument/2006/relationships/image" Target="../media/image277.png"/><Relationship Id="rId42" Type="http://schemas.openxmlformats.org/officeDocument/2006/relationships/customXml" Target="../ink/ink266.xml"/><Relationship Id="rId47" Type="http://schemas.openxmlformats.org/officeDocument/2006/relationships/image" Target="../media/image290.png"/><Relationship Id="rId63" Type="http://schemas.openxmlformats.org/officeDocument/2006/relationships/image" Target="../media/image298.png"/><Relationship Id="rId68" Type="http://schemas.openxmlformats.org/officeDocument/2006/relationships/customXml" Target="../ink/ink279.xml"/><Relationship Id="rId84" Type="http://schemas.openxmlformats.org/officeDocument/2006/relationships/customXml" Target="../ink/ink287.xml"/><Relationship Id="rId89" Type="http://schemas.openxmlformats.org/officeDocument/2006/relationships/image" Target="../media/image311.png"/><Relationship Id="rId112" Type="http://schemas.openxmlformats.org/officeDocument/2006/relationships/customXml" Target="../ink/ink301.xml"/><Relationship Id="rId16" Type="http://schemas.openxmlformats.org/officeDocument/2006/relationships/customXml" Target="../ink/ink253.xml"/><Relationship Id="rId107" Type="http://schemas.openxmlformats.org/officeDocument/2006/relationships/image" Target="../media/image320.png"/><Relationship Id="rId11" Type="http://schemas.openxmlformats.org/officeDocument/2006/relationships/image" Target="../media/image272.png"/><Relationship Id="rId32" Type="http://schemas.openxmlformats.org/officeDocument/2006/relationships/customXml" Target="../ink/ink261.xml"/><Relationship Id="rId37" Type="http://schemas.openxmlformats.org/officeDocument/2006/relationships/image" Target="../media/image285.png"/><Relationship Id="rId53" Type="http://schemas.openxmlformats.org/officeDocument/2006/relationships/image" Target="../media/image293.png"/><Relationship Id="rId58" Type="http://schemas.openxmlformats.org/officeDocument/2006/relationships/customXml" Target="../ink/ink274.xml"/><Relationship Id="rId74" Type="http://schemas.openxmlformats.org/officeDocument/2006/relationships/customXml" Target="../ink/ink282.xml"/><Relationship Id="rId79" Type="http://schemas.openxmlformats.org/officeDocument/2006/relationships/image" Target="../media/image306.png"/><Relationship Id="rId102" Type="http://schemas.openxmlformats.org/officeDocument/2006/relationships/customXml" Target="../ink/ink296.xml"/><Relationship Id="rId5" Type="http://schemas.openxmlformats.org/officeDocument/2006/relationships/image" Target="../media/image269.png"/><Relationship Id="rId90" Type="http://schemas.openxmlformats.org/officeDocument/2006/relationships/customXml" Target="../ink/ink290.xml"/><Relationship Id="rId95" Type="http://schemas.openxmlformats.org/officeDocument/2006/relationships/image" Target="../media/image314.png"/><Relationship Id="rId22" Type="http://schemas.openxmlformats.org/officeDocument/2006/relationships/customXml" Target="../ink/ink256.xml"/><Relationship Id="rId27" Type="http://schemas.openxmlformats.org/officeDocument/2006/relationships/image" Target="../media/image280.png"/><Relationship Id="rId43" Type="http://schemas.openxmlformats.org/officeDocument/2006/relationships/image" Target="../media/image288.png"/><Relationship Id="rId48" Type="http://schemas.openxmlformats.org/officeDocument/2006/relationships/customXml" Target="../ink/ink269.xml"/><Relationship Id="rId64" Type="http://schemas.openxmlformats.org/officeDocument/2006/relationships/customXml" Target="../ink/ink277.xml"/><Relationship Id="rId69" Type="http://schemas.openxmlformats.org/officeDocument/2006/relationships/image" Target="../media/image301.png"/><Relationship Id="rId113" Type="http://schemas.openxmlformats.org/officeDocument/2006/relationships/image" Target="../media/image323.png"/><Relationship Id="rId118" Type="http://schemas.openxmlformats.org/officeDocument/2006/relationships/customXml" Target="../ink/ink304.xml"/><Relationship Id="rId80" Type="http://schemas.openxmlformats.org/officeDocument/2006/relationships/customXml" Target="../ink/ink285.xml"/><Relationship Id="rId85" Type="http://schemas.openxmlformats.org/officeDocument/2006/relationships/image" Target="../media/image309.png"/><Relationship Id="rId12" Type="http://schemas.openxmlformats.org/officeDocument/2006/relationships/customXml" Target="../ink/ink251.xml"/><Relationship Id="rId17" Type="http://schemas.openxmlformats.org/officeDocument/2006/relationships/image" Target="../media/image275.png"/><Relationship Id="rId33" Type="http://schemas.openxmlformats.org/officeDocument/2006/relationships/image" Target="../media/image283.png"/><Relationship Id="rId38" Type="http://schemas.openxmlformats.org/officeDocument/2006/relationships/customXml" Target="../ink/ink264.xml"/><Relationship Id="rId59" Type="http://schemas.openxmlformats.org/officeDocument/2006/relationships/image" Target="../media/image296.png"/><Relationship Id="rId103" Type="http://schemas.openxmlformats.org/officeDocument/2006/relationships/image" Target="../media/image318.png"/><Relationship Id="rId108" Type="http://schemas.openxmlformats.org/officeDocument/2006/relationships/customXml" Target="../ink/ink299.xml"/><Relationship Id="rId54" Type="http://schemas.openxmlformats.org/officeDocument/2006/relationships/customXml" Target="../ink/ink272.xml"/><Relationship Id="rId70" Type="http://schemas.openxmlformats.org/officeDocument/2006/relationships/customXml" Target="../ink/ink280.xml"/><Relationship Id="rId75" Type="http://schemas.openxmlformats.org/officeDocument/2006/relationships/image" Target="../media/image304.png"/><Relationship Id="rId91" Type="http://schemas.openxmlformats.org/officeDocument/2006/relationships/image" Target="../media/image312.png"/><Relationship Id="rId96" Type="http://schemas.openxmlformats.org/officeDocument/2006/relationships/customXml" Target="../ink/ink293.xml"/><Relationship Id="rId1" Type="http://schemas.openxmlformats.org/officeDocument/2006/relationships/slideLayout" Target="../slideLayouts/slideLayout50.xml"/><Relationship Id="rId6" Type="http://schemas.openxmlformats.org/officeDocument/2006/relationships/customXml" Target="../ink/ink248.xml"/><Relationship Id="rId23" Type="http://schemas.openxmlformats.org/officeDocument/2006/relationships/image" Target="../media/image278.png"/><Relationship Id="rId28" Type="http://schemas.openxmlformats.org/officeDocument/2006/relationships/customXml" Target="../ink/ink259.xml"/><Relationship Id="rId49" Type="http://schemas.openxmlformats.org/officeDocument/2006/relationships/image" Target="../media/image291.png"/><Relationship Id="rId114" Type="http://schemas.openxmlformats.org/officeDocument/2006/relationships/customXml" Target="../ink/ink302.xml"/><Relationship Id="rId119" Type="http://schemas.openxmlformats.org/officeDocument/2006/relationships/image" Target="../media/image326.png"/><Relationship Id="rId10" Type="http://schemas.openxmlformats.org/officeDocument/2006/relationships/customXml" Target="../ink/ink250.xml"/><Relationship Id="rId31" Type="http://schemas.openxmlformats.org/officeDocument/2006/relationships/image" Target="../media/image282.png"/><Relationship Id="rId44" Type="http://schemas.openxmlformats.org/officeDocument/2006/relationships/customXml" Target="../ink/ink267.xml"/><Relationship Id="rId52" Type="http://schemas.openxmlformats.org/officeDocument/2006/relationships/customXml" Target="../ink/ink271.xml"/><Relationship Id="rId60" Type="http://schemas.openxmlformats.org/officeDocument/2006/relationships/customXml" Target="../ink/ink275.xml"/><Relationship Id="rId65" Type="http://schemas.openxmlformats.org/officeDocument/2006/relationships/image" Target="../media/image299.png"/><Relationship Id="rId73" Type="http://schemas.openxmlformats.org/officeDocument/2006/relationships/image" Target="../media/image303.png"/><Relationship Id="rId78" Type="http://schemas.openxmlformats.org/officeDocument/2006/relationships/customXml" Target="../ink/ink284.xml"/><Relationship Id="rId81" Type="http://schemas.openxmlformats.org/officeDocument/2006/relationships/image" Target="../media/image307.png"/><Relationship Id="rId86" Type="http://schemas.openxmlformats.org/officeDocument/2006/relationships/customXml" Target="../ink/ink288.xml"/><Relationship Id="rId94" Type="http://schemas.openxmlformats.org/officeDocument/2006/relationships/customXml" Target="../ink/ink292.xml"/><Relationship Id="rId99" Type="http://schemas.openxmlformats.org/officeDocument/2006/relationships/image" Target="../media/image316.png"/><Relationship Id="rId101" Type="http://schemas.openxmlformats.org/officeDocument/2006/relationships/image" Target="../media/image317.png"/><Relationship Id="rId4" Type="http://schemas.openxmlformats.org/officeDocument/2006/relationships/customXml" Target="../ink/ink247.xml"/><Relationship Id="rId9" Type="http://schemas.openxmlformats.org/officeDocument/2006/relationships/image" Target="../media/image271.png"/><Relationship Id="rId13" Type="http://schemas.openxmlformats.org/officeDocument/2006/relationships/image" Target="../media/image273.png"/><Relationship Id="rId18" Type="http://schemas.openxmlformats.org/officeDocument/2006/relationships/customXml" Target="../ink/ink254.xml"/><Relationship Id="rId39" Type="http://schemas.openxmlformats.org/officeDocument/2006/relationships/image" Target="../media/image286.png"/><Relationship Id="rId109" Type="http://schemas.openxmlformats.org/officeDocument/2006/relationships/image" Target="../media/image321.png"/><Relationship Id="rId34" Type="http://schemas.openxmlformats.org/officeDocument/2006/relationships/customXml" Target="../ink/ink262.xml"/><Relationship Id="rId50" Type="http://schemas.openxmlformats.org/officeDocument/2006/relationships/customXml" Target="../ink/ink270.xml"/><Relationship Id="rId55" Type="http://schemas.openxmlformats.org/officeDocument/2006/relationships/image" Target="../media/image294.png"/><Relationship Id="rId76" Type="http://schemas.openxmlformats.org/officeDocument/2006/relationships/customXml" Target="../ink/ink283.xml"/><Relationship Id="rId97" Type="http://schemas.openxmlformats.org/officeDocument/2006/relationships/image" Target="../media/image315.png"/><Relationship Id="rId104" Type="http://schemas.openxmlformats.org/officeDocument/2006/relationships/customXml" Target="../ink/ink297.xml"/><Relationship Id="rId7" Type="http://schemas.openxmlformats.org/officeDocument/2006/relationships/image" Target="../media/image270.png"/><Relationship Id="rId71" Type="http://schemas.openxmlformats.org/officeDocument/2006/relationships/image" Target="../media/image302.png"/><Relationship Id="rId92" Type="http://schemas.openxmlformats.org/officeDocument/2006/relationships/customXml" Target="../ink/ink291.xml"/><Relationship Id="rId2" Type="http://schemas.openxmlformats.org/officeDocument/2006/relationships/customXml" Target="../ink/ink246.xml"/><Relationship Id="rId29" Type="http://schemas.openxmlformats.org/officeDocument/2006/relationships/image" Target="../media/image281.png"/><Relationship Id="rId24" Type="http://schemas.openxmlformats.org/officeDocument/2006/relationships/customXml" Target="../ink/ink257.xml"/><Relationship Id="rId40" Type="http://schemas.openxmlformats.org/officeDocument/2006/relationships/customXml" Target="../ink/ink265.xml"/><Relationship Id="rId45" Type="http://schemas.openxmlformats.org/officeDocument/2006/relationships/image" Target="../media/image289.png"/><Relationship Id="rId66" Type="http://schemas.openxmlformats.org/officeDocument/2006/relationships/customXml" Target="../ink/ink278.xml"/><Relationship Id="rId87" Type="http://schemas.openxmlformats.org/officeDocument/2006/relationships/image" Target="../media/image310.png"/><Relationship Id="rId110" Type="http://schemas.openxmlformats.org/officeDocument/2006/relationships/customXml" Target="../ink/ink300.xml"/><Relationship Id="rId115" Type="http://schemas.openxmlformats.org/officeDocument/2006/relationships/image" Target="../media/image324.png"/><Relationship Id="rId61" Type="http://schemas.openxmlformats.org/officeDocument/2006/relationships/image" Target="../media/image297.png"/><Relationship Id="rId82" Type="http://schemas.openxmlformats.org/officeDocument/2006/relationships/customXml" Target="../ink/ink286.xml"/><Relationship Id="rId19" Type="http://schemas.openxmlformats.org/officeDocument/2006/relationships/image" Target="../media/image276.png"/><Relationship Id="rId14" Type="http://schemas.openxmlformats.org/officeDocument/2006/relationships/customXml" Target="../ink/ink252.xml"/><Relationship Id="rId30" Type="http://schemas.openxmlformats.org/officeDocument/2006/relationships/customXml" Target="../ink/ink260.xml"/><Relationship Id="rId35" Type="http://schemas.openxmlformats.org/officeDocument/2006/relationships/image" Target="../media/image284.png"/><Relationship Id="rId56" Type="http://schemas.openxmlformats.org/officeDocument/2006/relationships/customXml" Target="../ink/ink273.xml"/><Relationship Id="rId77" Type="http://schemas.openxmlformats.org/officeDocument/2006/relationships/image" Target="../media/image305.png"/><Relationship Id="rId100" Type="http://schemas.openxmlformats.org/officeDocument/2006/relationships/customXml" Target="../ink/ink295.xml"/><Relationship Id="rId105" Type="http://schemas.openxmlformats.org/officeDocument/2006/relationships/image" Target="../media/image319.png"/><Relationship Id="rId8" Type="http://schemas.openxmlformats.org/officeDocument/2006/relationships/customXml" Target="../ink/ink249.xml"/><Relationship Id="rId51" Type="http://schemas.openxmlformats.org/officeDocument/2006/relationships/image" Target="../media/image292.png"/><Relationship Id="rId72" Type="http://schemas.openxmlformats.org/officeDocument/2006/relationships/customXml" Target="../ink/ink281.xml"/><Relationship Id="rId93" Type="http://schemas.openxmlformats.org/officeDocument/2006/relationships/image" Target="../media/image313.png"/><Relationship Id="rId98" Type="http://schemas.openxmlformats.org/officeDocument/2006/relationships/customXml" Target="../ink/ink294.xml"/><Relationship Id="rId3" Type="http://schemas.openxmlformats.org/officeDocument/2006/relationships/image" Target="../media/image1710.png"/><Relationship Id="rId25" Type="http://schemas.openxmlformats.org/officeDocument/2006/relationships/image" Target="../media/image279.png"/><Relationship Id="rId46" Type="http://schemas.openxmlformats.org/officeDocument/2006/relationships/customXml" Target="../ink/ink268.xml"/><Relationship Id="rId67" Type="http://schemas.openxmlformats.org/officeDocument/2006/relationships/image" Target="../media/image300.png"/><Relationship Id="rId116" Type="http://schemas.openxmlformats.org/officeDocument/2006/relationships/customXml" Target="../ink/ink303.xml"/><Relationship Id="rId20" Type="http://schemas.openxmlformats.org/officeDocument/2006/relationships/customXml" Target="../ink/ink255.xml"/><Relationship Id="rId41" Type="http://schemas.openxmlformats.org/officeDocument/2006/relationships/image" Target="../media/image287.png"/><Relationship Id="rId62" Type="http://schemas.openxmlformats.org/officeDocument/2006/relationships/customXml" Target="../ink/ink276.xml"/><Relationship Id="rId83" Type="http://schemas.openxmlformats.org/officeDocument/2006/relationships/image" Target="../media/image308.png"/><Relationship Id="rId88" Type="http://schemas.openxmlformats.org/officeDocument/2006/relationships/customXml" Target="../ink/ink289.xml"/><Relationship Id="rId111" Type="http://schemas.openxmlformats.org/officeDocument/2006/relationships/image" Target="../media/image322.png"/><Relationship Id="rId15" Type="http://schemas.openxmlformats.org/officeDocument/2006/relationships/image" Target="../media/image274.png"/><Relationship Id="rId36" Type="http://schemas.openxmlformats.org/officeDocument/2006/relationships/customXml" Target="../ink/ink263.xml"/><Relationship Id="rId57" Type="http://schemas.openxmlformats.org/officeDocument/2006/relationships/image" Target="../media/image295.png"/><Relationship Id="rId106" Type="http://schemas.openxmlformats.org/officeDocument/2006/relationships/customXml" Target="../ink/ink298.xml"/></Relationships>
</file>

<file path=ppt/slides/_rels/slide35.xml.rels><?xml version="1.0" encoding="UTF-8" standalone="yes"?>
<Relationships xmlns="http://schemas.openxmlformats.org/package/2006/relationships"><Relationship Id="rId117" Type="http://schemas.openxmlformats.org/officeDocument/2006/relationships/image" Target="../media/image383.png"/><Relationship Id="rId21" Type="http://schemas.openxmlformats.org/officeDocument/2006/relationships/image" Target="../media/image336.png"/><Relationship Id="rId63" Type="http://schemas.openxmlformats.org/officeDocument/2006/relationships/image" Target="../media/image356.png"/><Relationship Id="rId159" Type="http://schemas.openxmlformats.org/officeDocument/2006/relationships/image" Target="../media/image404.png"/><Relationship Id="rId170" Type="http://schemas.openxmlformats.org/officeDocument/2006/relationships/customXml" Target="../ink/ink389.xml"/><Relationship Id="rId226" Type="http://schemas.openxmlformats.org/officeDocument/2006/relationships/customXml" Target="../ink/ink417.xml"/><Relationship Id="rId268" Type="http://schemas.openxmlformats.org/officeDocument/2006/relationships/customXml" Target="../ink/ink438.xml"/><Relationship Id="rId32" Type="http://schemas.openxmlformats.org/officeDocument/2006/relationships/customXml" Target="../ink/ink320.xml"/><Relationship Id="rId74" Type="http://schemas.openxmlformats.org/officeDocument/2006/relationships/customXml" Target="../ink/ink341.xml"/><Relationship Id="rId128" Type="http://schemas.openxmlformats.org/officeDocument/2006/relationships/customXml" Target="../ink/ink368.xml"/><Relationship Id="rId5" Type="http://schemas.openxmlformats.org/officeDocument/2006/relationships/image" Target="../media/image328.png"/><Relationship Id="rId95" Type="http://schemas.openxmlformats.org/officeDocument/2006/relationships/image" Target="../media/image372.png"/><Relationship Id="rId160" Type="http://schemas.openxmlformats.org/officeDocument/2006/relationships/customXml" Target="../ink/ink384.xml"/><Relationship Id="rId181" Type="http://schemas.openxmlformats.org/officeDocument/2006/relationships/image" Target="../media/image415.png"/><Relationship Id="rId216" Type="http://schemas.openxmlformats.org/officeDocument/2006/relationships/customXml" Target="../ink/ink412.xml"/><Relationship Id="rId237" Type="http://schemas.openxmlformats.org/officeDocument/2006/relationships/image" Target="../media/image443.png"/><Relationship Id="rId258" Type="http://schemas.openxmlformats.org/officeDocument/2006/relationships/customXml" Target="../ink/ink433.xml"/><Relationship Id="rId22" Type="http://schemas.openxmlformats.org/officeDocument/2006/relationships/customXml" Target="../ink/ink315.xml"/><Relationship Id="rId43" Type="http://schemas.openxmlformats.org/officeDocument/2006/relationships/image" Target="../media/image347.png"/><Relationship Id="rId64" Type="http://schemas.openxmlformats.org/officeDocument/2006/relationships/customXml" Target="../ink/ink336.xml"/><Relationship Id="rId118" Type="http://schemas.openxmlformats.org/officeDocument/2006/relationships/customXml" Target="../ink/ink363.xml"/><Relationship Id="rId139" Type="http://schemas.openxmlformats.org/officeDocument/2006/relationships/image" Target="../media/image394.png"/><Relationship Id="rId85" Type="http://schemas.openxmlformats.org/officeDocument/2006/relationships/image" Target="../media/image367.png"/><Relationship Id="rId150" Type="http://schemas.openxmlformats.org/officeDocument/2006/relationships/customXml" Target="../ink/ink379.xml"/><Relationship Id="rId171" Type="http://schemas.openxmlformats.org/officeDocument/2006/relationships/image" Target="../media/image410.png"/><Relationship Id="rId192" Type="http://schemas.openxmlformats.org/officeDocument/2006/relationships/customXml" Target="../ink/ink400.xml"/><Relationship Id="rId206" Type="http://schemas.openxmlformats.org/officeDocument/2006/relationships/customXml" Target="../ink/ink407.xml"/><Relationship Id="rId227" Type="http://schemas.openxmlformats.org/officeDocument/2006/relationships/image" Target="../media/image438.png"/><Relationship Id="rId248" Type="http://schemas.openxmlformats.org/officeDocument/2006/relationships/customXml" Target="../ink/ink428.xml"/><Relationship Id="rId269" Type="http://schemas.openxmlformats.org/officeDocument/2006/relationships/image" Target="../media/image459.png"/><Relationship Id="rId12" Type="http://schemas.openxmlformats.org/officeDocument/2006/relationships/customXml" Target="../ink/ink310.xml"/><Relationship Id="rId33" Type="http://schemas.openxmlformats.org/officeDocument/2006/relationships/image" Target="../media/image342.png"/><Relationship Id="rId108" Type="http://schemas.openxmlformats.org/officeDocument/2006/relationships/customXml" Target="../ink/ink358.xml"/><Relationship Id="rId129" Type="http://schemas.openxmlformats.org/officeDocument/2006/relationships/image" Target="../media/image389.png"/><Relationship Id="rId54" Type="http://schemas.openxmlformats.org/officeDocument/2006/relationships/customXml" Target="../ink/ink331.xml"/><Relationship Id="rId75" Type="http://schemas.openxmlformats.org/officeDocument/2006/relationships/image" Target="../media/image362.png"/><Relationship Id="rId96" Type="http://schemas.openxmlformats.org/officeDocument/2006/relationships/customXml" Target="../ink/ink352.xml"/><Relationship Id="rId140" Type="http://schemas.openxmlformats.org/officeDocument/2006/relationships/customXml" Target="../ink/ink374.xml"/><Relationship Id="rId161" Type="http://schemas.openxmlformats.org/officeDocument/2006/relationships/image" Target="../media/image405.png"/><Relationship Id="rId182" Type="http://schemas.openxmlformats.org/officeDocument/2006/relationships/customXml" Target="../ink/ink395.xml"/><Relationship Id="rId217" Type="http://schemas.openxmlformats.org/officeDocument/2006/relationships/image" Target="../media/image433.png"/><Relationship Id="rId6" Type="http://schemas.openxmlformats.org/officeDocument/2006/relationships/customXml" Target="../ink/ink307.xml"/><Relationship Id="rId238" Type="http://schemas.openxmlformats.org/officeDocument/2006/relationships/customXml" Target="../ink/ink423.xml"/><Relationship Id="rId259" Type="http://schemas.openxmlformats.org/officeDocument/2006/relationships/image" Target="../media/image454.png"/><Relationship Id="rId23" Type="http://schemas.openxmlformats.org/officeDocument/2006/relationships/image" Target="../media/image337.png"/><Relationship Id="rId119" Type="http://schemas.openxmlformats.org/officeDocument/2006/relationships/image" Target="../media/image384.png"/><Relationship Id="rId270" Type="http://schemas.openxmlformats.org/officeDocument/2006/relationships/customXml" Target="../ink/ink439.xml"/><Relationship Id="rId44" Type="http://schemas.openxmlformats.org/officeDocument/2006/relationships/customXml" Target="../ink/ink326.xml"/><Relationship Id="rId65" Type="http://schemas.openxmlformats.org/officeDocument/2006/relationships/image" Target="../media/image357.png"/><Relationship Id="rId86" Type="http://schemas.openxmlformats.org/officeDocument/2006/relationships/customXml" Target="../ink/ink347.xml"/><Relationship Id="rId130" Type="http://schemas.openxmlformats.org/officeDocument/2006/relationships/customXml" Target="../ink/ink369.xml"/><Relationship Id="rId151" Type="http://schemas.openxmlformats.org/officeDocument/2006/relationships/image" Target="../media/image400.png"/><Relationship Id="rId172" Type="http://schemas.openxmlformats.org/officeDocument/2006/relationships/customXml" Target="../ink/ink390.xml"/><Relationship Id="rId193" Type="http://schemas.openxmlformats.org/officeDocument/2006/relationships/image" Target="../media/image421.png"/><Relationship Id="rId207" Type="http://schemas.openxmlformats.org/officeDocument/2006/relationships/image" Target="../media/image428.png"/><Relationship Id="rId228" Type="http://schemas.openxmlformats.org/officeDocument/2006/relationships/customXml" Target="../ink/ink418.xml"/><Relationship Id="rId249" Type="http://schemas.openxmlformats.org/officeDocument/2006/relationships/image" Target="../media/image449.png"/><Relationship Id="rId13" Type="http://schemas.openxmlformats.org/officeDocument/2006/relationships/image" Target="../media/image332.png"/><Relationship Id="rId109" Type="http://schemas.openxmlformats.org/officeDocument/2006/relationships/image" Target="../media/image379.png"/><Relationship Id="rId260" Type="http://schemas.openxmlformats.org/officeDocument/2006/relationships/customXml" Target="../ink/ink434.xml"/><Relationship Id="rId34" Type="http://schemas.openxmlformats.org/officeDocument/2006/relationships/customXml" Target="../ink/ink321.xml"/><Relationship Id="rId55" Type="http://schemas.openxmlformats.org/officeDocument/2006/relationships/image" Target="../media/image168.png"/><Relationship Id="rId76" Type="http://schemas.openxmlformats.org/officeDocument/2006/relationships/customXml" Target="../ink/ink342.xml"/><Relationship Id="rId97" Type="http://schemas.openxmlformats.org/officeDocument/2006/relationships/image" Target="../media/image373.png"/><Relationship Id="rId120" Type="http://schemas.openxmlformats.org/officeDocument/2006/relationships/customXml" Target="../ink/ink364.xml"/><Relationship Id="rId141" Type="http://schemas.openxmlformats.org/officeDocument/2006/relationships/image" Target="../media/image395.png"/><Relationship Id="rId7" Type="http://schemas.openxmlformats.org/officeDocument/2006/relationships/image" Target="../media/image329.png"/><Relationship Id="rId162" Type="http://schemas.openxmlformats.org/officeDocument/2006/relationships/customXml" Target="../ink/ink385.xml"/><Relationship Id="rId183" Type="http://schemas.openxmlformats.org/officeDocument/2006/relationships/image" Target="../media/image416.png"/><Relationship Id="rId218" Type="http://schemas.openxmlformats.org/officeDocument/2006/relationships/customXml" Target="../ink/ink413.xml"/><Relationship Id="rId239" Type="http://schemas.openxmlformats.org/officeDocument/2006/relationships/image" Target="../media/image444.png"/><Relationship Id="rId250" Type="http://schemas.openxmlformats.org/officeDocument/2006/relationships/customXml" Target="../ink/ink429.xml"/><Relationship Id="rId271" Type="http://schemas.openxmlformats.org/officeDocument/2006/relationships/image" Target="../media/image460.png"/><Relationship Id="rId24" Type="http://schemas.openxmlformats.org/officeDocument/2006/relationships/customXml" Target="../ink/ink316.xml"/><Relationship Id="rId45" Type="http://schemas.openxmlformats.org/officeDocument/2006/relationships/image" Target="../media/image348.png"/><Relationship Id="rId66" Type="http://schemas.openxmlformats.org/officeDocument/2006/relationships/customXml" Target="../ink/ink337.xml"/><Relationship Id="rId87" Type="http://schemas.openxmlformats.org/officeDocument/2006/relationships/image" Target="../media/image368.png"/><Relationship Id="rId110" Type="http://schemas.openxmlformats.org/officeDocument/2006/relationships/customXml" Target="../ink/ink359.xml"/><Relationship Id="rId131" Type="http://schemas.openxmlformats.org/officeDocument/2006/relationships/image" Target="../media/image390.png"/><Relationship Id="rId152" Type="http://schemas.openxmlformats.org/officeDocument/2006/relationships/customXml" Target="../ink/ink380.xml"/><Relationship Id="rId173" Type="http://schemas.openxmlformats.org/officeDocument/2006/relationships/image" Target="../media/image411.png"/><Relationship Id="rId194" Type="http://schemas.openxmlformats.org/officeDocument/2006/relationships/customXml" Target="../ink/ink401.xml"/><Relationship Id="rId208" Type="http://schemas.openxmlformats.org/officeDocument/2006/relationships/customXml" Target="../ink/ink408.xml"/><Relationship Id="rId229" Type="http://schemas.openxmlformats.org/officeDocument/2006/relationships/image" Target="../media/image439.png"/><Relationship Id="rId240" Type="http://schemas.openxmlformats.org/officeDocument/2006/relationships/customXml" Target="../ink/ink424.xml"/><Relationship Id="rId261" Type="http://schemas.openxmlformats.org/officeDocument/2006/relationships/image" Target="../media/image455.png"/><Relationship Id="rId14" Type="http://schemas.openxmlformats.org/officeDocument/2006/relationships/customXml" Target="../ink/ink311.xml"/><Relationship Id="rId35" Type="http://schemas.openxmlformats.org/officeDocument/2006/relationships/image" Target="../media/image343.png"/><Relationship Id="rId56" Type="http://schemas.openxmlformats.org/officeDocument/2006/relationships/customXml" Target="../ink/ink332.xml"/><Relationship Id="rId77" Type="http://schemas.openxmlformats.org/officeDocument/2006/relationships/image" Target="../media/image363.png"/><Relationship Id="rId100" Type="http://schemas.openxmlformats.org/officeDocument/2006/relationships/customXml" Target="../ink/ink354.xml"/><Relationship Id="rId8" Type="http://schemas.openxmlformats.org/officeDocument/2006/relationships/customXml" Target="../ink/ink308.xml"/><Relationship Id="rId98" Type="http://schemas.openxmlformats.org/officeDocument/2006/relationships/customXml" Target="../ink/ink353.xml"/><Relationship Id="rId121" Type="http://schemas.openxmlformats.org/officeDocument/2006/relationships/image" Target="../media/image385.png"/><Relationship Id="rId142" Type="http://schemas.openxmlformats.org/officeDocument/2006/relationships/customXml" Target="../ink/ink375.xml"/><Relationship Id="rId163" Type="http://schemas.openxmlformats.org/officeDocument/2006/relationships/image" Target="../media/image406.png"/><Relationship Id="rId184" Type="http://schemas.openxmlformats.org/officeDocument/2006/relationships/customXml" Target="../ink/ink396.xml"/><Relationship Id="rId219" Type="http://schemas.openxmlformats.org/officeDocument/2006/relationships/image" Target="../media/image434.png"/><Relationship Id="rId230" Type="http://schemas.openxmlformats.org/officeDocument/2006/relationships/customXml" Target="../ink/ink419.xml"/><Relationship Id="rId251" Type="http://schemas.openxmlformats.org/officeDocument/2006/relationships/image" Target="../media/image450.png"/><Relationship Id="rId25" Type="http://schemas.openxmlformats.org/officeDocument/2006/relationships/image" Target="../media/image338.png"/><Relationship Id="rId46" Type="http://schemas.openxmlformats.org/officeDocument/2006/relationships/customXml" Target="../ink/ink327.xml"/><Relationship Id="rId67" Type="http://schemas.openxmlformats.org/officeDocument/2006/relationships/image" Target="../media/image358.png"/><Relationship Id="rId272" Type="http://schemas.openxmlformats.org/officeDocument/2006/relationships/customXml" Target="../ink/ink440.xml"/><Relationship Id="rId88" Type="http://schemas.openxmlformats.org/officeDocument/2006/relationships/customXml" Target="../ink/ink348.xml"/><Relationship Id="rId111" Type="http://schemas.openxmlformats.org/officeDocument/2006/relationships/image" Target="../media/image380.png"/><Relationship Id="rId132" Type="http://schemas.openxmlformats.org/officeDocument/2006/relationships/customXml" Target="../ink/ink370.xml"/><Relationship Id="rId153" Type="http://schemas.openxmlformats.org/officeDocument/2006/relationships/image" Target="../media/image401.png"/><Relationship Id="rId174" Type="http://schemas.openxmlformats.org/officeDocument/2006/relationships/customXml" Target="../ink/ink391.xml"/><Relationship Id="rId195" Type="http://schemas.openxmlformats.org/officeDocument/2006/relationships/image" Target="../media/image422.png"/><Relationship Id="rId209" Type="http://schemas.openxmlformats.org/officeDocument/2006/relationships/image" Target="../media/image429.png"/><Relationship Id="rId220" Type="http://schemas.openxmlformats.org/officeDocument/2006/relationships/customXml" Target="../ink/ink414.xml"/><Relationship Id="rId241" Type="http://schemas.openxmlformats.org/officeDocument/2006/relationships/image" Target="../media/image445.png"/><Relationship Id="rId15" Type="http://schemas.openxmlformats.org/officeDocument/2006/relationships/image" Target="../media/image333.png"/><Relationship Id="rId36" Type="http://schemas.openxmlformats.org/officeDocument/2006/relationships/customXml" Target="../ink/ink322.xml"/><Relationship Id="rId57" Type="http://schemas.openxmlformats.org/officeDocument/2006/relationships/image" Target="../media/image353.png"/><Relationship Id="rId262" Type="http://schemas.openxmlformats.org/officeDocument/2006/relationships/customXml" Target="../ink/ink435.xml"/><Relationship Id="rId78" Type="http://schemas.openxmlformats.org/officeDocument/2006/relationships/customXml" Target="../ink/ink343.xml"/><Relationship Id="rId99" Type="http://schemas.openxmlformats.org/officeDocument/2006/relationships/image" Target="../media/image374.png"/><Relationship Id="rId101" Type="http://schemas.openxmlformats.org/officeDocument/2006/relationships/image" Target="../media/image375.png"/><Relationship Id="rId122" Type="http://schemas.openxmlformats.org/officeDocument/2006/relationships/customXml" Target="../ink/ink365.xml"/><Relationship Id="rId143" Type="http://schemas.openxmlformats.org/officeDocument/2006/relationships/image" Target="../media/image396.png"/><Relationship Id="rId164" Type="http://schemas.openxmlformats.org/officeDocument/2006/relationships/customXml" Target="../ink/ink386.xml"/><Relationship Id="rId185" Type="http://schemas.openxmlformats.org/officeDocument/2006/relationships/image" Target="../media/image417.png"/><Relationship Id="rId9" Type="http://schemas.openxmlformats.org/officeDocument/2006/relationships/image" Target="../media/image330.png"/><Relationship Id="rId210" Type="http://schemas.openxmlformats.org/officeDocument/2006/relationships/customXml" Target="../ink/ink409.xml"/><Relationship Id="rId26" Type="http://schemas.openxmlformats.org/officeDocument/2006/relationships/customXml" Target="../ink/ink317.xml"/><Relationship Id="rId231" Type="http://schemas.openxmlformats.org/officeDocument/2006/relationships/image" Target="../media/image440.png"/><Relationship Id="rId252" Type="http://schemas.openxmlformats.org/officeDocument/2006/relationships/customXml" Target="../ink/ink430.xml"/><Relationship Id="rId273" Type="http://schemas.openxmlformats.org/officeDocument/2006/relationships/image" Target="../media/image461.png"/><Relationship Id="rId47" Type="http://schemas.openxmlformats.org/officeDocument/2006/relationships/image" Target="../media/image349.png"/><Relationship Id="rId68" Type="http://schemas.openxmlformats.org/officeDocument/2006/relationships/customXml" Target="../ink/ink338.xml"/><Relationship Id="rId89" Type="http://schemas.openxmlformats.org/officeDocument/2006/relationships/image" Target="../media/image369.png"/><Relationship Id="rId112" Type="http://schemas.openxmlformats.org/officeDocument/2006/relationships/customXml" Target="../ink/ink360.xml"/><Relationship Id="rId133" Type="http://schemas.openxmlformats.org/officeDocument/2006/relationships/image" Target="../media/image391.png"/><Relationship Id="rId154" Type="http://schemas.openxmlformats.org/officeDocument/2006/relationships/customXml" Target="../ink/ink381.xml"/><Relationship Id="rId175" Type="http://schemas.openxmlformats.org/officeDocument/2006/relationships/image" Target="../media/image412.png"/><Relationship Id="rId196" Type="http://schemas.openxmlformats.org/officeDocument/2006/relationships/customXml" Target="../ink/ink402.xml"/><Relationship Id="rId200" Type="http://schemas.openxmlformats.org/officeDocument/2006/relationships/customXml" Target="../ink/ink404.xml"/><Relationship Id="rId16" Type="http://schemas.openxmlformats.org/officeDocument/2006/relationships/customXml" Target="../ink/ink312.xml"/><Relationship Id="rId221" Type="http://schemas.openxmlformats.org/officeDocument/2006/relationships/image" Target="../media/image435.png"/><Relationship Id="rId242" Type="http://schemas.openxmlformats.org/officeDocument/2006/relationships/customXml" Target="../ink/ink425.xml"/><Relationship Id="rId263" Type="http://schemas.openxmlformats.org/officeDocument/2006/relationships/image" Target="../media/image456.png"/><Relationship Id="rId37" Type="http://schemas.openxmlformats.org/officeDocument/2006/relationships/image" Target="../media/image344.png"/><Relationship Id="rId58" Type="http://schemas.openxmlformats.org/officeDocument/2006/relationships/customXml" Target="../ink/ink333.xml"/><Relationship Id="rId79" Type="http://schemas.openxmlformats.org/officeDocument/2006/relationships/image" Target="../media/image364.png"/><Relationship Id="rId102" Type="http://schemas.openxmlformats.org/officeDocument/2006/relationships/customXml" Target="../ink/ink355.xml"/><Relationship Id="rId123" Type="http://schemas.openxmlformats.org/officeDocument/2006/relationships/image" Target="../media/image386.png"/><Relationship Id="rId144" Type="http://schemas.openxmlformats.org/officeDocument/2006/relationships/customXml" Target="../ink/ink376.xml"/><Relationship Id="rId90" Type="http://schemas.openxmlformats.org/officeDocument/2006/relationships/customXml" Target="../ink/ink349.xml"/><Relationship Id="rId165" Type="http://schemas.openxmlformats.org/officeDocument/2006/relationships/image" Target="../media/image407.png"/><Relationship Id="rId186" Type="http://schemas.openxmlformats.org/officeDocument/2006/relationships/customXml" Target="../ink/ink397.xml"/><Relationship Id="rId211" Type="http://schemas.openxmlformats.org/officeDocument/2006/relationships/image" Target="../media/image430.png"/><Relationship Id="rId232" Type="http://schemas.openxmlformats.org/officeDocument/2006/relationships/customXml" Target="../ink/ink420.xml"/><Relationship Id="rId253" Type="http://schemas.openxmlformats.org/officeDocument/2006/relationships/image" Target="../media/image451.png"/><Relationship Id="rId274" Type="http://schemas.openxmlformats.org/officeDocument/2006/relationships/customXml" Target="../ink/ink441.xml"/><Relationship Id="rId27" Type="http://schemas.openxmlformats.org/officeDocument/2006/relationships/image" Target="../media/image339.png"/><Relationship Id="rId48" Type="http://schemas.openxmlformats.org/officeDocument/2006/relationships/customXml" Target="../ink/ink328.xml"/><Relationship Id="rId69" Type="http://schemas.openxmlformats.org/officeDocument/2006/relationships/image" Target="../media/image359.png"/><Relationship Id="rId113" Type="http://schemas.openxmlformats.org/officeDocument/2006/relationships/image" Target="../media/image381.png"/><Relationship Id="rId134" Type="http://schemas.openxmlformats.org/officeDocument/2006/relationships/customXml" Target="../ink/ink371.xml"/><Relationship Id="rId80" Type="http://schemas.openxmlformats.org/officeDocument/2006/relationships/customXml" Target="../ink/ink344.xml"/><Relationship Id="rId155" Type="http://schemas.openxmlformats.org/officeDocument/2006/relationships/image" Target="../media/image402.png"/><Relationship Id="rId176" Type="http://schemas.openxmlformats.org/officeDocument/2006/relationships/customXml" Target="../ink/ink392.xml"/><Relationship Id="rId197" Type="http://schemas.openxmlformats.org/officeDocument/2006/relationships/image" Target="../media/image423.png"/><Relationship Id="rId201" Type="http://schemas.openxmlformats.org/officeDocument/2006/relationships/image" Target="../media/image425.png"/><Relationship Id="rId222" Type="http://schemas.openxmlformats.org/officeDocument/2006/relationships/customXml" Target="../ink/ink415.xml"/><Relationship Id="rId243" Type="http://schemas.openxmlformats.org/officeDocument/2006/relationships/image" Target="../media/image446.png"/><Relationship Id="rId264" Type="http://schemas.openxmlformats.org/officeDocument/2006/relationships/customXml" Target="../ink/ink436.xml"/><Relationship Id="rId17" Type="http://schemas.openxmlformats.org/officeDocument/2006/relationships/image" Target="../media/image334.png"/><Relationship Id="rId38" Type="http://schemas.openxmlformats.org/officeDocument/2006/relationships/customXml" Target="../ink/ink323.xml"/><Relationship Id="rId59" Type="http://schemas.openxmlformats.org/officeDocument/2006/relationships/image" Target="../media/image354.png"/><Relationship Id="rId103" Type="http://schemas.openxmlformats.org/officeDocument/2006/relationships/image" Target="../media/image376.png"/><Relationship Id="rId124" Type="http://schemas.openxmlformats.org/officeDocument/2006/relationships/customXml" Target="../ink/ink366.xml"/><Relationship Id="rId70" Type="http://schemas.openxmlformats.org/officeDocument/2006/relationships/customXml" Target="../ink/ink339.xml"/><Relationship Id="rId91" Type="http://schemas.openxmlformats.org/officeDocument/2006/relationships/image" Target="../media/image370.png"/><Relationship Id="rId145" Type="http://schemas.openxmlformats.org/officeDocument/2006/relationships/image" Target="../media/image397.png"/><Relationship Id="rId166" Type="http://schemas.openxmlformats.org/officeDocument/2006/relationships/customXml" Target="../ink/ink387.xml"/><Relationship Id="rId187" Type="http://schemas.openxmlformats.org/officeDocument/2006/relationships/image" Target="../media/image418.png"/><Relationship Id="rId1" Type="http://schemas.openxmlformats.org/officeDocument/2006/relationships/slideLayout" Target="../slideLayouts/slideLayout50.xml"/><Relationship Id="rId212" Type="http://schemas.openxmlformats.org/officeDocument/2006/relationships/customXml" Target="../ink/ink410.xml"/><Relationship Id="rId233" Type="http://schemas.openxmlformats.org/officeDocument/2006/relationships/image" Target="../media/image441.png"/><Relationship Id="rId254" Type="http://schemas.openxmlformats.org/officeDocument/2006/relationships/customXml" Target="../ink/ink431.xml"/><Relationship Id="rId28" Type="http://schemas.openxmlformats.org/officeDocument/2006/relationships/customXml" Target="../ink/ink318.xml"/><Relationship Id="rId49" Type="http://schemas.openxmlformats.org/officeDocument/2006/relationships/image" Target="../media/image350.png"/><Relationship Id="rId114" Type="http://schemas.openxmlformats.org/officeDocument/2006/relationships/customXml" Target="../ink/ink361.xml"/><Relationship Id="rId275" Type="http://schemas.openxmlformats.org/officeDocument/2006/relationships/image" Target="../media/image462.png"/><Relationship Id="rId60" Type="http://schemas.openxmlformats.org/officeDocument/2006/relationships/customXml" Target="../ink/ink334.xml"/><Relationship Id="rId81" Type="http://schemas.openxmlformats.org/officeDocument/2006/relationships/image" Target="../media/image365.png"/><Relationship Id="rId135" Type="http://schemas.openxmlformats.org/officeDocument/2006/relationships/image" Target="../media/image392.png"/><Relationship Id="rId156" Type="http://schemas.openxmlformats.org/officeDocument/2006/relationships/customXml" Target="../ink/ink382.xml"/><Relationship Id="rId177" Type="http://schemas.openxmlformats.org/officeDocument/2006/relationships/image" Target="../media/image413.png"/><Relationship Id="rId198" Type="http://schemas.openxmlformats.org/officeDocument/2006/relationships/customXml" Target="../ink/ink403.xml"/><Relationship Id="rId202" Type="http://schemas.openxmlformats.org/officeDocument/2006/relationships/customXml" Target="../ink/ink405.xml"/><Relationship Id="rId223" Type="http://schemas.openxmlformats.org/officeDocument/2006/relationships/image" Target="../media/image436.png"/><Relationship Id="rId244" Type="http://schemas.openxmlformats.org/officeDocument/2006/relationships/customXml" Target="../ink/ink426.xml"/><Relationship Id="rId18" Type="http://schemas.openxmlformats.org/officeDocument/2006/relationships/customXml" Target="../ink/ink313.xml"/><Relationship Id="rId39" Type="http://schemas.openxmlformats.org/officeDocument/2006/relationships/image" Target="../media/image345.png"/><Relationship Id="rId265" Type="http://schemas.openxmlformats.org/officeDocument/2006/relationships/image" Target="../media/image457.png"/><Relationship Id="rId50" Type="http://schemas.openxmlformats.org/officeDocument/2006/relationships/customXml" Target="../ink/ink329.xml"/><Relationship Id="rId104" Type="http://schemas.openxmlformats.org/officeDocument/2006/relationships/customXml" Target="../ink/ink356.xml"/><Relationship Id="rId125" Type="http://schemas.openxmlformats.org/officeDocument/2006/relationships/image" Target="../media/image387.png"/><Relationship Id="rId146" Type="http://schemas.openxmlformats.org/officeDocument/2006/relationships/customXml" Target="../ink/ink377.xml"/><Relationship Id="rId167" Type="http://schemas.openxmlformats.org/officeDocument/2006/relationships/image" Target="../media/image408.png"/><Relationship Id="rId188" Type="http://schemas.openxmlformats.org/officeDocument/2006/relationships/customXml" Target="../ink/ink398.xml"/><Relationship Id="rId71" Type="http://schemas.openxmlformats.org/officeDocument/2006/relationships/image" Target="../media/image360.png"/><Relationship Id="rId92" Type="http://schemas.openxmlformats.org/officeDocument/2006/relationships/customXml" Target="../ink/ink350.xml"/><Relationship Id="rId213" Type="http://schemas.openxmlformats.org/officeDocument/2006/relationships/image" Target="../media/image431.png"/><Relationship Id="rId234" Type="http://schemas.openxmlformats.org/officeDocument/2006/relationships/customXml" Target="../ink/ink421.xml"/><Relationship Id="rId2" Type="http://schemas.openxmlformats.org/officeDocument/2006/relationships/customXml" Target="../ink/ink305.xml"/><Relationship Id="rId29" Type="http://schemas.openxmlformats.org/officeDocument/2006/relationships/image" Target="../media/image340.png"/><Relationship Id="rId255" Type="http://schemas.openxmlformats.org/officeDocument/2006/relationships/image" Target="../media/image452.png"/><Relationship Id="rId40" Type="http://schemas.openxmlformats.org/officeDocument/2006/relationships/customXml" Target="../ink/ink324.xml"/><Relationship Id="rId115" Type="http://schemas.openxmlformats.org/officeDocument/2006/relationships/image" Target="../media/image382.png"/><Relationship Id="rId136" Type="http://schemas.openxmlformats.org/officeDocument/2006/relationships/customXml" Target="../ink/ink372.xml"/><Relationship Id="rId157" Type="http://schemas.openxmlformats.org/officeDocument/2006/relationships/image" Target="../media/image403.png"/><Relationship Id="rId178" Type="http://schemas.openxmlformats.org/officeDocument/2006/relationships/customXml" Target="../ink/ink393.xml"/><Relationship Id="rId61" Type="http://schemas.openxmlformats.org/officeDocument/2006/relationships/image" Target="../media/image355.png"/><Relationship Id="rId82" Type="http://schemas.openxmlformats.org/officeDocument/2006/relationships/customXml" Target="../ink/ink345.xml"/><Relationship Id="rId199" Type="http://schemas.openxmlformats.org/officeDocument/2006/relationships/image" Target="../media/image424.png"/><Relationship Id="rId203" Type="http://schemas.openxmlformats.org/officeDocument/2006/relationships/image" Target="../media/image426.png"/><Relationship Id="rId19" Type="http://schemas.openxmlformats.org/officeDocument/2006/relationships/image" Target="../media/image335.png"/><Relationship Id="rId224" Type="http://schemas.openxmlformats.org/officeDocument/2006/relationships/customXml" Target="../ink/ink416.xml"/><Relationship Id="rId245" Type="http://schemas.openxmlformats.org/officeDocument/2006/relationships/image" Target="../media/image447.png"/><Relationship Id="rId266" Type="http://schemas.openxmlformats.org/officeDocument/2006/relationships/customXml" Target="../ink/ink437.xml"/><Relationship Id="rId30" Type="http://schemas.openxmlformats.org/officeDocument/2006/relationships/customXml" Target="../ink/ink319.xml"/><Relationship Id="rId105" Type="http://schemas.openxmlformats.org/officeDocument/2006/relationships/image" Target="../media/image377.png"/><Relationship Id="rId126" Type="http://schemas.openxmlformats.org/officeDocument/2006/relationships/customXml" Target="../ink/ink367.xml"/><Relationship Id="rId147" Type="http://schemas.openxmlformats.org/officeDocument/2006/relationships/image" Target="../media/image398.png"/><Relationship Id="rId168" Type="http://schemas.openxmlformats.org/officeDocument/2006/relationships/customXml" Target="../ink/ink388.xml"/><Relationship Id="rId51" Type="http://schemas.openxmlformats.org/officeDocument/2006/relationships/image" Target="../media/image351.png"/><Relationship Id="rId72" Type="http://schemas.openxmlformats.org/officeDocument/2006/relationships/customXml" Target="../ink/ink340.xml"/><Relationship Id="rId93" Type="http://schemas.openxmlformats.org/officeDocument/2006/relationships/image" Target="../media/image371.png"/><Relationship Id="rId189" Type="http://schemas.openxmlformats.org/officeDocument/2006/relationships/image" Target="../media/image419.png"/><Relationship Id="rId3" Type="http://schemas.openxmlformats.org/officeDocument/2006/relationships/image" Target="../media/image327.png"/><Relationship Id="rId214" Type="http://schemas.openxmlformats.org/officeDocument/2006/relationships/customXml" Target="../ink/ink411.xml"/><Relationship Id="rId235" Type="http://schemas.openxmlformats.org/officeDocument/2006/relationships/image" Target="../media/image442.png"/><Relationship Id="rId256" Type="http://schemas.openxmlformats.org/officeDocument/2006/relationships/customXml" Target="../ink/ink432.xml"/><Relationship Id="rId116" Type="http://schemas.openxmlformats.org/officeDocument/2006/relationships/customXml" Target="../ink/ink362.xml"/><Relationship Id="rId137" Type="http://schemas.openxmlformats.org/officeDocument/2006/relationships/image" Target="../media/image393.png"/><Relationship Id="rId158" Type="http://schemas.openxmlformats.org/officeDocument/2006/relationships/customXml" Target="../ink/ink383.xml"/><Relationship Id="rId20" Type="http://schemas.openxmlformats.org/officeDocument/2006/relationships/customXml" Target="../ink/ink314.xml"/><Relationship Id="rId41" Type="http://schemas.openxmlformats.org/officeDocument/2006/relationships/image" Target="../media/image346.png"/><Relationship Id="rId62" Type="http://schemas.openxmlformats.org/officeDocument/2006/relationships/customXml" Target="../ink/ink335.xml"/><Relationship Id="rId83" Type="http://schemas.openxmlformats.org/officeDocument/2006/relationships/image" Target="../media/image366.png"/><Relationship Id="rId179" Type="http://schemas.openxmlformats.org/officeDocument/2006/relationships/image" Target="../media/image414.png"/><Relationship Id="rId190" Type="http://schemas.openxmlformats.org/officeDocument/2006/relationships/customXml" Target="../ink/ink399.xml"/><Relationship Id="rId204" Type="http://schemas.openxmlformats.org/officeDocument/2006/relationships/customXml" Target="../ink/ink406.xml"/><Relationship Id="rId225" Type="http://schemas.openxmlformats.org/officeDocument/2006/relationships/image" Target="../media/image437.png"/><Relationship Id="rId246" Type="http://schemas.openxmlformats.org/officeDocument/2006/relationships/customXml" Target="../ink/ink427.xml"/><Relationship Id="rId267" Type="http://schemas.openxmlformats.org/officeDocument/2006/relationships/image" Target="../media/image458.png"/><Relationship Id="rId106" Type="http://schemas.openxmlformats.org/officeDocument/2006/relationships/customXml" Target="../ink/ink357.xml"/><Relationship Id="rId127" Type="http://schemas.openxmlformats.org/officeDocument/2006/relationships/image" Target="../media/image388.png"/><Relationship Id="rId10" Type="http://schemas.openxmlformats.org/officeDocument/2006/relationships/customXml" Target="../ink/ink309.xml"/><Relationship Id="rId31" Type="http://schemas.openxmlformats.org/officeDocument/2006/relationships/image" Target="../media/image341.png"/><Relationship Id="rId52" Type="http://schemas.openxmlformats.org/officeDocument/2006/relationships/customXml" Target="../ink/ink330.xml"/><Relationship Id="rId73" Type="http://schemas.openxmlformats.org/officeDocument/2006/relationships/image" Target="../media/image361.png"/><Relationship Id="rId94" Type="http://schemas.openxmlformats.org/officeDocument/2006/relationships/customXml" Target="../ink/ink351.xml"/><Relationship Id="rId148" Type="http://schemas.openxmlformats.org/officeDocument/2006/relationships/customXml" Target="../ink/ink378.xml"/><Relationship Id="rId169" Type="http://schemas.openxmlformats.org/officeDocument/2006/relationships/image" Target="../media/image409.png"/><Relationship Id="rId4" Type="http://schemas.openxmlformats.org/officeDocument/2006/relationships/customXml" Target="../ink/ink306.xml"/><Relationship Id="rId180" Type="http://schemas.openxmlformats.org/officeDocument/2006/relationships/customXml" Target="../ink/ink394.xml"/><Relationship Id="rId215" Type="http://schemas.openxmlformats.org/officeDocument/2006/relationships/image" Target="../media/image432.png"/><Relationship Id="rId236" Type="http://schemas.openxmlformats.org/officeDocument/2006/relationships/customXml" Target="../ink/ink422.xml"/><Relationship Id="rId257" Type="http://schemas.openxmlformats.org/officeDocument/2006/relationships/image" Target="../media/image453.png"/><Relationship Id="rId42" Type="http://schemas.openxmlformats.org/officeDocument/2006/relationships/customXml" Target="../ink/ink325.xml"/><Relationship Id="rId84" Type="http://schemas.openxmlformats.org/officeDocument/2006/relationships/customXml" Target="../ink/ink346.xml"/><Relationship Id="rId138" Type="http://schemas.openxmlformats.org/officeDocument/2006/relationships/customXml" Target="../ink/ink373.xml"/><Relationship Id="rId191" Type="http://schemas.openxmlformats.org/officeDocument/2006/relationships/image" Target="../media/image420.png"/><Relationship Id="rId205" Type="http://schemas.openxmlformats.org/officeDocument/2006/relationships/image" Target="../media/image427.png"/><Relationship Id="rId247" Type="http://schemas.openxmlformats.org/officeDocument/2006/relationships/image" Target="../media/image448.png"/><Relationship Id="rId107" Type="http://schemas.openxmlformats.org/officeDocument/2006/relationships/image" Target="../media/image378.png"/><Relationship Id="rId11" Type="http://schemas.openxmlformats.org/officeDocument/2006/relationships/image" Target="../media/image331.png"/><Relationship Id="rId53" Type="http://schemas.openxmlformats.org/officeDocument/2006/relationships/image" Target="../media/image352.png"/><Relationship Id="rId149" Type="http://schemas.openxmlformats.org/officeDocument/2006/relationships/image" Target="../media/image399.png"/></Relationships>
</file>

<file path=ppt/slides/_rels/slide36.xml.rels><?xml version="1.0" encoding="UTF-8" standalone="yes"?>
<Relationships xmlns="http://schemas.openxmlformats.org/package/2006/relationships"><Relationship Id="rId3" Type="http://schemas.openxmlformats.org/officeDocument/2006/relationships/image" Target="../media/image463.png"/><Relationship Id="rId2" Type="http://schemas.openxmlformats.org/officeDocument/2006/relationships/notesSlide" Target="../notesSlides/notesSlide32.xml"/><Relationship Id="rId1" Type="http://schemas.openxmlformats.org/officeDocument/2006/relationships/slideLayout" Target="../slideLayouts/slideLayout50.xml"/><Relationship Id="rId4" Type="http://schemas.openxmlformats.org/officeDocument/2006/relationships/image" Target="../media/image4.png"/></Relationships>
</file>

<file path=ppt/slides/_rels/slide37.xml.rels><?xml version="1.0" encoding="UTF-8" standalone="yes"?>
<Relationships xmlns="http://schemas.openxmlformats.org/package/2006/relationships"><Relationship Id="rId3" Type="http://schemas.openxmlformats.org/officeDocument/2006/relationships/hyperlink" Target="http://www.twitter.com/" TargetMode="External"/><Relationship Id="rId2" Type="http://schemas.openxmlformats.org/officeDocument/2006/relationships/hyperlink" Target="http://www.facebook.com/" TargetMode="External"/><Relationship Id="rId1" Type="http://schemas.openxmlformats.org/officeDocument/2006/relationships/slideLayout" Target="../slideLayouts/slideLayout23.xml"/><Relationship Id="rId5" Type="http://schemas.openxmlformats.org/officeDocument/2006/relationships/image" Target="../media/image4.png"/><Relationship Id="rId4" Type="http://schemas.openxmlformats.org/officeDocument/2006/relationships/hyperlink" Target="http://www.dribbble.com/" TargetMode="External"/></Relationships>
</file>

<file path=ppt/slides/_rels/slide38.xml.rels><?xml version="1.0" encoding="UTF-8" standalone="yes"?>
<Relationships xmlns="http://schemas.openxmlformats.org/package/2006/relationships"><Relationship Id="rId8" Type="http://schemas.openxmlformats.org/officeDocument/2006/relationships/image" Target="../media/image469.jpeg"/><Relationship Id="rId3" Type="http://schemas.openxmlformats.org/officeDocument/2006/relationships/image" Target="../media/image464.jpeg"/><Relationship Id="rId7" Type="http://schemas.openxmlformats.org/officeDocument/2006/relationships/image" Target="../media/image468.tiff"/><Relationship Id="rId2" Type="http://schemas.openxmlformats.org/officeDocument/2006/relationships/notesSlide" Target="../notesSlides/notesSlide33.xml"/><Relationship Id="rId1" Type="http://schemas.openxmlformats.org/officeDocument/2006/relationships/slideLayout" Target="../slideLayouts/slideLayout40.xml"/><Relationship Id="rId6" Type="http://schemas.openxmlformats.org/officeDocument/2006/relationships/image" Target="../media/image467.tiff"/><Relationship Id="rId5" Type="http://schemas.openxmlformats.org/officeDocument/2006/relationships/image" Target="../media/image466.tiff"/><Relationship Id="rId4" Type="http://schemas.openxmlformats.org/officeDocument/2006/relationships/image" Target="../media/image465.tiff"/><Relationship Id="rId9"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hyperlink" Target="https://help.sap.com/docs/SAP_HANA_PLATFORM?locale=en-US&amp;task=use_task" TargetMode="External"/><Relationship Id="rId2" Type="http://schemas.openxmlformats.org/officeDocument/2006/relationships/notesSlide" Target="../notesSlides/notesSlide4.xml"/><Relationship Id="rId1" Type="http://schemas.openxmlformats.org/officeDocument/2006/relationships/slideLayout" Target="../slideLayouts/slideLayout8.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hyperlink" Target="https://help.sap.com/doc/abapdocu_752_index_htm/7.52/en-US/abencds_f1_builtin_functions.htm" TargetMode="External"/><Relationship Id="rId2" Type="http://schemas.openxmlformats.org/officeDocument/2006/relationships/notesSlide" Target="../notesSlides/notesSlide5.xml"/><Relationship Id="rId1" Type="http://schemas.openxmlformats.org/officeDocument/2006/relationships/slideLayout" Target="../slideLayouts/slideLayout8.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9.xml"/><Relationship Id="rId6" Type="http://schemas.openxmlformats.org/officeDocument/2006/relationships/image" Target="../media/image9.png"/><Relationship Id="rId5" Type="http://schemas.openxmlformats.org/officeDocument/2006/relationships/image" Target="../media/image8.jpg"/><Relationship Id="rId4" Type="http://schemas.openxmlformats.org/officeDocument/2006/relationships/image" Target="../media/image7.jp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10.xml"/><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95"/>
        <p:cNvGrpSpPr/>
        <p:nvPr/>
      </p:nvGrpSpPr>
      <p:grpSpPr>
        <a:xfrm>
          <a:off x="0" y="0"/>
          <a:ext cx="0" cy="0"/>
          <a:chOff x="0" y="0"/>
          <a:chExt cx="0" cy="0"/>
        </a:xfrm>
      </p:grpSpPr>
      <p:sp>
        <p:nvSpPr>
          <p:cNvPr id="496" name="Google Shape;496;p1"/>
          <p:cNvSpPr txBox="1">
            <a:spLocks noGrp="1"/>
          </p:cNvSpPr>
          <p:nvPr>
            <p:ph type="ctrTitle"/>
          </p:nvPr>
        </p:nvSpPr>
        <p:spPr>
          <a:xfrm>
            <a:off x="910460" y="1569141"/>
            <a:ext cx="9194620" cy="1979512"/>
          </a:xfrm>
          <a:prstGeom prst="rect">
            <a:avLst/>
          </a:prstGeom>
          <a:noFill/>
          <a:ln>
            <a:noFill/>
          </a:ln>
        </p:spPr>
        <p:txBody>
          <a:bodyPr spcFirstLastPara="1" wrap="square" lIns="0" tIns="60925" rIns="0" bIns="60925" anchor="ctr" anchorCtr="0">
            <a:noAutofit/>
          </a:bodyPr>
          <a:lstStyle/>
          <a:p>
            <a:pPr lvl="0" algn="ctr">
              <a:buClr>
                <a:srgbClr val="194060"/>
              </a:buClr>
            </a:pPr>
            <a:r>
              <a:rPr lang="en-US" dirty="0">
                <a:solidFill>
                  <a:srgbClr val="00B050"/>
                </a:solidFill>
                <a:latin typeface="Arial Black" panose="020B0A04020102020204" pitchFamily="34" charset="0"/>
              </a:rPr>
              <a:t>SAP BTP ABAP</a:t>
            </a:r>
            <a:br>
              <a:rPr lang="en-US" dirty="0">
                <a:solidFill>
                  <a:srgbClr val="00B050"/>
                </a:solidFill>
                <a:latin typeface="Arial Black" panose="020B0A04020102020204" pitchFamily="34" charset="0"/>
              </a:rPr>
            </a:br>
            <a:r>
              <a:rPr lang="en-US" dirty="0">
                <a:solidFill>
                  <a:srgbClr val="00B050"/>
                </a:solidFill>
                <a:latin typeface="Arial Black" panose="020B0A04020102020204" pitchFamily="34" charset="0"/>
              </a:rPr>
              <a:t> on Cloud / RAP </a:t>
            </a:r>
            <a:br>
              <a:rPr lang="en-US" dirty="0">
                <a:solidFill>
                  <a:srgbClr val="00B050"/>
                </a:solidFill>
                <a:latin typeface="Arial Black" panose="020B0A04020102020204" pitchFamily="34" charset="0"/>
              </a:rPr>
            </a:br>
            <a:r>
              <a:rPr lang="en-US" dirty="0">
                <a:solidFill>
                  <a:srgbClr val="00B050"/>
                </a:solidFill>
                <a:latin typeface="Arial Black" panose="020B0A04020102020204" pitchFamily="34" charset="0"/>
              </a:rPr>
              <a:t>Training</a:t>
            </a:r>
            <a:endParaRPr dirty="0">
              <a:solidFill>
                <a:srgbClr val="00B050"/>
              </a:solidFill>
            </a:endParaRPr>
          </a:p>
        </p:txBody>
      </p:sp>
      <p:pic>
        <p:nvPicPr>
          <p:cNvPr id="497" name="Google Shape;497;p1"/>
          <p:cNvPicPr preferRelativeResize="0"/>
          <p:nvPr/>
        </p:nvPicPr>
        <p:blipFill rotWithShape="1">
          <a:blip r:embed="rId3">
            <a:alphaModFix/>
          </a:blip>
          <a:srcRect/>
          <a:stretch/>
        </p:blipFill>
        <p:spPr>
          <a:xfrm>
            <a:off x="9262764" y="1268760"/>
            <a:ext cx="1733995" cy="1656184"/>
          </a:xfrm>
          <a:prstGeom prst="rect">
            <a:avLst/>
          </a:prstGeom>
          <a:noFill/>
          <a:ln>
            <a:noFill/>
          </a:ln>
        </p:spPr>
      </p:pic>
      <p:pic>
        <p:nvPicPr>
          <p:cNvPr id="498" name="Google Shape;498;p1"/>
          <p:cNvPicPr preferRelativeResize="0"/>
          <p:nvPr/>
        </p:nvPicPr>
        <p:blipFill rotWithShape="1">
          <a:blip r:embed="rId3">
            <a:alphaModFix/>
          </a:blip>
          <a:srcRect/>
          <a:stretch/>
        </p:blipFill>
        <p:spPr>
          <a:xfrm>
            <a:off x="133977" y="5551900"/>
            <a:ext cx="776483" cy="741639"/>
          </a:xfrm>
          <a:prstGeom prst="rect">
            <a:avLst/>
          </a:prstGeom>
          <a:noFill/>
          <a:ln>
            <a:noFill/>
          </a:ln>
        </p:spPr>
      </p:pic>
      <p:sp>
        <p:nvSpPr>
          <p:cNvPr id="500" name="Google Shape;500;p1"/>
          <p:cNvSpPr txBox="1"/>
          <p:nvPr/>
        </p:nvSpPr>
        <p:spPr>
          <a:xfrm>
            <a:off x="2698834" y="599964"/>
            <a:ext cx="6048672" cy="584775"/>
          </a:xfrm>
          <a:prstGeom prst="rect">
            <a:avLst/>
          </a:prstGeom>
          <a:gradFill>
            <a:gsLst>
              <a:gs pos="0">
                <a:srgbClr val="F3FCFF"/>
              </a:gs>
              <a:gs pos="35000">
                <a:srgbClr val="F6FCFF"/>
              </a:gs>
              <a:gs pos="100000">
                <a:srgbClr val="FBFFFF"/>
              </a:gs>
            </a:gsLst>
            <a:lin ang="16200000" scaled="0"/>
          </a:gradFill>
          <a:ln w="9525" cap="flat" cmpd="sng">
            <a:solidFill>
              <a:srgbClr val="000000"/>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0" i="0" u="none" strike="noStrike" cap="none" dirty="0">
                <a:solidFill>
                  <a:srgbClr val="579130"/>
                </a:solidFill>
                <a:latin typeface="Corben"/>
                <a:ea typeface="Corben"/>
                <a:cs typeface="Corben"/>
                <a:sym typeface="Corben"/>
              </a:rPr>
              <a:t>DAY-5 	</a:t>
            </a:r>
            <a:endParaRPr sz="3200" dirty="0">
              <a:solidFill>
                <a:srgbClr val="579130"/>
              </a:solidFill>
              <a:latin typeface="Corben"/>
              <a:ea typeface="Corben"/>
              <a:cs typeface="Corben"/>
              <a:sym typeface="Corben"/>
            </a:endParaRPr>
          </a:p>
        </p:txBody>
      </p:sp>
      <p:sp>
        <p:nvSpPr>
          <p:cNvPr id="2" name="TextBox 1"/>
          <p:cNvSpPr txBox="1"/>
          <p:nvPr/>
        </p:nvSpPr>
        <p:spPr>
          <a:xfrm>
            <a:off x="4589890" y="3524363"/>
            <a:ext cx="1835759" cy="338554"/>
          </a:xfrm>
          <a:prstGeom prst="rect">
            <a:avLst/>
          </a:prstGeom>
          <a:noFill/>
        </p:spPr>
        <p:txBody>
          <a:bodyPr wrap="none" rtlCol="0">
            <a:spAutoFit/>
          </a:bodyPr>
          <a:lstStyle/>
          <a:p>
            <a:r>
              <a:rPr lang="en-US" sz="1600" b="1" dirty="0">
                <a:solidFill>
                  <a:srgbClr val="283E69"/>
                </a:solidFill>
              </a:rPr>
              <a:t>Anubhav Oberoy</a:t>
            </a:r>
          </a:p>
        </p:txBody>
      </p:sp>
      <p:sp>
        <p:nvSpPr>
          <p:cNvPr id="9" name="Subtitle 736">
            <a:extLst>
              <a:ext uri="{FF2B5EF4-FFF2-40B4-BE49-F238E27FC236}">
                <a16:creationId xmlns:a16="http://schemas.microsoft.com/office/drawing/2014/main" id="{700EA347-9CC8-4879-9255-16687B0BED48}"/>
              </a:ext>
            </a:extLst>
          </p:cNvPr>
          <p:cNvSpPr txBox="1">
            <a:spLocks/>
          </p:cNvSpPr>
          <p:nvPr/>
        </p:nvSpPr>
        <p:spPr>
          <a:xfrm>
            <a:off x="2698834" y="4484357"/>
            <a:ext cx="5086633" cy="531269"/>
          </a:xfrm>
          <a:prstGeom prst="rect">
            <a:avLst/>
          </a:prstGeom>
        </p:spPr>
        <p:txBody>
          <a:bodyPr vert="horz" lIns="0" tIns="60949" rIns="0" bIns="60949" rtlCol="0">
            <a:normAutofit/>
          </a:bodyPr>
          <a:lstStyle>
            <a:lvl1pPr marL="0" indent="0" algn="ctr" defTabSz="1218987" rtl="0" eaLnBrk="1" latinLnBrk="0" hangingPunct="1">
              <a:spcBef>
                <a:spcPct val="20000"/>
              </a:spcBef>
              <a:buFont typeface="Arial" pitchFamily="34" charset="0"/>
              <a:buNone/>
              <a:defRPr lang="en-US" sz="2400" kern="1200" smtClean="0">
                <a:solidFill>
                  <a:schemeClr val="accent2"/>
                </a:solidFill>
                <a:latin typeface="+mn-lt"/>
                <a:ea typeface="+mj-ea"/>
                <a:cs typeface="+mj-cs"/>
              </a:defRPr>
            </a:lvl1pPr>
            <a:lvl2pPr marL="609468" indent="0" algn="ctr" defTabSz="1218987" rtl="0" eaLnBrk="1" latinLnBrk="0" hangingPunct="1">
              <a:spcBef>
                <a:spcPct val="20000"/>
              </a:spcBef>
              <a:buFont typeface="Arial" pitchFamily="34" charset="0"/>
              <a:buNone/>
              <a:defRPr sz="3200" kern="1200">
                <a:solidFill>
                  <a:schemeClr val="tx1">
                    <a:tint val="75000"/>
                  </a:schemeClr>
                </a:solidFill>
                <a:latin typeface="+mj-lt"/>
                <a:ea typeface="+mn-ea"/>
                <a:cs typeface="+mn-cs"/>
              </a:defRPr>
            </a:lvl2pPr>
            <a:lvl3pPr marL="1218936" indent="0" algn="ctr" defTabSz="1218987" rtl="0" eaLnBrk="1" latinLnBrk="0" hangingPunct="1">
              <a:spcBef>
                <a:spcPct val="20000"/>
              </a:spcBef>
              <a:buFont typeface="Arial" pitchFamily="34" charset="0"/>
              <a:buNone/>
              <a:defRPr sz="2400" kern="1200">
                <a:solidFill>
                  <a:schemeClr val="tx1">
                    <a:tint val="75000"/>
                  </a:schemeClr>
                </a:solidFill>
                <a:latin typeface="+mj-lt"/>
                <a:ea typeface="+mn-ea"/>
                <a:cs typeface="+mn-cs"/>
              </a:defRPr>
            </a:lvl3pPr>
            <a:lvl4pPr marL="1828404" indent="0" algn="ctr" defTabSz="1218987" rtl="0" eaLnBrk="1" latinLnBrk="0" hangingPunct="1">
              <a:spcBef>
                <a:spcPct val="20000"/>
              </a:spcBef>
              <a:buFont typeface="Arial" pitchFamily="34" charset="0"/>
              <a:buNone/>
              <a:defRPr sz="2000" kern="1200">
                <a:solidFill>
                  <a:schemeClr val="tx1">
                    <a:tint val="75000"/>
                  </a:schemeClr>
                </a:solidFill>
                <a:latin typeface="+mj-lt"/>
                <a:ea typeface="+mn-ea"/>
                <a:cs typeface="+mn-cs"/>
              </a:defRPr>
            </a:lvl4pPr>
            <a:lvl5pPr marL="2437872" indent="0" algn="ctr" defTabSz="1218987" rtl="0" eaLnBrk="1" latinLnBrk="0" hangingPunct="1">
              <a:spcBef>
                <a:spcPct val="20000"/>
              </a:spcBef>
              <a:buFont typeface="Arial" pitchFamily="34" charset="0"/>
              <a:buNone/>
              <a:defRPr sz="2000" kern="1200">
                <a:solidFill>
                  <a:schemeClr val="tx1">
                    <a:tint val="75000"/>
                  </a:schemeClr>
                </a:solidFill>
                <a:latin typeface="+mj-lt"/>
                <a:ea typeface="+mn-ea"/>
                <a:cs typeface="+mn-cs"/>
              </a:defRPr>
            </a:lvl5pPr>
            <a:lvl6pPr marL="3047340" indent="0" algn="ctr" defTabSz="1218987" rtl="0" eaLnBrk="1" latinLnBrk="0" hangingPunct="1">
              <a:spcBef>
                <a:spcPct val="20000"/>
              </a:spcBef>
              <a:buFont typeface="Arial" pitchFamily="34" charset="0"/>
              <a:buNone/>
              <a:defRPr sz="2700" kern="1200">
                <a:solidFill>
                  <a:schemeClr val="tx1">
                    <a:tint val="75000"/>
                  </a:schemeClr>
                </a:solidFill>
                <a:latin typeface="+mn-lt"/>
                <a:ea typeface="+mn-ea"/>
                <a:cs typeface="+mn-cs"/>
              </a:defRPr>
            </a:lvl6pPr>
            <a:lvl7pPr marL="3656808" indent="0" algn="ctr" defTabSz="1218987" rtl="0" eaLnBrk="1" latinLnBrk="0" hangingPunct="1">
              <a:spcBef>
                <a:spcPct val="20000"/>
              </a:spcBef>
              <a:buFont typeface="Arial" pitchFamily="34" charset="0"/>
              <a:buNone/>
              <a:defRPr sz="2700" kern="1200">
                <a:solidFill>
                  <a:schemeClr val="tx1">
                    <a:tint val="75000"/>
                  </a:schemeClr>
                </a:solidFill>
                <a:latin typeface="+mn-lt"/>
                <a:ea typeface="+mn-ea"/>
                <a:cs typeface="+mn-cs"/>
              </a:defRPr>
            </a:lvl7pPr>
            <a:lvl8pPr marL="4266275" indent="0" algn="ctr" defTabSz="1218987" rtl="0" eaLnBrk="1" latinLnBrk="0" hangingPunct="1">
              <a:spcBef>
                <a:spcPct val="20000"/>
              </a:spcBef>
              <a:buFont typeface="Arial" pitchFamily="34" charset="0"/>
              <a:buNone/>
              <a:defRPr sz="2700" kern="1200">
                <a:solidFill>
                  <a:schemeClr val="tx1">
                    <a:tint val="75000"/>
                  </a:schemeClr>
                </a:solidFill>
                <a:latin typeface="+mn-lt"/>
                <a:ea typeface="+mn-ea"/>
                <a:cs typeface="+mn-cs"/>
              </a:defRPr>
            </a:lvl8pPr>
            <a:lvl9pPr marL="4875744" indent="0" algn="ctr" defTabSz="1218987" rtl="0" eaLnBrk="1" latinLnBrk="0" hangingPunct="1">
              <a:spcBef>
                <a:spcPct val="20000"/>
              </a:spcBef>
              <a:buFont typeface="Arial" pitchFamily="34" charset="0"/>
              <a:buNone/>
              <a:defRPr sz="2700" kern="1200">
                <a:solidFill>
                  <a:schemeClr val="tx1">
                    <a:tint val="75000"/>
                  </a:schemeClr>
                </a:solidFill>
                <a:latin typeface="+mn-lt"/>
                <a:ea typeface="+mn-ea"/>
                <a:cs typeface="+mn-cs"/>
              </a:defRPr>
            </a:lvl9pPr>
          </a:lstStyle>
          <a:p>
            <a:pPr>
              <a:buClrTx/>
            </a:pPr>
            <a:r>
              <a:rPr lang="en-IN" spc="100" dirty="0">
                <a:solidFill>
                  <a:srgbClr val="283E69"/>
                </a:solidFill>
                <a:latin typeface="Cooper Black" panose="0208090404030B020404" pitchFamily="18" charset="0"/>
              </a:rPr>
              <a:t>www.AnubhavTrainings.com</a:t>
            </a:r>
          </a:p>
        </p:txBody>
      </p:sp>
      <p:sp>
        <p:nvSpPr>
          <p:cNvPr id="11" name="TextBox 10">
            <a:extLst>
              <a:ext uri="{FF2B5EF4-FFF2-40B4-BE49-F238E27FC236}">
                <a16:creationId xmlns:a16="http://schemas.microsoft.com/office/drawing/2014/main" id="{66565992-7E12-89E4-D7DB-B3B44A1FB17D}"/>
              </a:ext>
            </a:extLst>
          </p:cNvPr>
          <p:cNvSpPr txBox="1"/>
          <p:nvPr/>
        </p:nvSpPr>
        <p:spPr>
          <a:xfrm>
            <a:off x="3388935" y="4846349"/>
            <a:ext cx="3963274" cy="338554"/>
          </a:xfrm>
          <a:prstGeom prst="rect">
            <a:avLst/>
          </a:prstGeom>
          <a:noFill/>
        </p:spPr>
        <p:txBody>
          <a:bodyPr wrap="square" rtlCol="0">
            <a:spAutoFit/>
          </a:bodyPr>
          <a:lstStyle/>
          <a:p>
            <a:pPr defTabSz="1218987">
              <a:buClrTx/>
              <a:buFontTx/>
              <a:buNone/>
            </a:pPr>
            <a:r>
              <a:rPr lang="en-US" sz="1600" b="1" kern="1200" dirty="0">
                <a:solidFill>
                  <a:srgbClr val="FFC000"/>
                </a:solidFill>
                <a:latin typeface="Segoe UI"/>
                <a:ea typeface="+mn-ea"/>
                <a:cs typeface="+mn-cs"/>
              </a:rPr>
              <a:t>Follow excellence with sheer passion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barn(inVertical)">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500"/>
                                        </p:tgtEl>
                                        <p:attrNameLst>
                                          <p:attrName>style.visibility</p:attrName>
                                        </p:attrNameLst>
                                      </p:cBhvr>
                                      <p:to>
                                        <p:strVal val="visible"/>
                                      </p:to>
                                    </p:set>
                                    <p:animEffect transition="in" filter="barn(inVertical)">
                                      <p:cBhvr>
                                        <p:cTn id="15" dur="500"/>
                                        <p:tgtEl>
                                          <p:spTgt spid="500"/>
                                        </p:tgtEl>
                                      </p:cBhvr>
                                    </p:animEffect>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grpId="0" nodeType="clickEffect">
                                  <p:stCondLst>
                                    <p:cond delay="0"/>
                                  </p:stCondLst>
                                  <p:childTnLst>
                                    <p:set>
                                      <p:cBhvr>
                                        <p:cTn id="19" dur="1" fill="hold">
                                          <p:stCondLst>
                                            <p:cond delay="0"/>
                                          </p:stCondLst>
                                        </p:cTn>
                                        <p:tgtEl>
                                          <p:spTgt spid="496"/>
                                        </p:tgtEl>
                                        <p:attrNameLst>
                                          <p:attrName>style.visibility</p:attrName>
                                        </p:attrNameLst>
                                      </p:cBhvr>
                                      <p:to>
                                        <p:strVal val="visible"/>
                                      </p:to>
                                    </p:set>
                                    <p:animEffect transition="in" filter="barn(inVertical)">
                                      <p:cBhvr>
                                        <p:cTn id="20" dur="500"/>
                                        <p:tgtEl>
                                          <p:spTgt spid="496"/>
                                        </p:tgtEl>
                                      </p:cBhvr>
                                    </p:animEffect>
                                  </p:childTnLst>
                                </p:cTn>
                              </p:par>
                              <p:par>
                                <p:cTn id="21" presetID="16" presetClass="entr" presetSubtype="21" fill="hold" grpId="0" nodeType="with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barn(inVertical)">
                                      <p:cBhvr>
                                        <p:cTn id="2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6" grpId="0"/>
      <p:bldP spid="500" grpId="0" animBg="1"/>
      <p:bldP spid="2" grpId="0"/>
      <p:bldP spid="9" grpId="0"/>
      <p:bldP spid="11"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43"/>
        <p:cNvGrpSpPr/>
        <p:nvPr/>
      </p:nvGrpSpPr>
      <p:grpSpPr>
        <a:xfrm>
          <a:off x="0" y="0"/>
          <a:ext cx="0" cy="0"/>
          <a:chOff x="0" y="0"/>
          <a:chExt cx="0" cy="0"/>
        </a:xfrm>
      </p:grpSpPr>
      <p:sp>
        <p:nvSpPr>
          <p:cNvPr id="1144" name="Google Shape;1144;p43"/>
          <p:cNvSpPr txBox="1">
            <a:spLocks noGrp="1"/>
          </p:cNvSpPr>
          <p:nvPr>
            <p:ph type="title"/>
          </p:nvPr>
        </p:nvSpPr>
        <p:spPr>
          <a:xfrm>
            <a:off x="191296" y="166653"/>
            <a:ext cx="10967086" cy="710896"/>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3500"/>
              <a:buFont typeface="Corben"/>
              <a:buNone/>
            </a:pPr>
            <a:r>
              <a:rPr lang="en-US" dirty="0">
                <a:solidFill>
                  <a:srgbClr val="FFC000"/>
                </a:solidFill>
                <a:latin typeface="Cooper Black" panose="0208090404030B020404" pitchFamily="18" charset="0"/>
                <a:ea typeface="Corben"/>
                <a:cs typeface="Corben"/>
                <a:sym typeface="Corben"/>
              </a:rPr>
              <a:t>Restful ABAP Programming</a:t>
            </a:r>
            <a:endParaRPr dirty="0">
              <a:solidFill>
                <a:srgbClr val="FFC000"/>
              </a:solidFill>
              <a:latin typeface="Cooper Black" panose="0208090404030B020404" pitchFamily="18" charset="0"/>
            </a:endParaRPr>
          </a:p>
        </p:txBody>
      </p:sp>
      <p:sp>
        <p:nvSpPr>
          <p:cNvPr id="1147" name="Google Shape;1147;p43"/>
          <p:cNvSpPr/>
          <p:nvPr/>
        </p:nvSpPr>
        <p:spPr>
          <a:xfrm>
            <a:off x="265715" y="963321"/>
            <a:ext cx="11661345" cy="1754326"/>
          </a:xfrm>
          <a:prstGeom prst="rect">
            <a:avLst/>
          </a:prstGeom>
          <a:noFill/>
          <a:ln>
            <a:noFill/>
          </a:ln>
        </p:spPr>
        <p:txBody>
          <a:bodyPr spcFirstLastPara="1" wrap="square" lIns="91425" tIns="45700" rIns="91425" bIns="45700" anchor="t" anchorCtr="0">
            <a:spAutoFit/>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The ABAP RAP (Restful Application Programming) Model defines the architecture for efficient application development for HANA optimized ABAP applications. It supports development of</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Greenfield applications – A completely new application from scratch</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Brownfield applications – A new/extension of application using OLD code</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It is based on proven technologies and frameworks such as CDS entities to define semantically rich data model and service model infrastructure for creating and binding OData services for different use cases e.g. Fiori App, </a:t>
            </a:r>
            <a:r>
              <a:rPr kumimoji="0" lang="en-US" sz="1800" b="0" i="0" u="none" strike="noStrike" kern="0" cap="none" spc="0" normalizeH="0" baseline="0" noProof="0" dirty="0" err="1">
                <a:ln>
                  <a:noFill/>
                </a:ln>
                <a:solidFill>
                  <a:srgbClr val="000000"/>
                </a:solidFill>
                <a:effectLst/>
                <a:uLnTx/>
                <a:uFillTx/>
                <a:latin typeface="Calibri"/>
                <a:ea typeface="Calibri"/>
                <a:cs typeface="Calibri"/>
                <a:sym typeface="Calibri"/>
              </a:rPr>
              <a:t>WebAPI</a:t>
            </a: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 </a:t>
            </a:r>
            <a:r>
              <a:rPr kumimoji="0" lang="en-US" sz="1800" b="0" i="0" u="none" strike="noStrike" kern="0" cap="none" spc="0" normalizeH="0" baseline="0" noProof="0" dirty="0" err="1">
                <a:ln>
                  <a:noFill/>
                </a:ln>
                <a:solidFill>
                  <a:srgbClr val="000000"/>
                </a:solidFill>
                <a:effectLst/>
                <a:uLnTx/>
                <a:uFillTx/>
                <a:latin typeface="Calibri"/>
                <a:ea typeface="Calibri"/>
                <a:cs typeface="Calibri"/>
                <a:sym typeface="Calibri"/>
              </a:rPr>
              <a:t>InA</a:t>
            </a: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p:txBody>
      </p:sp>
      <p:sp>
        <p:nvSpPr>
          <p:cNvPr id="6" name="Google Shape;552;p2"/>
          <p:cNvSpPr txBox="1"/>
          <p:nvPr/>
        </p:nvSpPr>
        <p:spPr>
          <a:xfrm>
            <a:off x="9527526" y="6551489"/>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75C042"/>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75C042"/>
              </a:solidFill>
              <a:effectLst/>
              <a:uLnTx/>
              <a:uFillTx/>
              <a:latin typeface="Cambria" panose="02040503050406030204" pitchFamily="18" charset="0"/>
              <a:ea typeface="Cambria" panose="02040503050406030204" pitchFamily="18" charset="0"/>
              <a:cs typeface="Corben"/>
              <a:sym typeface="Corben"/>
            </a:endParaRPr>
          </a:p>
        </p:txBody>
      </p:sp>
      <p:pic>
        <p:nvPicPr>
          <p:cNvPr id="7"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147"/>
                                        </p:tgtEl>
                                        <p:attrNameLst>
                                          <p:attrName>style.visibility</p:attrName>
                                        </p:attrNameLst>
                                      </p:cBhvr>
                                      <p:to>
                                        <p:strVal val="visible"/>
                                      </p:to>
                                    </p:set>
                                    <p:animEffect transition="in" filter="barn(inVertical)">
                                      <p:cBhvr>
                                        <p:cTn id="7" dur="500"/>
                                        <p:tgtEl>
                                          <p:spTgt spid="11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51"/>
        <p:cNvGrpSpPr/>
        <p:nvPr/>
      </p:nvGrpSpPr>
      <p:grpSpPr>
        <a:xfrm>
          <a:off x="0" y="0"/>
          <a:ext cx="0" cy="0"/>
          <a:chOff x="0" y="0"/>
          <a:chExt cx="0" cy="0"/>
        </a:xfrm>
      </p:grpSpPr>
      <p:sp>
        <p:nvSpPr>
          <p:cNvPr id="1153" name="Google Shape;1153;p44"/>
          <p:cNvSpPr txBox="1"/>
          <p:nvPr/>
        </p:nvSpPr>
        <p:spPr>
          <a:xfrm>
            <a:off x="191294" y="1593306"/>
            <a:ext cx="11806237" cy="2308324"/>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CDS entities – To develop our RAP BO (Business Object)</a:t>
            </a:r>
            <a:endParaRPr dirty="0"/>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Business Object here is a TREE data structure which is composed of multiple nodes (parent, child), The tree starts from a </a:t>
            </a:r>
            <a:r>
              <a:rPr lang="en-US" sz="1800" b="1" dirty="0">
                <a:solidFill>
                  <a:schemeClr val="dk1"/>
                </a:solidFill>
                <a:latin typeface="Calibri"/>
                <a:ea typeface="Calibri"/>
                <a:cs typeface="Calibri"/>
                <a:sym typeface="Calibri"/>
              </a:rPr>
              <a:t>root node. </a:t>
            </a:r>
            <a:endParaRPr sz="1800" dirty="0">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Once the business object is ready, we define the behavior of the business object like can this object be created, updated, deleted. Business object is a static structure (like a class) and the records of actual data is the instance of BO (object of a class).</a:t>
            </a:r>
            <a:endParaRPr dirty="0"/>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Finally we can create service definition and service binding</a:t>
            </a:r>
            <a:endParaRPr dirty="0"/>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UI layer to consume the service to build application.</a:t>
            </a:r>
            <a:endParaRPr sz="1800" dirty="0">
              <a:solidFill>
                <a:schemeClr val="dk1"/>
              </a:solidFill>
              <a:latin typeface="Calibri"/>
              <a:ea typeface="Calibri"/>
              <a:cs typeface="Calibri"/>
              <a:sym typeface="Calibri"/>
            </a:endParaRPr>
          </a:p>
        </p:txBody>
      </p:sp>
      <p:sp>
        <p:nvSpPr>
          <p:cNvPr id="1154" name="Google Shape;1154;p44"/>
          <p:cNvSpPr txBox="1"/>
          <p:nvPr/>
        </p:nvSpPr>
        <p:spPr>
          <a:xfrm>
            <a:off x="191294" y="895"/>
            <a:ext cx="11231710" cy="64616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a:solidFill>
                  <a:srgbClr val="FFC000"/>
                </a:solidFill>
                <a:latin typeface="Cooper Black" panose="0208090404030B020404" pitchFamily="18" charset="0"/>
                <a:ea typeface="Corben"/>
                <a:cs typeface="Corben"/>
                <a:sym typeface="Corben"/>
              </a:rPr>
              <a:t>Components in RAP app – Technical Level</a:t>
            </a:r>
            <a:endParaRPr sz="3599" dirty="0">
              <a:solidFill>
                <a:srgbClr val="FFC000"/>
              </a:solidFill>
              <a:latin typeface="Cooper Black" panose="0208090404030B020404" pitchFamily="18" charset="0"/>
              <a:ea typeface="Corben"/>
              <a:cs typeface="Corben"/>
              <a:sym typeface="Corben"/>
            </a:endParaRPr>
          </a:p>
        </p:txBody>
      </p:sp>
      <p:sp>
        <p:nvSpPr>
          <p:cNvPr id="5"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pic>
        <p:nvPicPr>
          <p:cNvPr id="6"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60"/>
        <p:cNvGrpSpPr/>
        <p:nvPr/>
      </p:nvGrpSpPr>
      <p:grpSpPr>
        <a:xfrm>
          <a:off x="0" y="0"/>
          <a:ext cx="0" cy="0"/>
          <a:chOff x="0" y="0"/>
          <a:chExt cx="0" cy="0"/>
        </a:xfrm>
      </p:grpSpPr>
      <p:sp>
        <p:nvSpPr>
          <p:cNvPr id="1162" name="Google Shape;1162;p45"/>
          <p:cNvSpPr txBox="1"/>
          <p:nvPr/>
        </p:nvSpPr>
        <p:spPr>
          <a:xfrm>
            <a:off x="191294" y="895"/>
            <a:ext cx="11231710" cy="64620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a:solidFill>
                  <a:srgbClr val="FFC000"/>
                </a:solidFill>
                <a:latin typeface="Cooper Black" panose="0208090404030B020404" pitchFamily="18" charset="0"/>
                <a:ea typeface="Corben"/>
                <a:cs typeface="Corben"/>
                <a:sym typeface="Corben"/>
              </a:rPr>
              <a:t>Development Approach</a:t>
            </a:r>
            <a:endParaRPr sz="3599" dirty="0">
              <a:solidFill>
                <a:srgbClr val="FFC000"/>
              </a:solidFill>
              <a:latin typeface="Cooper Black" panose="0208090404030B020404" pitchFamily="18" charset="0"/>
              <a:ea typeface="Corben"/>
              <a:cs typeface="Corben"/>
              <a:sym typeface="Corben"/>
            </a:endParaRPr>
          </a:p>
        </p:txBody>
      </p:sp>
      <p:sp>
        <p:nvSpPr>
          <p:cNvPr id="1165" name="Google Shape;1165;p45"/>
          <p:cNvSpPr/>
          <p:nvPr/>
        </p:nvSpPr>
        <p:spPr>
          <a:xfrm>
            <a:off x="837828" y="5805264"/>
            <a:ext cx="10863274" cy="685780"/>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lt1"/>
                </a:solidFill>
                <a:latin typeface="Calibri"/>
                <a:ea typeface="Calibri"/>
                <a:cs typeface="Calibri"/>
                <a:sym typeface="Calibri"/>
              </a:rPr>
              <a:t>SE11 – Data Dictionary – Tables, Views, Data Elements, Domains, LO, MC…</a:t>
            </a:r>
            <a:endParaRPr/>
          </a:p>
        </p:txBody>
      </p:sp>
      <p:sp>
        <p:nvSpPr>
          <p:cNvPr id="1166" name="Google Shape;1166;p45"/>
          <p:cNvSpPr/>
          <p:nvPr/>
        </p:nvSpPr>
        <p:spPr>
          <a:xfrm>
            <a:off x="824939" y="4846890"/>
            <a:ext cx="10863274" cy="854032"/>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lt1"/>
                </a:solidFill>
                <a:latin typeface="Calibri"/>
                <a:ea typeface="Calibri"/>
                <a:cs typeface="Calibri"/>
                <a:sym typeface="Calibri"/>
              </a:rPr>
              <a:t>Database Layer – (function modules and classes to interact with database)</a:t>
            </a:r>
            <a:endParaRPr/>
          </a:p>
          <a:p>
            <a:pPr marL="0" marR="0" lvl="0" indent="0" algn="ctr" rtl="0">
              <a:spcBef>
                <a:spcPts val="0"/>
              </a:spcBef>
              <a:spcAft>
                <a:spcPts val="0"/>
              </a:spcAft>
              <a:buNone/>
            </a:pPr>
            <a:r>
              <a:rPr lang="en-US" sz="2400">
                <a:solidFill>
                  <a:schemeClr val="lt1"/>
                </a:solidFill>
                <a:latin typeface="Calibri"/>
                <a:ea typeface="Calibri"/>
                <a:cs typeface="Calibri"/>
                <a:sym typeface="Calibri"/>
              </a:rPr>
              <a:t>LUW, Update FM, BAPIs – SELECT INSERT MODIFY UPDATE DELETE, EQ, DQ</a:t>
            </a:r>
            <a:endParaRPr/>
          </a:p>
        </p:txBody>
      </p:sp>
      <p:sp>
        <p:nvSpPr>
          <p:cNvPr id="1167" name="Google Shape;1167;p45"/>
          <p:cNvSpPr/>
          <p:nvPr/>
        </p:nvSpPr>
        <p:spPr>
          <a:xfrm>
            <a:off x="837828" y="4143457"/>
            <a:ext cx="10863274" cy="577117"/>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lt1"/>
                </a:solidFill>
                <a:latin typeface="Calibri"/>
                <a:ea typeface="Calibri"/>
                <a:cs typeface="Calibri"/>
                <a:sym typeface="Calibri"/>
              </a:rPr>
              <a:t>Customizing layer (SPRO, SM30)</a:t>
            </a:r>
            <a:endParaRPr/>
          </a:p>
        </p:txBody>
      </p:sp>
      <p:sp>
        <p:nvSpPr>
          <p:cNvPr id="1168" name="Google Shape;1168;p45"/>
          <p:cNvSpPr/>
          <p:nvPr/>
        </p:nvSpPr>
        <p:spPr>
          <a:xfrm>
            <a:off x="837828" y="2735330"/>
            <a:ext cx="10863274" cy="1281811"/>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lt1"/>
                </a:solidFill>
                <a:latin typeface="Calibri"/>
                <a:ea typeface="Calibri"/>
                <a:cs typeface="Calibri"/>
                <a:sym typeface="Calibri"/>
              </a:rPr>
              <a:t>API Layer</a:t>
            </a:r>
            <a:endParaRPr/>
          </a:p>
          <a:p>
            <a:pPr marL="0" marR="0" lvl="0" indent="0" algn="ctr" rtl="0">
              <a:spcBef>
                <a:spcPts val="0"/>
              </a:spcBef>
              <a:spcAft>
                <a:spcPts val="0"/>
              </a:spcAft>
              <a:buNone/>
            </a:pPr>
            <a:r>
              <a:rPr lang="en-US" sz="2400">
                <a:solidFill>
                  <a:schemeClr val="lt1"/>
                </a:solidFill>
                <a:latin typeface="Calibri"/>
                <a:ea typeface="Calibri"/>
                <a:cs typeface="Calibri"/>
                <a:sym typeface="Calibri"/>
              </a:rPr>
              <a:t>Business logic, Data validations, Lock Unlock, Sync. Points, Branches, Manipulation logic, data flow logic, processing logic - RICEF</a:t>
            </a:r>
            <a:endParaRPr/>
          </a:p>
        </p:txBody>
      </p:sp>
      <p:sp>
        <p:nvSpPr>
          <p:cNvPr id="1169" name="Google Shape;1169;p45"/>
          <p:cNvSpPr/>
          <p:nvPr/>
        </p:nvSpPr>
        <p:spPr>
          <a:xfrm>
            <a:off x="837828" y="1799226"/>
            <a:ext cx="10863274" cy="831762"/>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lt1"/>
                </a:solidFill>
                <a:latin typeface="Calibri"/>
                <a:ea typeface="Calibri"/>
                <a:cs typeface="Calibri"/>
                <a:sym typeface="Calibri"/>
              </a:rPr>
              <a:t>Service layer (expose data over HTTP/HTTPS protocol) – OData Services (V2, V4)</a:t>
            </a:r>
            <a:endParaRPr/>
          </a:p>
          <a:p>
            <a:pPr marL="0" marR="0" lvl="0" indent="0" algn="ctr" rtl="0">
              <a:spcBef>
                <a:spcPts val="0"/>
              </a:spcBef>
              <a:spcAft>
                <a:spcPts val="0"/>
              </a:spcAft>
              <a:buNone/>
            </a:pPr>
            <a:r>
              <a:rPr lang="en-US" sz="2400">
                <a:solidFill>
                  <a:schemeClr val="lt1"/>
                </a:solidFill>
                <a:latin typeface="Calibri"/>
                <a:ea typeface="Calibri"/>
                <a:cs typeface="Calibri"/>
                <a:sym typeface="Calibri"/>
              </a:rPr>
              <a:t>SEGW, SADL, @OData, Serv. Definition and Binding</a:t>
            </a:r>
            <a:endParaRPr/>
          </a:p>
        </p:txBody>
      </p:sp>
      <p:sp>
        <p:nvSpPr>
          <p:cNvPr id="1170" name="Google Shape;1170;p45"/>
          <p:cNvSpPr/>
          <p:nvPr/>
        </p:nvSpPr>
        <p:spPr>
          <a:xfrm>
            <a:off x="837828" y="714536"/>
            <a:ext cx="4968552" cy="980348"/>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lt1"/>
                </a:solidFill>
                <a:latin typeface="Calibri"/>
                <a:ea typeface="Calibri"/>
                <a:cs typeface="Calibri"/>
                <a:sym typeface="Calibri"/>
              </a:rPr>
              <a:t>Application UI (Fiori Apps)</a:t>
            </a:r>
            <a:endParaRPr/>
          </a:p>
          <a:p>
            <a:pPr marL="0" marR="0" lvl="0" indent="0" algn="ctr" rtl="0">
              <a:spcBef>
                <a:spcPts val="0"/>
              </a:spcBef>
              <a:spcAft>
                <a:spcPts val="0"/>
              </a:spcAft>
              <a:buNone/>
            </a:pPr>
            <a:r>
              <a:rPr lang="en-US" sz="2400">
                <a:solidFill>
                  <a:schemeClr val="lt1"/>
                </a:solidFill>
                <a:latin typeface="Calibri"/>
                <a:ea typeface="Calibri"/>
                <a:cs typeface="Calibri"/>
                <a:sym typeface="Calibri"/>
              </a:rPr>
              <a:t>Transactional | Analytical | Factsheet</a:t>
            </a:r>
            <a:endParaRPr/>
          </a:p>
        </p:txBody>
      </p:sp>
      <p:sp>
        <p:nvSpPr>
          <p:cNvPr id="1171" name="Google Shape;1171;p45"/>
          <p:cNvSpPr/>
          <p:nvPr/>
        </p:nvSpPr>
        <p:spPr>
          <a:xfrm>
            <a:off x="5878388" y="710866"/>
            <a:ext cx="3312368" cy="980348"/>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lt1"/>
                </a:solidFill>
                <a:latin typeface="Calibri"/>
                <a:ea typeface="Calibri"/>
                <a:cs typeface="Calibri"/>
                <a:sym typeface="Calibri"/>
              </a:rPr>
              <a:t>Analytical Tools</a:t>
            </a:r>
            <a:endParaRPr/>
          </a:p>
          <a:p>
            <a:pPr marL="0" marR="0" lvl="0" indent="0" algn="ctr" rtl="0">
              <a:spcBef>
                <a:spcPts val="0"/>
              </a:spcBef>
              <a:spcAft>
                <a:spcPts val="0"/>
              </a:spcAft>
              <a:buNone/>
            </a:pPr>
            <a:r>
              <a:rPr lang="en-US" sz="2400">
                <a:solidFill>
                  <a:schemeClr val="lt1"/>
                </a:solidFill>
                <a:latin typeface="Calibri"/>
                <a:ea typeface="Calibri"/>
                <a:cs typeface="Calibri"/>
                <a:sym typeface="Calibri"/>
              </a:rPr>
              <a:t>Excel | SAC | Other..</a:t>
            </a:r>
            <a:endParaRPr/>
          </a:p>
        </p:txBody>
      </p:sp>
      <p:sp>
        <p:nvSpPr>
          <p:cNvPr id="1172" name="Google Shape;1172;p45"/>
          <p:cNvSpPr/>
          <p:nvPr/>
        </p:nvSpPr>
        <p:spPr>
          <a:xfrm>
            <a:off x="9335699" y="700015"/>
            <a:ext cx="2387066" cy="980348"/>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lt1"/>
                </a:solidFill>
                <a:latin typeface="Calibri"/>
                <a:ea typeface="Calibri"/>
                <a:cs typeface="Calibri"/>
                <a:sym typeface="Calibri"/>
              </a:rPr>
              <a:t>Third Party</a:t>
            </a:r>
            <a:endParaRPr/>
          </a:p>
          <a:p>
            <a:pPr marL="0" marR="0" lvl="0" indent="0" algn="ctr" rtl="0">
              <a:spcBef>
                <a:spcPts val="0"/>
              </a:spcBef>
              <a:spcAft>
                <a:spcPts val="0"/>
              </a:spcAft>
              <a:buNone/>
            </a:pPr>
            <a:r>
              <a:rPr lang="en-US" sz="2400">
                <a:solidFill>
                  <a:schemeClr val="lt1"/>
                </a:solidFill>
                <a:latin typeface="Calibri"/>
                <a:ea typeface="Calibri"/>
                <a:cs typeface="Calibri"/>
                <a:sym typeface="Calibri"/>
              </a:rPr>
              <a:t>Your own ABAP code</a:t>
            </a:r>
            <a:endParaRPr/>
          </a:p>
        </p:txBody>
      </p:sp>
      <p:sp>
        <p:nvSpPr>
          <p:cNvPr id="1173" name="Google Shape;1173;p45"/>
          <p:cNvSpPr/>
          <p:nvPr/>
        </p:nvSpPr>
        <p:spPr>
          <a:xfrm>
            <a:off x="45740" y="1157078"/>
            <a:ext cx="792088" cy="5229624"/>
          </a:xfrm>
          <a:prstGeom prst="upArrow">
            <a:avLst>
              <a:gd name="adj1" fmla="val 50000"/>
              <a:gd name="adj2" fmla="val 50000"/>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2"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pic>
        <p:nvPicPr>
          <p:cNvPr id="13"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77"/>
        <p:cNvGrpSpPr/>
        <p:nvPr/>
      </p:nvGrpSpPr>
      <p:grpSpPr>
        <a:xfrm>
          <a:off x="0" y="0"/>
          <a:ext cx="0" cy="0"/>
          <a:chOff x="0" y="0"/>
          <a:chExt cx="0" cy="0"/>
        </a:xfrm>
      </p:grpSpPr>
      <p:sp>
        <p:nvSpPr>
          <p:cNvPr id="1178" name="Google Shape;1178;p46"/>
          <p:cNvSpPr txBox="1">
            <a:spLocks noGrp="1"/>
          </p:cNvSpPr>
          <p:nvPr>
            <p:ph type="title"/>
          </p:nvPr>
        </p:nvSpPr>
        <p:spPr>
          <a:xfrm>
            <a:off x="191296" y="189485"/>
            <a:ext cx="10967086" cy="710896"/>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3500"/>
              <a:buFont typeface="Corben"/>
              <a:buNone/>
            </a:pPr>
            <a:r>
              <a:rPr lang="en-US" dirty="0">
                <a:solidFill>
                  <a:srgbClr val="FFC000"/>
                </a:solidFill>
                <a:latin typeface="Cooper Black" panose="0208090404030B020404" pitchFamily="18" charset="0"/>
                <a:ea typeface="Corben"/>
                <a:cs typeface="Corben"/>
                <a:sym typeface="Corben"/>
              </a:rPr>
              <a:t>RAP – The Big picture</a:t>
            </a:r>
            <a:endParaRPr dirty="0">
              <a:solidFill>
                <a:srgbClr val="FFC000"/>
              </a:solidFill>
              <a:latin typeface="Cooper Black" panose="0208090404030B020404" pitchFamily="18" charset="0"/>
            </a:endParaRPr>
          </a:p>
        </p:txBody>
      </p:sp>
      <p:pic>
        <p:nvPicPr>
          <p:cNvPr id="1179" name="Google Shape;1179;p46"/>
          <p:cNvPicPr preferRelativeResize="0"/>
          <p:nvPr/>
        </p:nvPicPr>
        <p:blipFill rotWithShape="1">
          <a:blip r:embed="rId3">
            <a:alphaModFix/>
          </a:blip>
          <a:srcRect/>
          <a:stretch/>
        </p:blipFill>
        <p:spPr>
          <a:xfrm>
            <a:off x="11379302" y="57696"/>
            <a:ext cx="716512" cy="707702"/>
          </a:xfrm>
          <a:prstGeom prst="rect">
            <a:avLst/>
          </a:prstGeom>
          <a:noFill/>
          <a:ln>
            <a:noFill/>
          </a:ln>
        </p:spPr>
      </p:pic>
      <p:pic>
        <p:nvPicPr>
          <p:cNvPr id="1181" name="Google Shape;1181;p46"/>
          <p:cNvPicPr preferRelativeResize="0"/>
          <p:nvPr/>
        </p:nvPicPr>
        <p:blipFill rotWithShape="1">
          <a:blip r:embed="rId4">
            <a:alphaModFix/>
          </a:blip>
          <a:srcRect/>
          <a:stretch/>
        </p:blipFill>
        <p:spPr>
          <a:xfrm>
            <a:off x="633319" y="1020497"/>
            <a:ext cx="10644834" cy="5419663"/>
          </a:xfrm>
          <a:prstGeom prst="rect">
            <a:avLst/>
          </a:prstGeom>
          <a:noFill/>
          <a:ln>
            <a:noFill/>
          </a:ln>
        </p:spPr>
      </p:pic>
      <p:sp>
        <p:nvSpPr>
          <p:cNvPr id="1182" name="Google Shape;1182;p46"/>
          <p:cNvSpPr/>
          <p:nvPr/>
        </p:nvSpPr>
        <p:spPr>
          <a:xfrm rot="-5400000">
            <a:off x="1350009" y="2774212"/>
            <a:ext cx="480062" cy="637813"/>
          </a:xfrm>
          <a:prstGeom prst="chevron">
            <a:avLst>
              <a:gd name="adj" fmla="val 500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dk1"/>
              </a:solidFill>
              <a:latin typeface="Calibri"/>
              <a:ea typeface="Calibri"/>
              <a:cs typeface="Calibri"/>
              <a:sym typeface="Calibri"/>
            </a:endParaRPr>
          </a:p>
        </p:txBody>
      </p:sp>
      <p:sp>
        <p:nvSpPr>
          <p:cNvPr id="1183" name="Google Shape;1183;p46"/>
          <p:cNvSpPr/>
          <p:nvPr/>
        </p:nvSpPr>
        <p:spPr>
          <a:xfrm rot="-5400000">
            <a:off x="1350008" y="5005878"/>
            <a:ext cx="480062" cy="637813"/>
          </a:xfrm>
          <a:prstGeom prst="chevron">
            <a:avLst>
              <a:gd name="adj" fmla="val 500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dk1"/>
              </a:solidFill>
              <a:latin typeface="Calibri"/>
              <a:ea typeface="Calibri"/>
              <a:cs typeface="Calibri"/>
              <a:sym typeface="Calibri"/>
            </a:endParaRPr>
          </a:p>
        </p:txBody>
      </p:sp>
      <p:pic>
        <p:nvPicPr>
          <p:cNvPr id="1184" name="Google Shape;1184;p46" descr="Want Clipart Consumer Market - Consumer Vs Industrial Marketing, HD Png  Download , Transparent Png Image - PNGitem"/>
          <p:cNvPicPr preferRelativeResize="0"/>
          <p:nvPr/>
        </p:nvPicPr>
        <p:blipFill rotWithShape="1">
          <a:blip r:embed="rId5">
            <a:alphaModFix/>
          </a:blip>
          <a:srcRect/>
          <a:stretch/>
        </p:blipFill>
        <p:spPr>
          <a:xfrm>
            <a:off x="6814305" y="76799"/>
            <a:ext cx="2735591" cy="943697"/>
          </a:xfrm>
          <a:prstGeom prst="rect">
            <a:avLst/>
          </a:prstGeom>
          <a:noFill/>
          <a:ln>
            <a:noFill/>
          </a:ln>
        </p:spPr>
      </p:pic>
      <p:sp>
        <p:nvSpPr>
          <p:cNvPr id="8"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spTree>
  </p:cSld>
  <p:clrMapOvr>
    <a:masterClrMapping/>
  </p:clrMapOvr>
  <p:transition spd="slow">
    <p:push/>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93"/>
        <p:cNvGrpSpPr/>
        <p:nvPr/>
      </p:nvGrpSpPr>
      <p:grpSpPr>
        <a:xfrm>
          <a:off x="0" y="0"/>
          <a:ext cx="0" cy="0"/>
          <a:chOff x="0" y="0"/>
          <a:chExt cx="0" cy="0"/>
        </a:xfrm>
      </p:grpSpPr>
      <p:sp>
        <p:nvSpPr>
          <p:cNvPr id="1194" name="Google Shape;1194;p48"/>
          <p:cNvSpPr txBox="1">
            <a:spLocks noGrp="1"/>
          </p:cNvSpPr>
          <p:nvPr>
            <p:ph type="title"/>
          </p:nvPr>
        </p:nvSpPr>
        <p:spPr>
          <a:xfrm>
            <a:off x="191296" y="189485"/>
            <a:ext cx="10967086" cy="710896"/>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3500"/>
              <a:buFont typeface="Corben"/>
              <a:buNone/>
            </a:pPr>
            <a:r>
              <a:rPr lang="en-US" dirty="0">
                <a:solidFill>
                  <a:srgbClr val="FFC000"/>
                </a:solidFill>
                <a:latin typeface="Cooper Black" panose="0208090404030B020404" pitchFamily="18" charset="0"/>
                <a:ea typeface="Corben"/>
                <a:cs typeface="Corben"/>
                <a:sym typeface="Corben"/>
              </a:rPr>
              <a:t>What is a Business Object</a:t>
            </a:r>
            <a:endParaRPr dirty="0">
              <a:solidFill>
                <a:srgbClr val="FFC000"/>
              </a:solidFill>
              <a:latin typeface="Cooper Black" panose="0208090404030B020404" pitchFamily="18" charset="0"/>
            </a:endParaRPr>
          </a:p>
        </p:txBody>
      </p:sp>
      <p:pic>
        <p:nvPicPr>
          <p:cNvPr id="1195" name="Google Shape;1195;p48"/>
          <p:cNvPicPr preferRelativeResize="0"/>
          <p:nvPr/>
        </p:nvPicPr>
        <p:blipFill rotWithShape="1">
          <a:blip r:embed="rId3">
            <a:alphaModFix/>
          </a:blip>
          <a:srcRect/>
          <a:stretch/>
        </p:blipFill>
        <p:spPr>
          <a:xfrm>
            <a:off x="11379302" y="57696"/>
            <a:ext cx="716512" cy="707702"/>
          </a:xfrm>
          <a:prstGeom prst="rect">
            <a:avLst/>
          </a:prstGeom>
          <a:noFill/>
          <a:ln>
            <a:noFill/>
          </a:ln>
        </p:spPr>
      </p:pic>
      <p:pic>
        <p:nvPicPr>
          <p:cNvPr id="1197" name="Google Shape;1197;p48"/>
          <p:cNvPicPr preferRelativeResize="0"/>
          <p:nvPr/>
        </p:nvPicPr>
        <p:blipFill rotWithShape="1">
          <a:blip r:embed="rId4">
            <a:alphaModFix/>
          </a:blip>
          <a:srcRect/>
          <a:stretch/>
        </p:blipFill>
        <p:spPr>
          <a:xfrm>
            <a:off x="983176" y="1077355"/>
            <a:ext cx="9622388" cy="5394023"/>
          </a:xfrm>
          <a:prstGeom prst="rect">
            <a:avLst/>
          </a:prstGeom>
          <a:noFill/>
          <a:ln>
            <a:noFill/>
          </a:ln>
        </p:spPr>
      </p:pic>
      <p:sp>
        <p:nvSpPr>
          <p:cNvPr id="6"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spTree>
  </p:cSld>
  <p:clrMapOvr>
    <a:masterClrMapping/>
  </p:clrMapOvr>
  <p:transition spd="slow">
    <p:push/>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205"/>
        <p:cNvGrpSpPr/>
        <p:nvPr/>
      </p:nvGrpSpPr>
      <p:grpSpPr>
        <a:xfrm>
          <a:off x="0" y="0"/>
          <a:ext cx="0" cy="0"/>
          <a:chOff x="0" y="0"/>
          <a:chExt cx="0" cy="0"/>
        </a:xfrm>
      </p:grpSpPr>
      <p:sp>
        <p:nvSpPr>
          <p:cNvPr id="1206" name="Google Shape;1206;p50"/>
          <p:cNvSpPr txBox="1">
            <a:spLocks noGrp="1"/>
          </p:cNvSpPr>
          <p:nvPr>
            <p:ph type="title"/>
          </p:nvPr>
        </p:nvSpPr>
        <p:spPr>
          <a:xfrm>
            <a:off x="263285" y="188368"/>
            <a:ext cx="10967086" cy="710896"/>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3500"/>
              <a:buFont typeface="Corben"/>
              <a:buNone/>
            </a:pPr>
            <a:r>
              <a:rPr lang="en-US" dirty="0">
                <a:solidFill>
                  <a:srgbClr val="FFC000"/>
                </a:solidFill>
                <a:latin typeface="Cooper Black" panose="0208090404030B020404" pitchFamily="18" charset="0"/>
                <a:ea typeface="Corben"/>
                <a:cs typeface="Corben"/>
                <a:sym typeface="Corben"/>
              </a:rPr>
              <a:t>Types of Implementation (Scenario) </a:t>
            </a:r>
            <a:endParaRPr dirty="0">
              <a:solidFill>
                <a:srgbClr val="FFC000"/>
              </a:solidFill>
              <a:latin typeface="Cooper Black" panose="0208090404030B020404" pitchFamily="18" charset="0"/>
            </a:endParaRPr>
          </a:p>
        </p:txBody>
      </p:sp>
      <p:pic>
        <p:nvPicPr>
          <p:cNvPr id="1207" name="Google Shape;1207;p50"/>
          <p:cNvPicPr preferRelativeResize="0"/>
          <p:nvPr/>
        </p:nvPicPr>
        <p:blipFill rotWithShape="1">
          <a:blip r:embed="rId3">
            <a:alphaModFix/>
          </a:blip>
          <a:srcRect/>
          <a:stretch/>
        </p:blipFill>
        <p:spPr>
          <a:xfrm>
            <a:off x="11379302" y="57696"/>
            <a:ext cx="716512" cy="707702"/>
          </a:xfrm>
          <a:prstGeom prst="rect">
            <a:avLst/>
          </a:prstGeom>
          <a:noFill/>
          <a:ln>
            <a:noFill/>
          </a:ln>
        </p:spPr>
      </p:pic>
      <p:sp>
        <p:nvSpPr>
          <p:cNvPr id="1209" name="Google Shape;1209;p50"/>
          <p:cNvSpPr/>
          <p:nvPr/>
        </p:nvSpPr>
        <p:spPr>
          <a:xfrm>
            <a:off x="5530898" y="1499784"/>
            <a:ext cx="4474962" cy="2348755"/>
          </a:xfrm>
          <a:custGeom>
            <a:avLst/>
            <a:gdLst/>
            <a:ahLst/>
            <a:cxnLst/>
            <a:rect l="l" t="t" r="r" b="b"/>
            <a:pathLst>
              <a:path w="2614" h="1372" extrusionOk="0">
                <a:moveTo>
                  <a:pt x="2446" y="906"/>
                </a:moveTo>
                <a:lnTo>
                  <a:pt x="2446" y="0"/>
                </a:lnTo>
                <a:lnTo>
                  <a:pt x="0" y="0"/>
                </a:lnTo>
                <a:lnTo>
                  <a:pt x="0" y="1203"/>
                </a:lnTo>
                <a:lnTo>
                  <a:pt x="601" y="1203"/>
                </a:lnTo>
                <a:lnTo>
                  <a:pt x="601" y="600"/>
                </a:lnTo>
                <a:lnTo>
                  <a:pt x="1845" y="600"/>
                </a:lnTo>
                <a:lnTo>
                  <a:pt x="1845" y="906"/>
                </a:lnTo>
                <a:lnTo>
                  <a:pt x="1681" y="906"/>
                </a:lnTo>
                <a:lnTo>
                  <a:pt x="2148" y="1372"/>
                </a:lnTo>
                <a:lnTo>
                  <a:pt x="2614" y="906"/>
                </a:lnTo>
                <a:lnTo>
                  <a:pt x="2446" y="906"/>
                </a:lnTo>
                <a:close/>
              </a:path>
            </a:pathLst>
          </a:custGeom>
          <a:gradFill>
            <a:gsLst>
              <a:gs pos="0">
                <a:schemeClr val="accent5"/>
              </a:gs>
              <a:gs pos="100000">
                <a:schemeClr val="accent6"/>
              </a:gs>
            </a:gsLst>
            <a:lin ang="10800000" scaled="0"/>
          </a:gradFill>
          <a:ln>
            <a:noFill/>
          </a:ln>
          <a:effectLst>
            <a:outerShdw blurRad="177800" dist="215900" dir="5400000" algn="t" rotWithShape="0">
              <a:srgbClr val="000000">
                <a:alpha val="14901"/>
              </a:srgbClr>
            </a:outerShdw>
          </a:effectLst>
        </p:spPr>
        <p:txBody>
          <a:bodyPr spcFirstLastPara="1" wrap="square" lIns="91400" tIns="45700" rIns="91400" bIns="45700" anchor="t" anchorCtr="0">
            <a:noAutofit/>
          </a:bodyPr>
          <a:lstStyle/>
          <a:p>
            <a:pPr marL="0" marR="0" lvl="0" indent="0" algn="l" rtl="0">
              <a:spcBef>
                <a:spcPts val="0"/>
              </a:spcBef>
              <a:spcAft>
                <a:spcPts val="0"/>
              </a:spcAft>
              <a:buNone/>
            </a:pPr>
            <a:endParaRPr sz="2399">
              <a:solidFill>
                <a:schemeClr val="lt1"/>
              </a:solidFill>
              <a:latin typeface="Calibri"/>
              <a:ea typeface="Calibri"/>
              <a:cs typeface="Calibri"/>
              <a:sym typeface="Calibri"/>
            </a:endParaRPr>
          </a:p>
        </p:txBody>
      </p:sp>
      <p:sp>
        <p:nvSpPr>
          <p:cNvPr id="1210" name="Google Shape;1210;p50"/>
          <p:cNvSpPr txBox="1"/>
          <p:nvPr/>
        </p:nvSpPr>
        <p:spPr>
          <a:xfrm>
            <a:off x="656737" y="1124429"/>
            <a:ext cx="2946688" cy="400110"/>
          </a:xfrm>
          <a:prstGeom prst="rect">
            <a:avLst/>
          </a:prstGeom>
          <a:noFill/>
          <a:ln>
            <a:noFill/>
          </a:ln>
        </p:spPr>
        <p:txBody>
          <a:bodyPr spcFirstLastPara="1" wrap="square" lIns="0" tIns="45700" rIns="0" bIns="45700" anchor="ctr" anchorCtr="0">
            <a:spAutoFit/>
          </a:bodyPr>
          <a:lstStyle/>
          <a:p>
            <a:pPr marL="0" marR="0" lvl="0" indent="0" algn="just" rtl="0">
              <a:spcBef>
                <a:spcPts val="0"/>
              </a:spcBef>
              <a:spcAft>
                <a:spcPts val="0"/>
              </a:spcAft>
              <a:buNone/>
            </a:pPr>
            <a:r>
              <a:rPr lang="en-US" sz="2000" b="1">
                <a:solidFill>
                  <a:schemeClr val="dk1"/>
                </a:solidFill>
                <a:latin typeface="Calibri"/>
                <a:ea typeface="Calibri"/>
                <a:cs typeface="Calibri"/>
                <a:sym typeface="Calibri"/>
              </a:rPr>
              <a:t>Brownfield Implementation</a:t>
            </a:r>
            <a:endParaRPr/>
          </a:p>
        </p:txBody>
      </p:sp>
      <p:sp>
        <p:nvSpPr>
          <p:cNvPr id="1211" name="Google Shape;1211;p50"/>
          <p:cNvSpPr/>
          <p:nvPr/>
        </p:nvSpPr>
        <p:spPr>
          <a:xfrm>
            <a:off x="656737" y="1535836"/>
            <a:ext cx="4265446" cy="2062103"/>
          </a:xfrm>
          <a:prstGeom prst="rect">
            <a:avLst/>
          </a:prstGeom>
          <a:noFill/>
          <a:ln>
            <a:noFill/>
          </a:ln>
        </p:spPr>
        <p:txBody>
          <a:bodyPr spcFirstLastPara="1" wrap="square" lIns="0" tIns="45700" rIns="0" bIns="45700" anchor="t" anchorCtr="0">
            <a:spAutoFit/>
          </a:bodyPr>
          <a:lstStyle/>
          <a:p>
            <a:pPr marL="342814" marR="0" lvl="0" indent="-342814" algn="just" rtl="0">
              <a:spcBef>
                <a:spcPts val="0"/>
              </a:spcBef>
              <a:spcAft>
                <a:spcPts val="0"/>
              </a:spcAft>
              <a:buClr>
                <a:schemeClr val="dk1"/>
              </a:buClr>
              <a:buSzPts val="1600"/>
              <a:buFont typeface="Arial"/>
              <a:buChar char="•"/>
            </a:pPr>
            <a:r>
              <a:rPr lang="en-US" sz="1600">
                <a:solidFill>
                  <a:schemeClr val="dk1"/>
                </a:solidFill>
                <a:latin typeface="Calibri"/>
                <a:ea typeface="Calibri"/>
                <a:cs typeface="Calibri"/>
                <a:sym typeface="Calibri"/>
              </a:rPr>
              <a:t>Is used when we want to create a transactional application which can insert, update, delete data from the system by writing your own logic</a:t>
            </a:r>
            <a:endParaRPr/>
          </a:p>
          <a:p>
            <a:pPr marL="342814" marR="0" lvl="0" indent="-342814" algn="just" rtl="0">
              <a:spcBef>
                <a:spcPts val="0"/>
              </a:spcBef>
              <a:spcAft>
                <a:spcPts val="0"/>
              </a:spcAft>
              <a:buClr>
                <a:schemeClr val="dk1"/>
              </a:buClr>
              <a:buSzPts val="1600"/>
              <a:buFont typeface="Arial"/>
              <a:buChar char="•"/>
            </a:pPr>
            <a:r>
              <a:rPr lang="en-US" sz="1600">
                <a:solidFill>
                  <a:schemeClr val="dk1"/>
                </a:solidFill>
                <a:latin typeface="Calibri"/>
                <a:ea typeface="Calibri"/>
                <a:cs typeface="Calibri"/>
                <a:sym typeface="Calibri"/>
              </a:rPr>
              <a:t>You already have Business logic with you and you want to use that business logic to perform transactional capability</a:t>
            </a:r>
            <a:endParaRPr/>
          </a:p>
          <a:p>
            <a:pPr marL="342814" marR="0" lvl="0" indent="-342814" algn="just" rtl="0">
              <a:spcBef>
                <a:spcPts val="0"/>
              </a:spcBef>
              <a:spcAft>
                <a:spcPts val="0"/>
              </a:spcAft>
              <a:buClr>
                <a:schemeClr val="dk1"/>
              </a:buClr>
              <a:buSzPts val="1600"/>
              <a:buFont typeface="Arial"/>
              <a:buChar char="•"/>
            </a:pPr>
            <a:r>
              <a:rPr lang="en-US" sz="1600">
                <a:solidFill>
                  <a:schemeClr val="dk1"/>
                </a:solidFill>
                <a:latin typeface="Calibri"/>
                <a:ea typeface="Calibri"/>
                <a:cs typeface="Calibri"/>
                <a:sym typeface="Calibri"/>
              </a:rPr>
              <a:t>You are own your own to manage your implementation.</a:t>
            </a:r>
            <a:endParaRPr sz="1600">
              <a:solidFill>
                <a:schemeClr val="dk1"/>
              </a:solidFill>
              <a:latin typeface="Calibri"/>
              <a:ea typeface="Calibri"/>
              <a:cs typeface="Calibri"/>
              <a:sym typeface="Calibri"/>
            </a:endParaRPr>
          </a:p>
        </p:txBody>
      </p:sp>
      <p:sp>
        <p:nvSpPr>
          <p:cNvPr id="1212" name="Google Shape;1212;p50"/>
          <p:cNvSpPr txBox="1"/>
          <p:nvPr/>
        </p:nvSpPr>
        <p:spPr>
          <a:xfrm>
            <a:off x="7575407" y="3848916"/>
            <a:ext cx="2910350" cy="400110"/>
          </a:xfrm>
          <a:prstGeom prst="rect">
            <a:avLst/>
          </a:prstGeom>
          <a:noFill/>
          <a:ln>
            <a:noFill/>
          </a:ln>
        </p:spPr>
        <p:txBody>
          <a:bodyPr spcFirstLastPara="1" wrap="square" lIns="0" tIns="45700" rIns="0" bIns="45700" anchor="ctr" anchorCtr="0">
            <a:spAutoFit/>
          </a:bodyPr>
          <a:lstStyle/>
          <a:p>
            <a:pPr marL="0" marR="0" lvl="0" indent="0" algn="l" rtl="0">
              <a:spcBef>
                <a:spcPts val="0"/>
              </a:spcBef>
              <a:spcAft>
                <a:spcPts val="0"/>
              </a:spcAft>
              <a:buNone/>
            </a:pPr>
            <a:r>
              <a:rPr lang="en-US" sz="2000" b="1">
                <a:solidFill>
                  <a:schemeClr val="dk1"/>
                </a:solidFill>
                <a:latin typeface="Calibri"/>
                <a:ea typeface="Calibri"/>
                <a:cs typeface="Calibri"/>
                <a:sym typeface="Calibri"/>
              </a:rPr>
              <a:t>Greenfield Implementation</a:t>
            </a:r>
            <a:endParaRPr/>
          </a:p>
        </p:txBody>
      </p:sp>
      <p:sp>
        <p:nvSpPr>
          <p:cNvPr id="1213" name="Google Shape;1213;p50"/>
          <p:cNvSpPr/>
          <p:nvPr/>
        </p:nvSpPr>
        <p:spPr>
          <a:xfrm>
            <a:off x="7516430" y="4255777"/>
            <a:ext cx="4234682" cy="1815882"/>
          </a:xfrm>
          <a:prstGeom prst="rect">
            <a:avLst/>
          </a:prstGeom>
          <a:noFill/>
          <a:ln>
            <a:noFill/>
          </a:ln>
        </p:spPr>
        <p:txBody>
          <a:bodyPr spcFirstLastPara="1" wrap="square" lIns="0" tIns="45700" rIns="0" bIns="45700" anchor="t" anchorCtr="0">
            <a:spAutoFit/>
          </a:bodyPr>
          <a:lstStyle/>
          <a:p>
            <a:pPr marL="342814" marR="0" lvl="0" indent="-342814" algn="just" rtl="0">
              <a:spcBef>
                <a:spcPts val="0"/>
              </a:spcBef>
              <a:spcAft>
                <a:spcPts val="0"/>
              </a:spcAft>
              <a:buClr>
                <a:schemeClr val="dk1"/>
              </a:buClr>
              <a:buSzPts val="1600"/>
              <a:buFont typeface="Arial"/>
              <a:buChar char="•"/>
            </a:pPr>
            <a:r>
              <a:rPr lang="en-US" sz="1600">
                <a:solidFill>
                  <a:schemeClr val="dk1"/>
                </a:solidFill>
                <a:latin typeface="Calibri"/>
                <a:ea typeface="Calibri"/>
                <a:cs typeface="Calibri"/>
                <a:sym typeface="Calibri"/>
              </a:rPr>
              <a:t>Is used when we want to create a transactional application which can insert, update, delete data from the system by using the framework provided implementation</a:t>
            </a:r>
            <a:endParaRPr/>
          </a:p>
          <a:p>
            <a:pPr marL="342814" marR="0" lvl="0" indent="-342814" algn="just" rtl="0">
              <a:spcBef>
                <a:spcPts val="0"/>
              </a:spcBef>
              <a:spcAft>
                <a:spcPts val="0"/>
              </a:spcAft>
              <a:buClr>
                <a:schemeClr val="dk1"/>
              </a:buClr>
              <a:buSzPts val="1600"/>
              <a:buFont typeface="Arial"/>
              <a:buChar char="•"/>
            </a:pPr>
            <a:r>
              <a:rPr lang="en-US" sz="1600">
                <a:solidFill>
                  <a:schemeClr val="dk1"/>
                </a:solidFill>
                <a:latin typeface="Calibri"/>
                <a:ea typeface="Calibri"/>
                <a:cs typeface="Calibri"/>
                <a:sym typeface="Calibri"/>
              </a:rPr>
              <a:t>You do not have Business logic with you and you want system to create business logic for you automatically.</a:t>
            </a:r>
            <a:endParaRPr sz="1600">
              <a:solidFill>
                <a:schemeClr val="dk1"/>
              </a:solidFill>
              <a:latin typeface="Calibri"/>
              <a:ea typeface="Calibri"/>
              <a:cs typeface="Calibri"/>
              <a:sym typeface="Calibri"/>
            </a:endParaRPr>
          </a:p>
        </p:txBody>
      </p:sp>
      <p:sp>
        <p:nvSpPr>
          <p:cNvPr id="1214" name="Google Shape;1214;p50"/>
          <p:cNvSpPr txBox="1"/>
          <p:nvPr/>
        </p:nvSpPr>
        <p:spPr>
          <a:xfrm>
            <a:off x="5856521" y="1775322"/>
            <a:ext cx="3484087" cy="461537"/>
          </a:xfrm>
          <a:prstGeom prst="rect">
            <a:avLst/>
          </a:prstGeom>
          <a:noFill/>
          <a:ln>
            <a:noFill/>
          </a:ln>
        </p:spPr>
        <p:txBody>
          <a:bodyPr spcFirstLastPara="1" wrap="square" lIns="0" tIns="45700" rIns="0" bIns="45700" anchor="ctr" anchorCtr="0">
            <a:spAutoFit/>
          </a:bodyPr>
          <a:lstStyle/>
          <a:p>
            <a:pPr marL="0" marR="0" lvl="0" indent="0" algn="ctr" rtl="0">
              <a:spcBef>
                <a:spcPts val="0"/>
              </a:spcBef>
              <a:spcAft>
                <a:spcPts val="0"/>
              </a:spcAft>
              <a:buNone/>
            </a:pPr>
            <a:r>
              <a:rPr lang="en-US" sz="2399" b="1">
                <a:solidFill>
                  <a:schemeClr val="lt1"/>
                </a:solidFill>
                <a:latin typeface="Open Sans"/>
                <a:ea typeface="Open Sans"/>
                <a:cs typeface="Open Sans"/>
                <a:sym typeface="Open Sans"/>
              </a:rPr>
              <a:t>02. Managed Scenario</a:t>
            </a:r>
            <a:endParaRPr/>
          </a:p>
        </p:txBody>
      </p:sp>
      <p:sp>
        <p:nvSpPr>
          <p:cNvPr id="1215" name="Google Shape;1215;p50"/>
          <p:cNvSpPr/>
          <p:nvPr/>
        </p:nvSpPr>
        <p:spPr>
          <a:xfrm>
            <a:off x="8986379" y="2883579"/>
            <a:ext cx="410768" cy="360134"/>
          </a:xfrm>
          <a:custGeom>
            <a:avLst/>
            <a:gdLst/>
            <a:ahLst/>
            <a:cxnLst/>
            <a:rect l="l" t="t" r="r" b="b"/>
            <a:pathLst>
              <a:path w="1536" h="1350" extrusionOk="0">
                <a:moveTo>
                  <a:pt x="1491" y="180"/>
                </a:moveTo>
                <a:cubicBezTo>
                  <a:pt x="1491" y="180"/>
                  <a:pt x="1491" y="180"/>
                  <a:pt x="1491" y="180"/>
                </a:cubicBezTo>
                <a:cubicBezTo>
                  <a:pt x="1083" y="180"/>
                  <a:pt x="1083" y="180"/>
                  <a:pt x="1083" y="180"/>
                </a:cubicBezTo>
                <a:cubicBezTo>
                  <a:pt x="1083" y="135"/>
                  <a:pt x="1083" y="135"/>
                  <a:pt x="1083" y="135"/>
                </a:cubicBezTo>
                <a:cubicBezTo>
                  <a:pt x="1083" y="61"/>
                  <a:pt x="1022" y="0"/>
                  <a:pt x="948" y="0"/>
                </a:cubicBezTo>
                <a:cubicBezTo>
                  <a:pt x="588" y="0"/>
                  <a:pt x="588" y="0"/>
                  <a:pt x="588" y="0"/>
                </a:cubicBezTo>
                <a:cubicBezTo>
                  <a:pt x="514" y="0"/>
                  <a:pt x="453" y="61"/>
                  <a:pt x="453" y="135"/>
                </a:cubicBezTo>
                <a:cubicBezTo>
                  <a:pt x="453" y="180"/>
                  <a:pt x="453" y="180"/>
                  <a:pt x="453" y="180"/>
                </a:cubicBezTo>
                <a:cubicBezTo>
                  <a:pt x="45" y="180"/>
                  <a:pt x="45" y="180"/>
                  <a:pt x="45" y="180"/>
                </a:cubicBezTo>
                <a:cubicBezTo>
                  <a:pt x="20" y="180"/>
                  <a:pt x="0" y="201"/>
                  <a:pt x="0" y="225"/>
                </a:cubicBezTo>
                <a:cubicBezTo>
                  <a:pt x="0" y="1215"/>
                  <a:pt x="0" y="1215"/>
                  <a:pt x="0" y="1215"/>
                </a:cubicBezTo>
                <a:cubicBezTo>
                  <a:pt x="0" y="1289"/>
                  <a:pt x="61" y="1350"/>
                  <a:pt x="135" y="1350"/>
                </a:cubicBezTo>
                <a:cubicBezTo>
                  <a:pt x="1401" y="1350"/>
                  <a:pt x="1401" y="1350"/>
                  <a:pt x="1401" y="1350"/>
                </a:cubicBezTo>
                <a:cubicBezTo>
                  <a:pt x="1475" y="1350"/>
                  <a:pt x="1536" y="1289"/>
                  <a:pt x="1536" y="1215"/>
                </a:cubicBezTo>
                <a:cubicBezTo>
                  <a:pt x="1536" y="226"/>
                  <a:pt x="1536" y="226"/>
                  <a:pt x="1536" y="226"/>
                </a:cubicBezTo>
                <a:cubicBezTo>
                  <a:pt x="1536" y="226"/>
                  <a:pt x="1536" y="226"/>
                  <a:pt x="1536" y="226"/>
                </a:cubicBezTo>
                <a:cubicBezTo>
                  <a:pt x="1534" y="196"/>
                  <a:pt x="1516" y="180"/>
                  <a:pt x="1491" y="180"/>
                </a:cubicBezTo>
                <a:close/>
                <a:moveTo>
                  <a:pt x="543" y="135"/>
                </a:moveTo>
                <a:cubicBezTo>
                  <a:pt x="543" y="110"/>
                  <a:pt x="563" y="90"/>
                  <a:pt x="588" y="90"/>
                </a:cubicBezTo>
                <a:cubicBezTo>
                  <a:pt x="948" y="90"/>
                  <a:pt x="948" y="90"/>
                  <a:pt x="948" y="90"/>
                </a:cubicBezTo>
                <a:cubicBezTo>
                  <a:pt x="973" y="90"/>
                  <a:pt x="993" y="110"/>
                  <a:pt x="993" y="135"/>
                </a:cubicBezTo>
                <a:cubicBezTo>
                  <a:pt x="993" y="180"/>
                  <a:pt x="993" y="180"/>
                  <a:pt x="993" y="180"/>
                </a:cubicBezTo>
                <a:cubicBezTo>
                  <a:pt x="543" y="180"/>
                  <a:pt x="543" y="180"/>
                  <a:pt x="543" y="180"/>
                </a:cubicBezTo>
                <a:lnTo>
                  <a:pt x="543" y="135"/>
                </a:lnTo>
                <a:close/>
                <a:moveTo>
                  <a:pt x="1429" y="270"/>
                </a:moveTo>
                <a:cubicBezTo>
                  <a:pt x="1289" y="689"/>
                  <a:pt x="1289" y="689"/>
                  <a:pt x="1289" y="689"/>
                </a:cubicBezTo>
                <a:cubicBezTo>
                  <a:pt x="1283" y="708"/>
                  <a:pt x="1266" y="720"/>
                  <a:pt x="1246" y="720"/>
                </a:cubicBezTo>
                <a:cubicBezTo>
                  <a:pt x="993" y="720"/>
                  <a:pt x="993" y="720"/>
                  <a:pt x="993" y="720"/>
                </a:cubicBezTo>
                <a:cubicBezTo>
                  <a:pt x="993" y="675"/>
                  <a:pt x="993" y="675"/>
                  <a:pt x="993" y="675"/>
                </a:cubicBezTo>
                <a:cubicBezTo>
                  <a:pt x="993" y="650"/>
                  <a:pt x="973" y="630"/>
                  <a:pt x="948" y="630"/>
                </a:cubicBezTo>
                <a:cubicBezTo>
                  <a:pt x="588" y="630"/>
                  <a:pt x="588" y="630"/>
                  <a:pt x="588" y="630"/>
                </a:cubicBezTo>
                <a:cubicBezTo>
                  <a:pt x="563" y="630"/>
                  <a:pt x="543" y="650"/>
                  <a:pt x="543" y="675"/>
                </a:cubicBezTo>
                <a:cubicBezTo>
                  <a:pt x="543" y="720"/>
                  <a:pt x="543" y="720"/>
                  <a:pt x="543" y="720"/>
                </a:cubicBezTo>
                <a:cubicBezTo>
                  <a:pt x="290" y="720"/>
                  <a:pt x="290" y="720"/>
                  <a:pt x="290" y="720"/>
                </a:cubicBezTo>
                <a:cubicBezTo>
                  <a:pt x="270" y="720"/>
                  <a:pt x="253" y="708"/>
                  <a:pt x="247" y="689"/>
                </a:cubicBezTo>
                <a:cubicBezTo>
                  <a:pt x="107" y="270"/>
                  <a:pt x="107" y="270"/>
                  <a:pt x="107" y="270"/>
                </a:cubicBezTo>
                <a:lnTo>
                  <a:pt x="1429" y="270"/>
                </a:lnTo>
                <a:close/>
                <a:moveTo>
                  <a:pt x="903" y="720"/>
                </a:moveTo>
                <a:cubicBezTo>
                  <a:pt x="903" y="810"/>
                  <a:pt x="903" y="810"/>
                  <a:pt x="903" y="810"/>
                </a:cubicBezTo>
                <a:cubicBezTo>
                  <a:pt x="633" y="810"/>
                  <a:pt x="633" y="810"/>
                  <a:pt x="633" y="810"/>
                </a:cubicBezTo>
                <a:cubicBezTo>
                  <a:pt x="633" y="720"/>
                  <a:pt x="633" y="720"/>
                  <a:pt x="633" y="720"/>
                </a:cubicBezTo>
                <a:lnTo>
                  <a:pt x="903" y="720"/>
                </a:lnTo>
                <a:close/>
                <a:moveTo>
                  <a:pt x="1446" y="1215"/>
                </a:moveTo>
                <a:cubicBezTo>
                  <a:pt x="1446" y="1240"/>
                  <a:pt x="1426" y="1260"/>
                  <a:pt x="1401" y="1260"/>
                </a:cubicBezTo>
                <a:cubicBezTo>
                  <a:pt x="135" y="1260"/>
                  <a:pt x="135" y="1260"/>
                  <a:pt x="135" y="1260"/>
                </a:cubicBezTo>
                <a:cubicBezTo>
                  <a:pt x="110" y="1260"/>
                  <a:pt x="90" y="1240"/>
                  <a:pt x="90" y="1215"/>
                </a:cubicBezTo>
                <a:cubicBezTo>
                  <a:pt x="90" y="502"/>
                  <a:pt x="90" y="502"/>
                  <a:pt x="90" y="502"/>
                </a:cubicBezTo>
                <a:cubicBezTo>
                  <a:pt x="162" y="718"/>
                  <a:pt x="162" y="718"/>
                  <a:pt x="162" y="718"/>
                </a:cubicBezTo>
                <a:cubicBezTo>
                  <a:pt x="180" y="773"/>
                  <a:pt x="232" y="810"/>
                  <a:pt x="290" y="810"/>
                </a:cubicBezTo>
                <a:cubicBezTo>
                  <a:pt x="543" y="810"/>
                  <a:pt x="543" y="810"/>
                  <a:pt x="543" y="810"/>
                </a:cubicBezTo>
                <a:cubicBezTo>
                  <a:pt x="543" y="855"/>
                  <a:pt x="543" y="855"/>
                  <a:pt x="543" y="855"/>
                </a:cubicBezTo>
                <a:cubicBezTo>
                  <a:pt x="543" y="880"/>
                  <a:pt x="563" y="900"/>
                  <a:pt x="588" y="900"/>
                </a:cubicBezTo>
                <a:cubicBezTo>
                  <a:pt x="948" y="900"/>
                  <a:pt x="948" y="900"/>
                  <a:pt x="948" y="900"/>
                </a:cubicBezTo>
                <a:cubicBezTo>
                  <a:pt x="973" y="900"/>
                  <a:pt x="993" y="880"/>
                  <a:pt x="993" y="855"/>
                </a:cubicBezTo>
                <a:cubicBezTo>
                  <a:pt x="993" y="810"/>
                  <a:pt x="993" y="810"/>
                  <a:pt x="993" y="810"/>
                </a:cubicBezTo>
                <a:cubicBezTo>
                  <a:pt x="1246" y="810"/>
                  <a:pt x="1246" y="810"/>
                  <a:pt x="1246" y="810"/>
                </a:cubicBezTo>
                <a:cubicBezTo>
                  <a:pt x="1304" y="810"/>
                  <a:pt x="1356" y="773"/>
                  <a:pt x="1374" y="718"/>
                </a:cubicBezTo>
                <a:cubicBezTo>
                  <a:pt x="1446" y="502"/>
                  <a:pt x="1446" y="502"/>
                  <a:pt x="1446" y="502"/>
                </a:cubicBezTo>
                <a:lnTo>
                  <a:pt x="1446" y="1215"/>
                </a:lnTo>
                <a:close/>
                <a:moveTo>
                  <a:pt x="1446" y="1215"/>
                </a:moveTo>
                <a:cubicBezTo>
                  <a:pt x="1446" y="1215"/>
                  <a:pt x="1446" y="1215"/>
                  <a:pt x="1446" y="1215"/>
                </a:cubicBezTo>
              </a:path>
            </a:pathLst>
          </a:custGeom>
          <a:solidFill>
            <a:schemeClr val="lt1"/>
          </a:solidFill>
          <a:ln>
            <a:noFill/>
          </a:ln>
        </p:spPr>
        <p:txBody>
          <a:bodyPr spcFirstLastPara="1" wrap="square" lIns="91400" tIns="45700" rIns="91400" bIns="45700" anchor="t" anchorCtr="0">
            <a:noAutofit/>
          </a:bodyPr>
          <a:lstStyle/>
          <a:p>
            <a:pPr marL="0" marR="0" lvl="0" indent="0" algn="l" rtl="0">
              <a:spcBef>
                <a:spcPts val="0"/>
              </a:spcBef>
              <a:spcAft>
                <a:spcPts val="0"/>
              </a:spcAft>
              <a:buNone/>
            </a:pPr>
            <a:endParaRPr sz="2399">
              <a:solidFill>
                <a:schemeClr val="lt1"/>
              </a:solidFill>
              <a:latin typeface="Calibri"/>
              <a:ea typeface="Calibri"/>
              <a:cs typeface="Calibri"/>
              <a:sym typeface="Calibri"/>
            </a:endParaRPr>
          </a:p>
        </p:txBody>
      </p:sp>
      <p:sp>
        <p:nvSpPr>
          <p:cNvPr id="1216" name="Google Shape;1216;p50"/>
          <p:cNvSpPr/>
          <p:nvPr/>
        </p:nvSpPr>
        <p:spPr>
          <a:xfrm>
            <a:off x="2076240" y="3293876"/>
            <a:ext cx="4483523" cy="2384707"/>
          </a:xfrm>
          <a:custGeom>
            <a:avLst/>
            <a:gdLst/>
            <a:ahLst/>
            <a:cxnLst/>
            <a:rect l="l" t="t" r="r" b="b"/>
            <a:pathLst>
              <a:path w="2619" h="1393" extrusionOk="0">
                <a:moveTo>
                  <a:pt x="2018" y="191"/>
                </a:moveTo>
                <a:lnTo>
                  <a:pt x="2018" y="794"/>
                </a:lnTo>
                <a:lnTo>
                  <a:pt x="773" y="794"/>
                </a:lnTo>
                <a:lnTo>
                  <a:pt x="773" y="467"/>
                </a:lnTo>
                <a:lnTo>
                  <a:pt x="933" y="467"/>
                </a:lnTo>
                <a:lnTo>
                  <a:pt x="467" y="0"/>
                </a:lnTo>
                <a:lnTo>
                  <a:pt x="0" y="467"/>
                </a:lnTo>
                <a:lnTo>
                  <a:pt x="172" y="467"/>
                </a:lnTo>
                <a:lnTo>
                  <a:pt x="172" y="1393"/>
                </a:lnTo>
                <a:lnTo>
                  <a:pt x="2619" y="1393"/>
                </a:lnTo>
                <a:lnTo>
                  <a:pt x="2619" y="191"/>
                </a:lnTo>
                <a:lnTo>
                  <a:pt x="2018" y="191"/>
                </a:lnTo>
                <a:close/>
              </a:path>
            </a:pathLst>
          </a:custGeom>
          <a:gradFill>
            <a:gsLst>
              <a:gs pos="0">
                <a:schemeClr val="accent3"/>
              </a:gs>
              <a:gs pos="76000">
                <a:schemeClr val="accent4"/>
              </a:gs>
              <a:gs pos="100000">
                <a:schemeClr val="accent4"/>
              </a:gs>
            </a:gsLst>
            <a:lin ang="0" scaled="0"/>
          </a:gradFill>
          <a:ln>
            <a:noFill/>
          </a:ln>
          <a:effectLst>
            <a:outerShdw blurRad="177800" dist="215900" dir="5400000" algn="t" rotWithShape="0">
              <a:srgbClr val="000000">
                <a:alpha val="14901"/>
              </a:srgbClr>
            </a:outerShdw>
          </a:effectLst>
        </p:spPr>
        <p:txBody>
          <a:bodyPr spcFirstLastPara="1" wrap="square" lIns="91400" tIns="45700" rIns="91400" bIns="45700" anchor="t" anchorCtr="0">
            <a:noAutofit/>
          </a:bodyPr>
          <a:lstStyle/>
          <a:p>
            <a:pPr marL="0" marR="0" lvl="0" indent="0" algn="l" rtl="0">
              <a:spcBef>
                <a:spcPts val="0"/>
              </a:spcBef>
              <a:spcAft>
                <a:spcPts val="0"/>
              </a:spcAft>
              <a:buNone/>
            </a:pPr>
            <a:endParaRPr sz="2399">
              <a:solidFill>
                <a:schemeClr val="lt1"/>
              </a:solidFill>
              <a:latin typeface="Calibri"/>
              <a:ea typeface="Calibri"/>
              <a:cs typeface="Calibri"/>
              <a:sym typeface="Calibri"/>
            </a:endParaRPr>
          </a:p>
        </p:txBody>
      </p:sp>
      <p:sp>
        <p:nvSpPr>
          <p:cNvPr id="1217" name="Google Shape;1217;p50"/>
          <p:cNvSpPr txBox="1"/>
          <p:nvPr/>
        </p:nvSpPr>
        <p:spPr>
          <a:xfrm>
            <a:off x="2744933" y="4724221"/>
            <a:ext cx="3484087" cy="830740"/>
          </a:xfrm>
          <a:prstGeom prst="rect">
            <a:avLst/>
          </a:prstGeom>
          <a:noFill/>
          <a:ln>
            <a:noFill/>
          </a:ln>
        </p:spPr>
        <p:txBody>
          <a:bodyPr spcFirstLastPara="1" wrap="square" lIns="0" tIns="45700" rIns="0" bIns="45700" anchor="ctr" anchorCtr="0">
            <a:spAutoFit/>
          </a:bodyPr>
          <a:lstStyle/>
          <a:p>
            <a:pPr marL="0" marR="0" lvl="0" indent="0" algn="ctr" rtl="0">
              <a:spcBef>
                <a:spcPts val="0"/>
              </a:spcBef>
              <a:spcAft>
                <a:spcPts val="0"/>
              </a:spcAft>
              <a:buNone/>
            </a:pPr>
            <a:r>
              <a:rPr lang="en-US" sz="2399" b="1">
                <a:solidFill>
                  <a:schemeClr val="lt1"/>
                </a:solidFill>
                <a:latin typeface="Open Sans"/>
                <a:ea typeface="Open Sans"/>
                <a:cs typeface="Open Sans"/>
                <a:sym typeface="Open Sans"/>
              </a:rPr>
              <a:t>01. Un-Managed Scenario</a:t>
            </a:r>
            <a:endParaRPr/>
          </a:p>
        </p:txBody>
      </p:sp>
      <p:grpSp>
        <p:nvGrpSpPr>
          <p:cNvPr id="1218" name="Google Shape;1218;p50"/>
          <p:cNvGrpSpPr/>
          <p:nvPr/>
        </p:nvGrpSpPr>
        <p:grpSpPr>
          <a:xfrm>
            <a:off x="2640029" y="3909061"/>
            <a:ext cx="470524" cy="527087"/>
            <a:chOff x="120651" y="2266950"/>
            <a:chExt cx="2944813" cy="3298825"/>
          </a:xfrm>
        </p:grpSpPr>
        <p:sp>
          <p:nvSpPr>
            <p:cNvPr id="1219" name="Google Shape;1219;p50"/>
            <p:cNvSpPr/>
            <p:nvPr/>
          </p:nvSpPr>
          <p:spPr>
            <a:xfrm>
              <a:off x="1219201" y="3508375"/>
              <a:ext cx="747713" cy="1436688"/>
            </a:xfrm>
            <a:custGeom>
              <a:avLst/>
              <a:gdLst/>
              <a:ahLst/>
              <a:cxnLst/>
              <a:rect l="l" t="t" r="r" b="b"/>
              <a:pathLst>
                <a:path w="347" h="669" extrusionOk="0">
                  <a:moveTo>
                    <a:pt x="206" y="290"/>
                  </a:moveTo>
                  <a:cubicBezTo>
                    <a:pt x="141" y="290"/>
                    <a:pt x="141" y="290"/>
                    <a:pt x="141" y="290"/>
                  </a:cubicBezTo>
                  <a:cubicBezTo>
                    <a:pt x="113" y="290"/>
                    <a:pt x="90" y="267"/>
                    <a:pt x="90" y="238"/>
                  </a:cubicBezTo>
                  <a:cubicBezTo>
                    <a:pt x="90" y="210"/>
                    <a:pt x="113" y="187"/>
                    <a:pt x="141" y="187"/>
                  </a:cubicBezTo>
                  <a:cubicBezTo>
                    <a:pt x="270" y="187"/>
                    <a:pt x="270" y="187"/>
                    <a:pt x="270" y="187"/>
                  </a:cubicBezTo>
                  <a:cubicBezTo>
                    <a:pt x="295" y="187"/>
                    <a:pt x="315" y="167"/>
                    <a:pt x="315" y="142"/>
                  </a:cubicBezTo>
                  <a:cubicBezTo>
                    <a:pt x="315" y="117"/>
                    <a:pt x="295" y="97"/>
                    <a:pt x="270" y="97"/>
                  </a:cubicBezTo>
                  <a:cubicBezTo>
                    <a:pt x="219" y="97"/>
                    <a:pt x="219" y="97"/>
                    <a:pt x="219" y="97"/>
                  </a:cubicBezTo>
                  <a:cubicBezTo>
                    <a:pt x="219" y="45"/>
                    <a:pt x="219" y="45"/>
                    <a:pt x="219" y="45"/>
                  </a:cubicBezTo>
                  <a:cubicBezTo>
                    <a:pt x="219" y="21"/>
                    <a:pt x="198" y="0"/>
                    <a:pt x="174" y="0"/>
                  </a:cubicBezTo>
                  <a:cubicBezTo>
                    <a:pt x="149" y="0"/>
                    <a:pt x="129" y="21"/>
                    <a:pt x="129" y="45"/>
                  </a:cubicBezTo>
                  <a:cubicBezTo>
                    <a:pt x="129" y="97"/>
                    <a:pt x="129" y="97"/>
                    <a:pt x="129" y="97"/>
                  </a:cubicBezTo>
                  <a:cubicBezTo>
                    <a:pt x="57" y="104"/>
                    <a:pt x="0" y="165"/>
                    <a:pt x="0" y="238"/>
                  </a:cubicBezTo>
                  <a:cubicBezTo>
                    <a:pt x="0" y="316"/>
                    <a:pt x="63" y="380"/>
                    <a:pt x="141" y="380"/>
                  </a:cubicBezTo>
                  <a:cubicBezTo>
                    <a:pt x="206" y="380"/>
                    <a:pt x="206" y="380"/>
                    <a:pt x="206" y="380"/>
                  </a:cubicBezTo>
                  <a:cubicBezTo>
                    <a:pt x="234" y="380"/>
                    <a:pt x="257" y="403"/>
                    <a:pt x="257" y="431"/>
                  </a:cubicBezTo>
                  <a:cubicBezTo>
                    <a:pt x="257" y="459"/>
                    <a:pt x="234" y="482"/>
                    <a:pt x="206" y="482"/>
                  </a:cubicBezTo>
                  <a:cubicBezTo>
                    <a:pt x="77" y="482"/>
                    <a:pt x="77" y="482"/>
                    <a:pt x="77" y="482"/>
                  </a:cubicBezTo>
                  <a:cubicBezTo>
                    <a:pt x="52" y="482"/>
                    <a:pt x="32" y="503"/>
                    <a:pt x="32" y="527"/>
                  </a:cubicBezTo>
                  <a:cubicBezTo>
                    <a:pt x="32" y="552"/>
                    <a:pt x="52" y="572"/>
                    <a:pt x="77" y="572"/>
                  </a:cubicBezTo>
                  <a:cubicBezTo>
                    <a:pt x="129" y="572"/>
                    <a:pt x="129" y="572"/>
                    <a:pt x="129" y="572"/>
                  </a:cubicBezTo>
                  <a:cubicBezTo>
                    <a:pt x="129" y="624"/>
                    <a:pt x="129" y="624"/>
                    <a:pt x="129" y="624"/>
                  </a:cubicBezTo>
                  <a:cubicBezTo>
                    <a:pt x="129" y="649"/>
                    <a:pt x="149" y="669"/>
                    <a:pt x="174" y="669"/>
                  </a:cubicBezTo>
                  <a:cubicBezTo>
                    <a:pt x="198" y="669"/>
                    <a:pt x="219" y="649"/>
                    <a:pt x="219" y="624"/>
                  </a:cubicBezTo>
                  <a:cubicBezTo>
                    <a:pt x="219" y="572"/>
                    <a:pt x="219" y="572"/>
                    <a:pt x="219" y="572"/>
                  </a:cubicBezTo>
                  <a:cubicBezTo>
                    <a:pt x="291" y="565"/>
                    <a:pt x="347" y="505"/>
                    <a:pt x="347" y="431"/>
                  </a:cubicBezTo>
                  <a:cubicBezTo>
                    <a:pt x="347" y="353"/>
                    <a:pt x="284" y="290"/>
                    <a:pt x="206" y="290"/>
                  </a:cubicBezTo>
                  <a:close/>
                  <a:moveTo>
                    <a:pt x="206" y="290"/>
                  </a:moveTo>
                  <a:cubicBezTo>
                    <a:pt x="206" y="290"/>
                    <a:pt x="206" y="290"/>
                    <a:pt x="206" y="290"/>
                  </a:cubicBezTo>
                </a:path>
              </a:pathLst>
            </a:custGeom>
            <a:solidFill>
              <a:schemeClr val="lt1"/>
            </a:solidFill>
            <a:ln>
              <a:noFill/>
            </a:ln>
          </p:spPr>
          <p:txBody>
            <a:bodyPr spcFirstLastPara="1" wrap="square" lIns="91400" tIns="45700" rIns="91400" bIns="45700" anchor="t" anchorCtr="0">
              <a:noAutofit/>
            </a:bodyPr>
            <a:lstStyle/>
            <a:p>
              <a:pPr marL="0" marR="0" lvl="0" indent="0" algn="l" rtl="0">
                <a:spcBef>
                  <a:spcPts val="0"/>
                </a:spcBef>
                <a:spcAft>
                  <a:spcPts val="0"/>
                </a:spcAft>
                <a:buNone/>
              </a:pPr>
              <a:endParaRPr sz="2399">
                <a:solidFill>
                  <a:schemeClr val="lt1"/>
                </a:solidFill>
                <a:latin typeface="Calibri"/>
                <a:ea typeface="Calibri"/>
                <a:cs typeface="Calibri"/>
                <a:sym typeface="Calibri"/>
              </a:endParaRPr>
            </a:p>
          </p:txBody>
        </p:sp>
        <p:sp>
          <p:nvSpPr>
            <p:cNvPr id="1220" name="Google Shape;1220;p50"/>
            <p:cNvSpPr/>
            <p:nvPr/>
          </p:nvSpPr>
          <p:spPr>
            <a:xfrm>
              <a:off x="120651" y="2266950"/>
              <a:ext cx="2944813" cy="3298825"/>
            </a:xfrm>
            <a:custGeom>
              <a:avLst/>
              <a:gdLst/>
              <a:ahLst/>
              <a:cxnLst/>
              <a:rect l="l" t="t" r="r" b="b"/>
              <a:pathLst>
                <a:path w="1367" h="1536" extrusionOk="0">
                  <a:moveTo>
                    <a:pt x="1125" y="472"/>
                  </a:moveTo>
                  <a:cubicBezTo>
                    <a:pt x="1125" y="472"/>
                    <a:pt x="1125" y="472"/>
                    <a:pt x="1124" y="472"/>
                  </a:cubicBezTo>
                  <a:cubicBezTo>
                    <a:pt x="1032" y="379"/>
                    <a:pt x="1032" y="379"/>
                    <a:pt x="1032" y="379"/>
                  </a:cubicBezTo>
                  <a:cubicBezTo>
                    <a:pt x="1212" y="379"/>
                    <a:pt x="1212" y="379"/>
                    <a:pt x="1212" y="379"/>
                  </a:cubicBezTo>
                  <a:cubicBezTo>
                    <a:pt x="1237" y="379"/>
                    <a:pt x="1257" y="359"/>
                    <a:pt x="1257" y="334"/>
                  </a:cubicBezTo>
                  <a:cubicBezTo>
                    <a:pt x="1257" y="309"/>
                    <a:pt x="1237" y="289"/>
                    <a:pt x="1212" y="289"/>
                  </a:cubicBezTo>
                  <a:cubicBezTo>
                    <a:pt x="996" y="289"/>
                    <a:pt x="996" y="289"/>
                    <a:pt x="996" y="289"/>
                  </a:cubicBezTo>
                  <a:cubicBezTo>
                    <a:pt x="1108" y="65"/>
                    <a:pt x="1108" y="65"/>
                    <a:pt x="1108" y="65"/>
                  </a:cubicBezTo>
                  <a:cubicBezTo>
                    <a:pt x="1115" y="51"/>
                    <a:pt x="1114" y="35"/>
                    <a:pt x="1106" y="21"/>
                  </a:cubicBezTo>
                  <a:cubicBezTo>
                    <a:pt x="1098" y="8"/>
                    <a:pt x="1083" y="0"/>
                    <a:pt x="1068" y="0"/>
                  </a:cubicBezTo>
                  <a:cubicBezTo>
                    <a:pt x="299" y="0"/>
                    <a:pt x="299" y="0"/>
                    <a:pt x="299" y="0"/>
                  </a:cubicBezTo>
                  <a:cubicBezTo>
                    <a:pt x="284" y="0"/>
                    <a:pt x="269" y="8"/>
                    <a:pt x="261" y="21"/>
                  </a:cubicBezTo>
                  <a:cubicBezTo>
                    <a:pt x="253" y="35"/>
                    <a:pt x="252" y="51"/>
                    <a:pt x="259" y="65"/>
                  </a:cubicBezTo>
                  <a:cubicBezTo>
                    <a:pt x="389" y="325"/>
                    <a:pt x="389" y="325"/>
                    <a:pt x="389" y="325"/>
                  </a:cubicBezTo>
                  <a:cubicBezTo>
                    <a:pt x="243" y="472"/>
                    <a:pt x="243" y="472"/>
                    <a:pt x="243" y="472"/>
                  </a:cubicBezTo>
                  <a:cubicBezTo>
                    <a:pt x="243" y="472"/>
                    <a:pt x="242" y="472"/>
                    <a:pt x="242" y="472"/>
                  </a:cubicBezTo>
                  <a:cubicBezTo>
                    <a:pt x="0" y="715"/>
                    <a:pt x="0" y="1110"/>
                    <a:pt x="243" y="1353"/>
                  </a:cubicBezTo>
                  <a:cubicBezTo>
                    <a:pt x="360" y="1471"/>
                    <a:pt x="517" y="1536"/>
                    <a:pt x="684" y="1536"/>
                  </a:cubicBezTo>
                  <a:cubicBezTo>
                    <a:pt x="850" y="1536"/>
                    <a:pt x="1007" y="1471"/>
                    <a:pt x="1124" y="1353"/>
                  </a:cubicBezTo>
                  <a:cubicBezTo>
                    <a:pt x="1367" y="1110"/>
                    <a:pt x="1367" y="715"/>
                    <a:pt x="1125" y="472"/>
                  </a:cubicBezTo>
                  <a:close/>
                  <a:moveTo>
                    <a:pt x="372" y="90"/>
                  </a:moveTo>
                  <a:cubicBezTo>
                    <a:pt x="995" y="90"/>
                    <a:pt x="995" y="90"/>
                    <a:pt x="995" y="90"/>
                  </a:cubicBezTo>
                  <a:cubicBezTo>
                    <a:pt x="895" y="289"/>
                    <a:pt x="895" y="289"/>
                    <a:pt x="895" y="289"/>
                  </a:cubicBezTo>
                  <a:cubicBezTo>
                    <a:pt x="472" y="289"/>
                    <a:pt x="472" y="289"/>
                    <a:pt x="472" y="289"/>
                  </a:cubicBezTo>
                  <a:lnTo>
                    <a:pt x="372" y="90"/>
                  </a:lnTo>
                  <a:close/>
                  <a:moveTo>
                    <a:pt x="1061" y="1290"/>
                  </a:moveTo>
                  <a:cubicBezTo>
                    <a:pt x="960" y="1391"/>
                    <a:pt x="826" y="1446"/>
                    <a:pt x="684" y="1446"/>
                  </a:cubicBezTo>
                  <a:cubicBezTo>
                    <a:pt x="541" y="1446"/>
                    <a:pt x="407" y="1391"/>
                    <a:pt x="306" y="1290"/>
                  </a:cubicBezTo>
                  <a:cubicBezTo>
                    <a:pt x="98" y="1082"/>
                    <a:pt x="98" y="743"/>
                    <a:pt x="306" y="535"/>
                  </a:cubicBezTo>
                  <a:cubicBezTo>
                    <a:pt x="307" y="535"/>
                    <a:pt x="307" y="535"/>
                    <a:pt x="307" y="535"/>
                  </a:cubicBezTo>
                  <a:cubicBezTo>
                    <a:pt x="463" y="379"/>
                    <a:pt x="463" y="379"/>
                    <a:pt x="463" y="379"/>
                  </a:cubicBezTo>
                  <a:cubicBezTo>
                    <a:pt x="905" y="379"/>
                    <a:pt x="905" y="379"/>
                    <a:pt x="905" y="379"/>
                  </a:cubicBezTo>
                  <a:cubicBezTo>
                    <a:pt x="1060" y="535"/>
                    <a:pt x="1060" y="535"/>
                    <a:pt x="1060" y="535"/>
                  </a:cubicBezTo>
                  <a:cubicBezTo>
                    <a:pt x="1060" y="535"/>
                    <a:pt x="1061" y="535"/>
                    <a:pt x="1061" y="535"/>
                  </a:cubicBezTo>
                  <a:cubicBezTo>
                    <a:pt x="1269" y="743"/>
                    <a:pt x="1269" y="1082"/>
                    <a:pt x="1061" y="1290"/>
                  </a:cubicBezTo>
                  <a:close/>
                  <a:moveTo>
                    <a:pt x="1061" y="1290"/>
                  </a:moveTo>
                  <a:cubicBezTo>
                    <a:pt x="1061" y="1290"/>
                    <a:pt x="1061" y="1290"/>
                    <a:pt x="1061" y="1290"/>
                  </a:cubicBezTo>
                </a:path>
              </a:pathLst>
            </a:custGeom>
            <a:solidFill>
              <a:schemeClr val="lt1"/>
            </a:solidFill>
            <a:ln>
              <a:noFill/>
            </a:ln>
          </p:spPr>
          <p:txBody>
            <a:bodyPr spcFirstLastPara="1" wrap="square" lIns="91400" tIns="45700" rIns="91400" bIns="45700" anchor="t" anchorCtr="0">
              <a:noAutofit/>
            </a:bodyPr>
            <a:lstStyle/>
            <a:p>
              <a:pPr marL="0" marR="0" lvl="0" indent="0" algn="l" rtl="0">
                <a:spcBef>
                  <a:spcPts val="0"/>
                </a:spcBef>
                <a:spcAft>
                  <a:spcPts val="0"/>
                </a:spcAft>
                <a:buNone/>
              </a:pPr>
              <a:endParaRPr sz="2399">
                <a:solidFill>
                  <a:schemeClr val="lt1"/>
                </a:solidFill>
                <a:latin typeface="Calibri"/>
                <a:ea typeface="Calibri"/>
                <a:cs typeface="Calibri"/>
                <a:sym typeface="Calibri"/>
              </a:endParaRPr>
            </a:p>
          </p:txBody>
        </p:sp>
      </p:grpSp>
      <p:sp>
        <p:nvSpPr>
          <p:cNvPr id="17"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spTree>
  </p:cSld>
  <p:clrMapOvr>
    <a:masterClrMapping/>
  </p:clrMapOvr>
  <p:transition spd="slow">
    <p:push/>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224"/>
        <p:cNvGrpSpPr/>
        <p:nvPr/>
      </p:nvGrpSpPr>
      <p:grpSpPr>
        <a:xfrm>
          <a:off x="0" y="0"/>
          <a:ext cx="0" cy="0"/>
          <a:chOff x="0" y="0"/>
          <a:chExt cx="0" cy="0"/>
        </a:xfrm>
      </p:grpSpPr>
      <p:sp>
        <p:nvSpPr>
          <p:cNvPr id="1225" name="Google Shape;1225;p51"/>
          <p:cNvSpPr txBox="1">
            <a:spLocks noGrp="1"/>
          </p:cNvSpPr>
          <p:nvPr>
            <p:ph type="title"/>
          </p:nvPr>
        </p:nvSpPr>
        <p:spPr>
          <a:xfrm>
            <a:off x="391076" y="162752"/>
            <a:ext cx="10967086" cy="710896"/>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3500"/>
              <a:buFont typeface="Corben"/>
              <a:buNone/>
            </a:pPr>
            <a:r>
              <a:rPr lang="en-US" dirty="0">
                <a:solidFill>
                  <a:srgbClr val="FFC000"/>
                </a:solidFill>
                <a:latin typeface="Cooper Black" panose="0208090404030B020404" pitchFamily="18" charset="0"/>
                <a:ea typeface="Corben"/>
                <a:cs typeface="Corben"/>
                <a:sym typeface="Corben"/>
              </a:rPr>
              <a:t>BO Runtime Implementation Types</a:t>
            </a:r>
            <a:endParaRPr dirty="0">
              <a:solidFill>
                <a:srgbClr val="FFC000"/>
              </a:solidFill>
              <a:latin typeface="Cooper Black" panose="0208090404030B020404" pitchFamily="18" charset="0"/>
            </a:endParaRPr>
          </a:p>
        </p:txBody>
      </p:sp>
      <p:pic>
        <p:nvPicPr>
          <p:cNvPr id="1226" name="Google Shape;1226;p51"/>
          <p:cNvPicPr preferRelativeResize="0"/>
          <p:nvPr/>
        </p:nvPicPr>
        <p:blipFill rotWithShape="1">
          <a:blip r:embed="rId3">
            <a:alphaModFix/>
          </a:blip>
          <a:srcRect/>
          <a:stretch/>
        </p:blipFill>
        <p:spPr>
          <a:xfrm>
            <a:off x="11379302" y="57696"/>
            <a:ext cx="716512" cy="707702"/>
          </a:xfrm>
          <a:prstGeom prst="rect">
            <a:avLst/>
          </a:prstGeom>
          <a:noFill/>
          <a:ln>
            <a:noFill/>
          </a:ln>
        </p:spPr>
      </p:pic>
      <p:pic>
        <p:nvPicPr>
          <p:cNvPr id="1228" name="Google Shape;1228;p51"/>
          <p:cNvPicPr preferRelativeResize="0"/>
          <p:nvPr/>
        </p:nvPicPr>
        <p:blipFill rotWithShape="1">
          <a:blip r:embed="rId4">
            <a:alphaModFix/>
          </a:blip>
          <a:srcRect/>
          <a:stretch/>
        </p:blipFill>
        <p:spPr>
          <a:xfrm>
            <a:off x="616585" y="1325166"/>
            <a:ext cx="10955657" cy="4586444"/>
          </a:xfrm>
          <a:prstGeom prst="rect">
            <a:avLst/>
          </a:prstGeom>
          <a:noFill/>
          <a:ln>
            <a:noFill/>
          </a:ln>
        </p:spPr>
      </p:pic>
      <p:sp>
        <p:nvSpPr>
          <p:cNvPr id="6"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spTree>
  </p:cSld>
  <p:clrMapOvr>
    <a:masterClrMapping/>
  </p:clrMapOvr>
  <p:transition spd="slow">
    <p:push/>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232"/>
        <p:cNvGrpSpPr/>
        <p:nvPr/>
      </p:nvGrpSpPr>
      <p:grpSpPr>
        <a:xfrm>
          <a:off x="0" y="0"/>
          <a:ext cx="0" cy="0"/>
          <a:chOff x="0" y="0"/>
          <a:chExt cx="0" cy="0"/>
        </a:xfrm>
      </p:grpSpPr>
      <p:pic>
        <p:nvPicPr>
          <p:cNvPr id="1233" name="Google Shape;1233;p52" descr="File:Solid white.svg - Wikimedia Commons"/>
          <p:cNvPicPr preferRelativeResize="0"/>
          <p:nvPr/>
        </p:nvPicPr>
        <p:blipFill rotWithShape="1">
          <a:blip r:embed="rId3">
            <a:alphaModFix/>
          </a:blip>
          <a:srcRect/>
          <a:stretch/>
        </p:blipFill>
        <p:spPr>
          <a:xfrm rot="5400000">
            <a:off x="2652617" y="-2677513"/>
            <a:ext cx="6883591" cy="12185650"/>
          </a:xfrm>
          <a:prstGeom prst="rect">
            <a:avLst/>
          </a:prstGeom>
          <a:noFill/>
          <a:ln>
            <a:noFill/>
          </a:ln>
        </p:spPr>
      </p:pic>
      <p:sp>
        <p:nvSpPr>
          <p:cNvPr id="1234" name="Google Shape;1234;p52"/>
          <p:cNvSpPr txBox="1">
            <a:spLocks noGrp="1"/>
          </p:cNvSpPr>
          <p:nvPr>
            <p:ph type="title"/>
          </p:nvPr>
        </p:nvSpPr>
        <p:spPr>
          <a:xfrm>
            <a:off x="610870" y="202880"/>
            <a:ext cx="10967086" cy="710896"/>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3500"/>
              <a:buFont typeface="Corben"/>
              <a:buNone/>
            </a:pPr>
            <a:r>
              <a:rPr lang="en-US" dirty="0">
                <a:solidFill>
                  <a:srgbClr val="FFC000"/>
                </a:solidFill>
                <a:latin typeface="Cooper Black" panose="0208090404030B020404" pitchFamily="18" charset="0"/>
                <a:ea typeface="Corben"/>
                <a:cs typeface="Corben"/>
                <a:sym typeface="Corben"/>
              </a:rPr>
              <a:t>Explanation of Flight Data Model</a:t>
            </a:r>
            <a:endParaRPr dirty="0">
              <a:solidFill>
                <a:srgbClr val="FFC000"/>
              </a:solidFill>
              <a:latin typeface="Cooper Black" panose="0208090404030B020404" pitchFamily="18" charset="0"/>
            </a:endParaRPr>
          </a:p>
        </p:txBody>
      </p:sp>
      <p:pic>
        <p:nvPicPr>
          <p:cNvPr id="1235" name="Google Shape;1235;p52"/>
          <p:cNvPicPr preferRelativeResize="0"/>
          <p:nvPr/>
        </p:nvPicPr>
        <p:blipFill rotWithShape="1">
          <a:blip r:embed="rId4">
            <a:alphaModFix/>
          </a:blip>
          <a:srcRect/>
          <a:stretch/>
        </p:blipFill>
        <p:spPr>
          <a:xfrm>
            <a:off x="11379302" y="57696"/>
            <a:ext cx="716512" cy="707702"/>
          </a:xfrm>
          <a:prstGeom prst="rect">
            <a:avLst/>
          </a:prstGeom>
          <a:noFill/>
          <a:ln>
            <a:noFill/>
          </a:ln>
        </p:spPr>
      </p:pic>
      <p:pic>
        <p:nvPicPr>
          <p:cNvPr id="1237" name="Google Shape;1237;p52"/>
          <p:cNvPicPr preferRelativeResize="0"/>
          <p:nvPr/>
        </p:nvPicPr>
        <p:blipFill rotWithShape="1">
          <a:blip r:embed="rId5">
            <a:alphaModFix/>
          </a:blip>
          <a:srcRect/>
          <a:stretch/>
        </p:blipFill>
        <p:spPr>
          <a:xfrm>
            <a:off x="619151" y="1053355"/>
            <a:ext cx="11162414" cy="4384558"/>
          </a:xfrm>
          <a:prstGeom prst="rect">
            <a:avLst/>
          </a:prstGeom>
          <a:noFill/>
          <a:ln>
            <a:noFill/>
          </a:ln>
        </p:spPr>
      </p:pic>
      <p:sp>
        <p:nvSpPr>
          <p:cNvPr id="1238" name="Google Shape;1238;p52"/>
          <p:cNvSpPr/>
          <p:nvPr/>
        </p:nvSpPr>
        <p:spPr>
          <a:xfrm>
            <a:off x="610870" y="5466179"/>
            <a:ext cx="1076843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If Data is not found in these Table’s please execute Data Generator Class “/dmo/cl_flight_data_generator”</a:t>
            </a:r>
            <a:endParaRPr/>
          </a:p>
        </p:txBody>
      </p:sp>
      <p:sp>
        <p:nvSpPr>
          <p:cNvPr id="1239" name="Google Shape;1239;p52"/>
          <p:cNvSpPr txBox="1"/>
          <p:nvPr/>
        </p:nvSpPr>
        <p:spPr>
          <a:xfrm>
            <a:off x="2205980" y="3114829"/>
            <a:ext cx="424012" cy="2616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100">
                <a:solidFill>
                  <a:schemeClr val="lt1"/>
                </a:solidFill>
                <a:latin typeface="Calibri"/>
                <a:ea typeface="Calibri"/>
                <a:cs typeface="Calibri"/>
                <a:sym typeface="Calibri"/>
              </a:rPr>
              <a:t>_M</a:t>
            </a:r>
            <a:endParaRPr/>
          </a:p>
        </p:txBody>
      </p:sp>
      <p:sp>
        <p:nvSpPr>
          <p:cNvPr id="1240" name="Google Shape;1240;p52"/>
          <p:cNvSpPr txBox="1"/>
          <p:nvPr/>
        </p:nvSpPr>
        <p:spPr>
          <a:xfrm>
            <a:off x="5571074" y="1772816"/>
            <a:ext cx="424012" cy="2616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100">
                <a:solidFill>
                  <a:schemeClr val="lt1"/>
                </a:solidFill>
                <a:latin typeface="Calibri"/>
                <a:ea typeface="Calibri"/>
                <a:cs typeface="Calibri"/>
                <a:sym typeface="Calibri"/>
              </a:rPr>
              <a:t>_M</a:t>
            </a:r>
            <a:endParaRPr/>
          </a:p>
        </p:txBody>
      </p:sp>
      <p:sp>
        <p:nvSpPr>
          <p:cNvPr id="1241" name="Google Shape;1241;p52"/>
          <p:cNvSpPr txBox="1"/>
          <p:nvPr/>
        </p:nvSpPr>
        <p:spPr>
          <a:xfrm>
            <a:off x="5518348" y="3114829"/>
            <a:ext cx="424012" cy="2616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100">
                <a:solidFill>
                  <a:schemeClr val="lt1"/>
                </a:solidFill>
                <a:latin typeface="Calibri"/>
                <a:ea typeface="Calibri"/>
                <a:cs typeface="Calibri"/>
                <a:sym typeface="Calibri"/>
              </a:rPr>
              <a:t>_M</a:t>
            </a:r>
            <a:endParaRPr/>
          </a:p>
        </p:txBody>
      </p:sp>
      <p:sp>
        <p:nvSpPr>
          <p:cNvPr id="11"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spTree>
  </p:cSld>
  <p:clrMapOvr>
    <a:masterClrMapping/>
  </p:clrMapOvr>
  <p:transition spd="slow">
    <p:push/>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245"/>
        <p:cNvGrpSpPr/>
        <p:nvPr/>
      </p:nvGrpSpPr>
      <p:grpSpPr>
        <a:xfrm>
          <a:off x="0" y="0"/>
          <a:ext cx="0" cy="0"/>
          <a:chOff x="0" y="0"/>
          <a:chExt cx="0" cy="0"/>
        </a:xfrm>
      </p:grpSpPr>
      <p:sp>
        <p:nvSpPr>
          <p:cNvPr id="1247" name="Google Shape;1247;p53"/>
          <p:cNvSpPr txBox="1"/>
          <p:nvPr/>
        </p:nvSpPr>
        <p:spPr>
          <a:xfrm>
            <a:off x="224979" y="788088"/>
            <a:ext cx="11806237" cy="286232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The managed RAP implementation addresses use cases where all the essential parts of the applications are to be developed from scratch. However, these new applications can highly benefit from out-of-box support for transactional processing. Standard operations like create, update, delete must only be specified in the behavior definition to obtain a ready-to-run business object. The provisioning of transaction buffer is also done automatically for us by the framework. The interaction phase and save sequence are also implemented generically. The application developer can focus on business part of app like adding custom validation, actions, determinations. The RAP transaction engine manages the life cycle of our Business object and covers all the aspects of our app development.</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The managed implementation type is aimed for building new applications from scratch without having any prior coding exist.  The standard functionality that given in managed business objects is easily retrieved. The business logic implemented using predefined implementation methods that are integrated during the runtime in the interaction phase and save sequence. </a:t>
            </a:r>
            <a:endParaRPr sz="1800">
              <a:solidFill>
                <a:schemeClr val="dk1"/>
              </a:solidFill>
              <a:latin typeface="Calibri"/>
              <a:ea typeface="Calibri"/>
              <a:cs typeface="Calibri"/>
              <a:sym typeface="Calibri"/>
            </a:endParaRPr>
          </a:p>
        </p:txBody>
      </p:sp>
      <p:sp>
        <p:nvSpPr>
          <p:cNvPr id="1248" name="Google Shape;1248;p53"/>
          <p:cNvSpPr txBox="1"/>
          <p:nvPr/>
        </p:nvSpPr>
        <p:spPr>
          <a:xfrm>
            <a:off x="191294" y="895"/>
            <a:ext cx="11231710" cy="64620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a:solidFill>
                  <a:srgbClr val="FFC000"/>
                </a:solidFill>
                <a:latin typeface="Cooper Black" panose="0208090404030B020404" pitchFamily="18" charset="0"/>
                <a:ea typeface="Corben"/>
                <a:cs typeface="Corben"/>
                <a:sym typeface="Corben"/>
              </a:rPr>
              <a:t>Managed RAP implementation</a:t>
            </a:r>
            <a:endParaRPr sz="3599" dirty="0">
              <a:solidFill>
                <a:srgbClr val="FFC000"/>
              </a:solidFill>
              <a:latin typeface="Cooper Black" panose="0208090404030B020404" pitchFamily="18" charset="0"/>
              <a:ea typeface="Corben"/>
              <a:cs typeface="Corben"/>
              <a:sym typeface="Corben"/>
            </a:endParaRPr>
          </a:p>
        </p:txBody>
      </p:sp>
      <p:sp>
        <p:nvSpPr>
          <p:cNvPr id="7"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pic>
        <p:nvPicPr>
          <p:cNvPr id="8"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254"/>
        <p:cNvGrpSpPr/>
        <p:nvPr/>
      </p:nvGrpSpPr>
      <p:grpSpPr>
        <a:xfrm>
          <a:off x="0" y="0"/>
          <a:ext cx="0" cy="0"/>
          <a:chOff x="0" y="0"/>
          <a:chExt cx="0" cy="0"/>
        </a:xfrm>
      </p:grpSpPr>
      <p:sp>
        <p:nvSpPr>
          <p:cNvPr id="1256" name="Google Shape;1256;p54"/>
          <p:cNvSpPr txBox="1"/>
          <p:nvPr/>
        </p:nvSpPr>
        <p:spPr>
          <a:xfrm>
            <a:off x="224979" y="788088"/>
            <a:ext cx="11806237" cy="286232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dk1"/>
                </a:solidFill>
                <a:latin typeface="Calibri"/>
                <a:ea typeface="Calibri"/>
                <a:cs typeface="Calibri"/>
                <a:sym typeface="Calibri"/>
              </a:rPr>
              <a:t>We will implementing 2 different applications on travel data model. These applications will target different user groups. We will manage the travel requests and booking through our applications which are booked by agency for customer.</a:t>
            </a:r>
            <a:endParaRPr dirty="0"/>
          </a:p>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Processor – a processor is an employee of our company who will request a new travel plan through the application. He/she will be allowed to create, update, delete, copy travel requests including bookings and supplements. They have full control to manage their travel.</a:t>
            </a:r>
            <a:endParaRPr dirty="0"/>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Approver – an approver is a manager who will only be able to view the travel requests created by employees, and can only change the booking fees and approval status of the request (approve/reject).</a:t>
            </a:r>
            <a:endParaRPr dirty="0"/>
          </a:p>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a:p>
            <a:pPr marL="285750" marR="0" lvl="0" indent="-171450" algn="l" rtl="0">
              <a:spcBef>
                <a:spcPts val="0"/>
              </a:spcBef>
              <a:spcAft>
                <a:spcPts val="0"/>
              </a:spcAft>
              <a:buClr>
                <a:schemeClr val="dk1"/>
              </a:buClr>
              <a:buSzPts val="1800"/>
              <a:buFont typeface="Arial"/>
              <a:buNone/>
            </a:pPr>
            <a:endParaRPr sz="1800" dirty="0">
              <a:solidFill>
                <a:schemeClr val="dk1"/>
              </a:solidFill>
              <a:latin typeface="Calibri"/>
              <a:ea typeface="Calibri"/>
              <a:cs typeface="Calibri"/>
              <a:sym typeface="Calibri"/>
            </a:endParaRPr>
          </a:p>
        </p:txBody>
      </p:sp>
      <p:sp>
        <p:nvSpPr>
          <p:cNvPr id="1257" name="Google Shape;1257;p54"/>
          <p:cNvSpPr txBox="1"/>
          <p:nvPr/>
        </p:nvSpPr>
        <p:spPr>
          <a:xfrm>
            <a:off x="191294" y="895"/>
            <a:ext cx="11231710" cy="64620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a:solidFill>
                  <a:srgbClr val="FFC000"/>
                </a:solidFill>
                <a:latin typeface="Cooper Black" panose="0208090404030B020404" pitchFamily="18" charset="0"/>
                <a:ea typeface="Corben"/>
                <a:cs typeface="Corben"/>
                <a:sym typeface="Corben"/>
              </a:rPr>
              <a:t>Business use case</a:t>
            </a:r>
            <a:endParaRPr sz="3599" dirty="0">
              <a:solidFill>
                <a:srgbClr val="FFC000"/>
              </a:solidFill>
              <a:latin typeface="Cooper Black" panose="0208090404030B020404" pitchFamily="18" charset="0"/>
              <a:ea typeface="Corben"/>
              <a:cs typeface="Corben"/>
              <a:sym typeface="Corben"/>
            </a:endParaRPr>
          </a:p>
        </p:txBody>
      </p:sp>
      <p:pic>
        <p:nvPicPr>
          <p:cNvPr id="1260" name="Google Shape;1260;p54" descr="Travel Around The World Png Clipart (#265026) is a creative clipart.  Download the transparent clipart and use it for f… | Travel clipart, Clip  art, Clip art library"/>
          <p:cNvPicPr preferRelativeResize="0"/>
          <p:nvPr/>
        </p:nvPicPr>
        <p:blipFill rotWithShape="1">
          <a:blip r:embed="rId3">
            <a:alphaModFix/>
          </a:blip>
          <a:srcRect/>
          <a:stretch/>
        </p:blipFill>
        <p:spPr>
          <a:xfrm>
            <a:off x="549796" y="4189727"/>
            <a:ext cx="2088232" cy="2301317"/>
          </a:xfrm>
          <a:prstGeom prst="rect">
            <a:avLst/>
          </a:prstGeom>
          <a:noFill/>
          <a:ln>
            <a:noFill/>
          </a:ln>
        </p:spPr>
      </p:pic>
      <p:sp>
        <p:nvSpPr>
          <p:cNvPr id="1261" name="Google Shape;1261;p54"/>
          <p:cNvSpPr/>
          <p:nvPr/>
        </p:nvSpPr>
        <p:spPr>
          <a:xfrm>
            <a:off x="2782044" y="4093871"/>
            <a:ext cx="4032448" cy="1589983"/>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MakeMyTrip.com- processor app</a:t>
            </a:r>
            <a:endParaRPr/>
          </a:p>
          <a:p>
            <a:pPr marL="0" marR="0" lvl="0" indent="0" algn="ctr" rtl="0">
              <a:spcBef>
                <a:spcPts val="0"/>
              </a:spcBef>
              <a:spcAft>
                <a:spcPts val="0"/>
              </a:spcAft>
              <a:buNone/>
            </a:pPr>
            <a:r>
              <a:rPr lang="en-US" sz="1800">
                <a:solidFill>
                  <a:schemeClr val="lt1"/>
                </a:solidFill>
                <a:latin typeface="Calibri"/>
                <a:ea typeface="Calibri"/>
                <a:cs typeface="Calibri"/>
                <a:sym typeface="Calibri"/>
              </a:rPr>
              <a:t>Processor needs to create, update, delete a travel request through agency including all bookings and supplements</a:t>
            </a:r>
            <a:endParaRPr/>
          </a:p>
        </p:txBody>
      </p:sp>
      <p:pic>
        <p:nvPicPr>
          <p:cNvPr id="1262" name="Google Shape;1262;p54" descr="Managing Users In ETapestry And Blackbaud.com - Blackbaud Community"/>
          <p:cNvPicPr preferRelativeResize="0"/>
          <p:nvPr/>
        </p:nvPicPr>
        <p:blipFill rotWithShape="1">
          <a:blip r:embed="rId4">
            <a:alphaModFix/>
          </a:blip>
          <a:srcRect/>
          <a:stretch/>
        </p:blipFill>
        <p:spPr>
          <a:xfrm>
            <a:off x="4433242" y="5877272"/>
            <a:ext cx="1661170" cy="797362"/>
          </a:xfrm>
          <a:prstGeom prst="rect">
            <a:avLst/>
          </a:prstGeom>
          <a:noFill/>
          <a:ln>
            <a:noFill/>
          </a:ln>
        </p:spPr>
      </p:pic>
      <p:sp>
        <p:nvSpPr>
          <p:cNvPr id="1263" name="Google Shape;1263;p54"/>
          <p:cNvSpPr/>
          <p:nvPr/>
        </p:nvSpPr>
        <p:spPr>
          <a:xfrm>
            <a:off x="6958508" y="4077734"/>
            <a:ext cx="3950506" cy="1589983"/>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a:p>
            <a:pPr marL="0" marR="0" lvl="0" indent="0" algn="ctr" rtl="0">
              <a:spcBef>
                <a:spcPts val="0"/>
              </a:spcBef>
              <a:spcAft>
                <a:spcPts val="0"/>
              </a:spcAft>
              <a:buNone/>
            </a:pPr>
            <a:r>
              <a:rPr lang="en-US" sz="1800">
                <a:solidFill>
                  <a:schemeClr val="lt1"/>
                </a:solidFill>
                <a:latin typeface="Calibri"/>
                <a:ea typeface="Calibri"/>
                <a:cs typeface="Calibri"/>
                <a:sym typeface="Calibri"/>
              </a:rPr>
              <a:t>Approval App</a:t>
            </a:r>
            <a:endParaRPr/>
          </a:p>
          <a:p>
            <a:pPr marL="0" marR="0" lvl="0" indent="0" algn="ctr" rtl="0">
              <a:spcBef>
                <a:spcPts val="0"/>
              </a:spcBef>
              <a:spcAft>
                <a:spcPts val="0"/>
              </a:spcAft>
              <a:buNone/>
            </a:pPr>
            <a:r>
              <a:rPr lang="en-US" sz="1800">
                <a:solidFill>
                  <a:schemeClr val="lt1"/>
                </a:solidFill>
                <a:latin typeface="Calibri"/>
                <a:ea typeface="Calibri"/>
                <a:cs typeface="Calibri"/>
                <a:sym typeface="Calibri"/>
              </a:rPr>
              <a:t>The manager would review the travel requests created by processor, can only change the booking fees and approve or reject the travel request</a:t>
            </a:r>
            <a:endParaRPr/>
          </a:p>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264" name="Google Shape;1264;p54" descr="A Guide to Automated Approval Processes | Cflow"/>
          <p:cNvPicPr preferRelativeResize="0"/>
          <p:nvPr/>
        </p:nvPicPr>
        <p:blipFill rotWithShape="1">
          <a:blip r:embed="rId5">
            <a:alphaModFix/>
          </a:blip>
          <a:srcRect/>
          <a:stretch/>
        </p:blipFill>
        <p:spPr>
          <a:xfrm>
            <a:off x="7633415" y="5752109"/>
            <a:ext cx="1661170" cy="934164"/>
          </a:xfrm>
          <a:prstGeom prst="rect">
            <a:avLst/>
          </a:prstGeom>
          <a:noFill/>
          <a:ln>
            <a:noFill/>
          </a:ln>
        </p:spPr>
      </p:pic>
      <p:sp>
        <p:nvSpPr>
          <p:cNvPr id="12"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pic>
        <p:nvPicPr>
          <p:cNvPr id="13"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Placeholder 1"/>
          <p:cNvPicPr>
            <a:picLocks noGrp="1" noChangeAspect="1"/>
          </p:cNvPicPr>
          <p:nvPr>
            <p:ph type="pic" idx="1"/>
          </p:nvPr>
        </p:nvPicPr>
        <p:blipFill rotWithShape="1">
          <a:blip r:embed="rId2" cstate="email">
            <a:extLst>
              <a:ext uri="{28A0092B-C50C-407E-A947-70E740481C1C}">
                <a14:useLocalDpi xmlns:a14="http://schemas.microsoft.com/office/drawing/2010/main"/>
              </a:ext>
            </a:extLst>
          </a:blip>
          <a:srcRect/>
          <a:stretch/>
        </p:blipFill>
        <p:spPr>
          <a:solidFill>
            <a:schemeClr val="bg1">
              <a:lumMod val="95000"/>
            </a:schemeClr>
          </a:solidFill>
        </p:spPr>
      </p:pic>
      <p:sp>
        <p:nvSpPr>
          <p:cNvPr id="13" name="Rectangle 12">
            <a:extLst>
              <a:ext uri="{FF2B5EF4-FFF2-40B4-BE49-F238E27FC236}">
                <a16:creationId xmlns:a16="http://schemas.microsoft.com/office/drawing/2014/main" id="{EE1D1380-BC28-F74F-8866-BD4C0AD42595}"/>
              </a:ext>
            </a:extLst>
          </p:cNvPr>
          <p:cNvSpPr/>
          <p:nvPr/>
        </p:nvSpPr>
        <p:spPr>
          <a:xfrm>
            <a:off x="1587" y="-13391"/>
            <a:ext cx="12185651" cy="7589135"/>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defRPr/>
            </a:pPr>
            <a:endParaRPr lang="en-US" sz="1799">
              <a:solidFill>
                <a:srgbClr val="FFFFFF"/>
              </a:solidFill>
              <a:latin typeface="Arial" panose="020B0604020202020204"/>
            </a:endParaRPr>
          </a:p>
        </p:txBody>
      </p:sp>
      <p:sp>
        <p:nvSpPr>
          <p:cNvPr id="6" name="Rectangle 5"/>
          <p:cNvSpPr/>
          <p:nvPr/>
        </p:nvSpPr>
        <p:spPr>
          <a:xfrm>
            <a:off x="1587" y="3190483"/>
            <a:ext cx="12185651" cy="2509639"/>
          </a:xfrm>
          <a:prstGeom prst="rect">
            <a:avLst/>
          </a:prstGeom>
          <a:gradFill flip="none" rotWithShape="1">
            <a:gsLst>
              <a:gs pos="13000">
                <a:srgbClr val="25B6C2">
                  <a:alpha val="50000"/>
                </a:srgbClr>
              </a:gs>
              <a:gs pos="100000">
                <a:srgbClr val="0692DB">
                  <a:alpha val="50000"/>
                </a:srgbClr>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defRPr/>
            </a:pPr>
            <a:endParaRPr lang="ko-KR" altLang="en-US" sz="1799">
              <a:solidFill>
                <a:srgbClr val="FFFFFF"/>
              </a:solidFill>
              <a:latin typeface="Arial" panose="020B0604020202020204"/>
              <a:ea typeface="굴림" panose="020B0600000101010101" pitchFamily="34" charset="-127"/>
            </a:endParaRPr>
          </a:p>
        </p:txBody>
      </p:sp>
      <p:sp>
        <p:nvSpPr>
          <p:cNvPr id="7" name="Rectangle 6"/>
          <p:cNvSpPr/>
          <p:nvPr/>
        </p:nvSpPr>
        <p:spPr>
          <a:xfrm>
            <a:off x="1587" y="3362982"/>
            <a:ext cx="12185651" cy="2127761"/>
          </a:xfrm>
          <a:prstGeom prst="rect">
            <a:avLst/>
          </a:prstGeom>
          <a:gradFill flip="none" rotWithShape="1">
            <a:gsLst>
              <a:gs pos="13000">
                <a:srgbClr val="25B6C2"/>
              </a:gs>
              <a:gs pos="100000">
                <a:srgbClr val="0692DB"/>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defRPr/>
            </a:pPr>
            <a:endParaRPr lang="ko-KR" altLang="en-US" sz="1799">
              <a:solidFill>
                <a:srgbClr val="FFFFFF"/>
              </a:solidFill>
              <a:latin typeface="Arial" panose="020B0604020202020204"/>
              <a:ea typeface="굴림" panose="020B0600000101010101" pitchFamily="34" charset="-127"/>
            </a:endParaRPr>
          </a:p>
        </p:txBody>
      </p:sp>
      <p:sp>
        <p:nvSpPr>
          <p:cNvPr id="19" name="TextBox 18">
            <a:extLst>
              <a:ext uri="{FF2B5EF4-FFF2-40B4-BE49-F238E27FC236}">
                <a16:creationId xmlns:a16="http://schemas.microsoft.com/office/drawing/2014/main" id="{B945CD40-9ABD-7441-A0F8-C5ACA34BB34C}"/>
              </a:ext>
            </a:extLst>
          </p:cNvPr>
          <p:cNvSpPr txBox="1"/>
          <p:nvPr/>
        </p:nvSpPr>
        <p:spPr>
          <a:xfrm>
            <a:off x="3840714" y="3436579"/>
            <a:ext cx="4507397" cy="646163"/>
          </a:xfrm>
          <a:prstGeom prst="rect">
            <a:avLst/>
          </a:prstGeom>
          <a:noFill/>
          <a:ln>
            <a:noFill/>
          </a:ln>
        </p:spPr>
        <p:txBody>
          <a:bodyPr wrap="square" rtlCol="0">
            <a:spAutoFit/>
          </a:bodyPr>
          <a:lstStyle/>
          <a:p>
            <a:pPr algn="ctr" defTabSz="913943">
              <a:defRPr/>
            </a:pPr>
            <a:r>
              <a:rPr lang="en-IN" sz="3599" b="1" dirty="0">
                <a:solidFill>
                  <a:srgbClr val="FFFFFF"/>
                </a:solidFill>
                <a:latin typeface="Arial" panose="020B0604020202020204" pitchFamily="34" charset="0"/>
                <a:ea typeface="Cambria" panose="02040503050406030204" pitchFamily="18" charset="0"/>
                <a:cs typeface="Arial" panose="020B0604020202020204" pitchFamily="34" charset="0"/>
              </a:rPr>
              <a:t>DISCLAIMER</a:t>
            </a:r>
            <a:endParaRPr lang="en-US" sz="3299" spc="150" dirty="0">
              <a:solidFill>
                <a:srgbClr val="FFFFFF"/>
              </a:solidFill>
              <a:latin typeface="Arial" panose="020B0604020202020204" pitchFamily="34" charset="0"/>
              <a:ea typeface="Lato Medium" panose="020F0502020204030203" pitchFamily="34" charset="0"/>
              <a:cs typeface="Arial" panose="020B0604020202020204" pitchFamily="34" charset="0"/>
            </a:endParaRPr>
          </a:p>
        </p:txBody>
      </p:sp>
      <p:sp>
        <p:nvSpPr>
          <p:cNvPr id="20" name="TextBox 19">
            <a:extLst>
              <a:ext uri="{FF2B5EF4-FFF2-40B4-BE49-F238E27FC236}">
                <a16:creationId xmlns:a16="http://schemas.microsoft.com/office/drawing/2014/main" id="{B945CD40-9ABD-7441-A0F8-C5ACA34BB34C}"/>
              </a:ext>
            </a:extLst>
          </p:cNvPr>
          <p:cNvSpPr txBox="1"/>
          <p:nvPr/>
        </p:nvSpPr>
        <p:spPr>
          <a:xfrm>
            <a:off x="442020" y="4059852"/>
            <a:ext cx="11304786" cy="1200016"/>
          </a:xfrm>
          <a:prstGeom prst="rect">
            <a:avLst/>
          </a:prstGeom>
          <a:noFill/>
          <a:ln>
            <a:noFill/>
          </a:ln>
        </p:spPr>
        <p:txBody>
          <a:bodyPr wrap="square" rtlCol="0">
            <a:spAutoFit/>
          </a:bodyPr>
          <a:lstStyle/>
          <a:p>
            <a:pPr algn="ctr" defTabSz="913943">
              <a:defRPr/>
            </a:pPr>
            <a:r>
              <a:rPr lang="en-IN" sz="2399" dirty="0">
                <a:solidFill>
                  <a:srgbClr val="FFFFFF"/>
                </a:solidFill>
                <a:latin typeface="Arial" panose="020B0604020202020204" pitchFamily="34" charset="0"/>
                <a:cs typeface="Arial" panose="020B0604020202020204" pitchFamily="34" charset="0"/>
              </a:rPr>
              <a:t>The training content and delivery of this presentation is confidential, and cannot be recorded, or copied and distributed to any third party, without the written consent of Anubhav Trainings</a:t>
            </a:r>
          </a:p>
        </p:txBody>
      </p:sp>
      <p:pic>
        <p:nvPicPr>
          <p:cNvPr id="9"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3806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268"/>
        <p:cNvGrpSpPr/>
        <p:nvPr/>
      </p:nvGrpSpPr>
      <p:grpSpPr>
        <a:xfrm>
          <a:off x="0" y="0"/>
          <a:ext cx="0" cy="0"/>
          <a:chOff x="0" y="0"/>
          <a:chExt cx="0" cy="0"/>
        </a:xfrm>
      </p:grpSpPr>
      <p:sp>
        <p:nvSpPr>
          <p:cNvPr id="1270" name="Google Shape;1270;p55"/>
          <p:cNvSpPr txBox="1"/>
          <p:nvPr/>
        </p:nvSpPr>
        <p:spPr>
          <a:xfrm>
            <a:off x="224979" y="788088"/>
            <a:ext cx="11806237" cy="9233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If we ever get requirement in our company to develop a use case where we want to reuse the data model (e.g. sales, purchase, accounting, finance) but develop many applications. We will go with RAP and projections. A projection takes part of the base functionality according the needs to user. This will reduce effort, increase reusability in our app.</a:t>
            </a:r>
            <a:endParaRPr sz="1800">
              <a:solidFill>
                <a:schemeClr val="dk1"/>
              </a:solidFill>
              <a:latin typeface="Calibri"/>
              <a:ea typeface="Calibri"/>
              <a:cs typeface="Calibri"/>
              <a:sym typeface="Calibri"/>
            </a:endParaRPr>
          </a:p>
        </p:txBody>
      </p:sp>
      <p:sp>
        <p:nvSpPr>
          <p:cNvPr id="1271" name="Google Shape;1271;p55"/>
          <p:cNvSpPr txBox="1"/>
          <p:nvPr/>
        </p:nvSpPr>
        <p:spPr>
          <a:xfrm>
            <a:off x="191294" y="895"/>
            <a:ext cx="11231710" cy="64620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a:solidFill>
                  <a:srgbClr val="FFC000"/>
                </a:solidFill>
                <a:latin typeface="Cooper Black" panose="0208090404030B020404" pitchFamily="18" charset="0"/>
                <a:ea typeface="Corben"/>
                <a:cs typeface="Corben"/>
                <a:sym typeface="Corben"/>
              </a:rPr>
              <a:t>Understanding projection</a:t>
            </a:r>
            <a:endParaRPr sz="3599" dirty="0">
              <a:solidFill>
                <a:srgbClr val="FFC000"/>
              </a:solidFill>
              <a:latin typeface="Cooper Black" panose="0208090404030B020404" pitchFamily="18" charset="0"/>
              <a:ea typeface="Corben"/>
              <a:cs typeface="Corben"/>
              <a:sym typeface="Corben"/>
            </a:endParaRPr>
          </a:p>
        </p:txBody>
      </p:sp>
      <p:sp>
        <p:nvSpPr>
          <p:cNvPr id="7"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pic>
        <p:nvPicPr>
          <p:cNvPr id="8"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277"/>
        <p:cNvGrpSpPr/>
        <p:nvPr/>
      </p:nvGrpSpPr>
      <p:grpSpPr>
        <a:xfrm>
          <a:off x="0" y="0"/>
          <a:ext cx="0" cy="0"/>
          <a:chOff x="0" y="0"/>
          <a:chExt cx="0" cy="0"/>
        </a:xfrm>
      </p:grpSpPr>
      <p:sp>
        <p:nvSpPr>
          <p:cNvPr id="1279" name="Google Shape;1279;p56"/>
          <p:cNvSpPr txBox="1"/>
          <p:nvPr/>
        </p:nvSpPr>
        <p:spPr>
          <a:xfrm>
            <a:off x="224979" y="788088"/>
            <a:ext cx="11806237" cy="9233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From structural point of view, a business object consists of a tree of entities (cds) that are linked in compositions. Every entity in this composition tree is an element that is modeled with CDS view entities. For our demo travel scenario we will implement 3 level composition tree.</a:t>
            </a:r>
            <a:endParaRPr sz="1800">
              <a:solidFill>
                <a:schemeClr val="dk1"/>
              </a:solidFill>
              <a:latin typeface="Calibri"/>
              <a:ea typeface="Calibri"/>
              <a:cs typeface="Calibri"/>
              <a:sym typeface="Calibri"/>
            </a:endParaRPr>
          </a:p>
        </p:txBody>
      </p:sp>
      <p:sp>
        <p:nvSpPr>
          <p:cNvPr id="1280" name="Google Shape;1280;p56"/>
          <p:cNvSpPr txBox="1"/>
          <p:nvPr/>
        </p:nvSpPr>
        <p:spPr>
          <a:xfrm>
            <a:off x="191294" y="895"/>
            <a:ext cx="11231710" cy="64620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a:solidFill>
                  <a:srgbClr val="FFC000"/>
                </a:solidFill>
                <a:latin typeface="Cooper Black" panose="0208090404030B020404" pitchFamily="18" charset="0"/>
                <a:ea typeface="Corben"/>
                <a:cs typeface="Corben"/>
                <a:sym typeface="Corben"/>
              </a:rPr>
              <a:t>Business Object Definition</a:t>
            </a:r>
            <a:endParaRPr sz="3599" dirty="0">
              <a:solidFill>
                <a:srgbClr val="FFC000"/>
              </a:solidFill>
              <a:latin typeface="Cooper Black" panose="0208090404030B020404" pitchFamily="18" charset="0"/>
              <a:ea typeface="Corben"/>
              <a:cs typeface="Corben"/>
              <a:sym typeface="Corben"/>
            </a:endParaRPr>
          </a:p>
        </p:txBody>
      </p:sp>
      <p:sp>
        <p:nvSpPr>
          <p:cNvPr id="1283" name="Google Shape;1283;p56"/>
          <p:cNvSpPr/>
          <p:nvPr/>
        </p:nvSpPr>
        <p:spPr>
          <a:xfrm>
            <a:off x="3430116" y="2132856"/>
            <a:ext cx="2232248" cy="923330"/>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dirty="0">
                <a:solidFill>
                  <a:schemeClr val="lt1"/>
                </a:solidFill>
                <a:latin typeface="Calibri"/>
                <a:ea typeface="Calibri"/>
                <a:cs typeface="Calibri"/>
                <a:sym typeface="Calibri"/>
              </a:rPr>
              <a:t>/</a:t>
            </a:r>
            <a:r>
              <a:rPr lang="en-US" sz="2400" dirty="0" err="1">
                <a:solidFill>
                  <a:schemeClr val="lt1"/>
                </a:solidFill>
                <a:latin typeface="Calibri"/>
                <a:ea typeface="Calibri"/>
                <a:cs typeface="Calibri"/>
                <a:sym typeface="Calibri"/>
              </a:rPr>
              <a:t>dmo</a:t>
            </a:r>
            <a:r>
              <a:rPr lang="en-US" sz="2400" dirty="0">
                <a:solidFill>
                  <a:schemeClr val="lt1"/>
                </a:solidFill>
                <a:latin typeface="Calibri"/>
                <a:ea typeface="Calibri"/>
                <a:cs typeface="Calibri"/>
                <a:sym typeface="Calibri"/>
              </a:rPr>
              <a:t>/</a:t>
            </a:r>
            <a:r>
              <a:rPr lang="en-US" sz="2400" dirty="0" err="1">
                <a:solidFill>
                  <a:schemeClr val="lt1"/>
                </a:solidFill>
                <a:latin typeface="Calibri"/>
                <a:ea typeface="Calibri"/>
                <a:cs typeface="Calibri"/>
                <a:sym typeface="Calibri"/>
              </a:rPr>
              <a:t>travel_m</a:t>
            </a:r>
            <a:endParaRPr sz="2400" dirty="0">
              <a:solidFill>
                <a:schemeClr val="lt1"/>
              </a:solidFill>
              <a:latin typeface="Calibri"/>
              <a:ea typeface="Calibri"/>
              <a:cs typeface="Calibri"/>
              <a:sym typeface="Calibri"/>
            </a:endParaRPr>
          </a:p>
          <a:p>
            <a:pPr marL="0" marR="0" lvl="0" indent="0" algn="ctr" rtl="0">
              <a:spcBef>
                <a:spcPts val="0"/>
              </a:spcBef>
              <a:spcAft>
                <a:spcPts val="0"/>
              </a:spcAft>
              <a:buNone/>
            </a:pPr>
            <a:r>
              <a:rPr lang="en-US" sz="1400" dirty="0">
                <a:solidFill>
                  <a:schemeClr val="lt1"/>
                </a:solidFill>
                <a:latin typeface="Calibri"/>
                <a:ea typeface="Calibri"/>
                <a:cs typeface="Calibri"/>
                <a:sym typeface="Calibri"/>
              </a:rPr>
              <a:t>(root entity)</a:t>
            </a:r>
            <a:endParaRPr dirty="0"/>
          </a:p>
        </p:txBody>
      </p:sp>
      <p:sp>
        <p:nvSpPr>
          <p:cNvPr id="1284" name="Google Shape;1284;p56"/>
          <p:cNvSpPr/>
          <p:nvPr/>
        </p:nvSpPr>
        <p:spPr>
          <a:xfrm>
            <a:off x="6118928" y="3429000"/>
            <a:ext cx="2927811" cy="923330"/>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lt1"/>
                </a:solidFill>
                <a:latin typeface="Calibri"/>
                <a:ea typeface="Calibri"/>
                <a:cs typeface="Calibri"/>
                <a:sym typeface="Calibri"/>
              </a:rPr>
              <a:t>/dmo/booking_m</a:t>
            </a:r>
            <a:endParaRPr sz="2400">
              <a:solidFill>
                <a:schemeClr val="lt1"/>
              </a:solidFill>
              <a:latin typeface="Calibri"/>
              <a:ea typeface="Calibri"/>
              <a:cs typeface="Calibri"/>
              <a:sym typeface="Calibri"/>
            </a:endParaRPr>
          </a:p>
          <a:p>
            <a:pPr marL="0" marR="0" lvl="0" indent="0" algn="ctr" rtl="0">
              <a:spcBef>
                <a:spcPts val="0"/>
              </a:spcBef>
              <a:spcAft>
                <a:spcPts val="0"/>
              </a:spcAft>
              <a:buNone/>
            </a:pPr>
            <a:r>
              <a:rPr lang="en-US" sz="1400">
                <a:solidFill>
                  <a:schemeClr val="lt1"/>
                </a:solidFill>
                <a:latin typeface="Calibri"/>
                <a:ea typeface="Calibri"/>
                <a:cs typeface="Calibri"/>
                <a:sym typeface="Calibri"/>
              </a:rPr>
              <a:t>(child entity)</a:t>
            </a:r>
            <a:endParaRPr/>
          </a:p>
        </p:txBody>
      </p:sp>
      <p:sp>
        <p:nvSpPr>
          <p:cNvPr id="1285" name="Google Shape;1285;p56"/>
          <p:cNvSpPr/>
          <p:nvPr/>
        </p:nvSpPr>
        <p:spPr>
          <a:xfrm>
            <a:off x="8542684" y="4794633"/>
            <a:ext cx="3287851" cy="923330"/>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lt1"/>
                </a:solidFill>
                <a:latin typeface="Calibri"/>
                <a:ea typeface="Calibri"/>
                <a:cs typeface="Calibri"/>
                <a:sym typeface="Calibri"/>
              </a:rPr>
              <a:t>/dmo/bookingsuppl_m</a:t>
            </a:r>
            <a:endParaRPr sz="2400">
              <a:solidFill>
                <a:schemeClr val="lt1"/>
              </a:solidFill>
              <a:latin typeface="Calibri"/>
              <a:ea typeface="Calibri"/>
              <a:cs typeface="Calibri"/>
              <a:sym typeface="Calibri"/>
            </a:endParaRPr>
          </a:p>
          <a:p>
            <a:pPr marL="0" marR="0" lvl="0" indent="0" algn="ctr" rtl="0">
              <a:spcBef>
                <a:spcPts val="0"/>
              </a:spcBef>
              <a:spcAft>
                <a:spcPts val="0"/>
              </a:spcAft>
              <a:buNone/>
            </a:pPr>
            <a:r>
              <a:rPr lang="en-US" sz="1600">
                <a:solidFill>
                  <a:schemeClr val="lt1"/>
                </a:solidFill>
                <a:latin typeface="Calibri"/>
                <a:ea typeface="Calibri"/>
                <a:cs typeface="Calibri"/>
                <a:sym typeface="Calibri"/>
              </a:rPr>
              <a:t>(child entity)</a:t>
            </a:r>
            <a:endParaRPr/>
          </a:p>
        </p:txBody>
      </p:sp>
      <p:cxnSp>
        <p:nvCxnSpPr>
          <p:cNvPr id="1286" name="Google Shape;1286;p56"/>
          <p:cNvCxnSpPr>
            <a:stCxn id="1287" idx="3"/>
            <a:endCxn id="1284" idx="0"/>
          </p:cNvCxnSpPr>
          <p:nvPr/>
        </p:nvCxnSpPr>
        <p:spPr>
          <a:xfrm>
            <a:off x="6022404" y="2618837"/>
            <a:ext cx="1560300" cy="810300"/>
          </a:xfrm>
          <a:prstGeom prst="bentConnector2">
            <a:avLst/>
          </a:prstGeom>
          <a:noFill/>
          <a:ln w="9525" cap="flat" cmpd="sng">
            <a:solidFill>
              <a:schemeClr val="accent1"/>
            </a:solidFill>
            <a:prstDash val="solid"/>
            <a:miter lim="800000"/>
            <a:headEnd type="none" w="sm" len="sm"/>
            <a:tailEnd type="none" w="sm" len="sm"/>
          </a:ln>
        </p:spPr>
      </p:cxnSp>
      <p:cxnSp>
        <p:nvCxnSpPr>
          <p:cNvPr id="1288" name="Google Shape;1288;p56"/>
          <p:cNvCxnSpPr>
            <a:stCxn id="1284" idx="3"/>
            <a:endCxn id="1285" idx="0"/>
          </p:cNvCxnSpPr>
          <p:nvPr/>
        </p:nvCxnSpPr>
        <p:spPr>
          <a:xfrm>
            <a:off x="9046739" y="3890665"/>
            <a:ext cx="1140000" cy="903900"/>
          </a:xfrm>
          <a:prstGeom prst="bentConnector2">
            <a:avLst/>
          </a:prstGeom>
          <a:noFill/>
          <a:ln w="9525" cap="flat" cmpd="sng">
            <a:solidFill>
              <a:schemeClr val="accent1"/>
            </a:solidFill>
            <a:prstDash val="solid"/>
            <a:miter lim="800000"/>
            <a:headEnd type="none" w="sm" len="sm"/>
            <a:tailEnd type="none" w="sm" len="sm"/>
          </a:ln>
        </p:spPr>
      </p:cxnSp>
      <p:sp>
        <p:nvSpPr>
          <p:cNvPr id="1287" name="Google Shape;1287;p56"/>
          <p:cNvSpPr/>
          <p:nvPr/>
        </p:nvSpPr>
        <p:spPr>
          <a:xfrm>
            <a:off x="5662364" y="2474821"/>
            <a:ext cx="360040" cy="288032"/>
          </a:xfrm>
          <a:prstGeom prst="flowChartDecision">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289" name="Google Shape;1289;p56"/>
          <p:cNvSpPr/>
          <p:nvPr/>
        </p:nvSpPr>
        <p:spPr>
          <a:xfrm>
            <a:off x="8974732" y="3746649"/>
            <a:ext cx="360040" cy="288032"/>
          </a:xfrm>
          <a:prstGeom prst="flowChartDecision">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290" name="Google Shape;1290;p56"/>
          <p:cNvSpPr/>
          <p:nvPr/>
        </p:nvSpPr>
        <p:spPr>
          <a:xfrm>
            <a:off x="2926060" y="1852408"/>
            <a:ext cx="9001000" cy="4056636"/>
          </a:xfrm>
          <a:prstGeom prst="rect">
            <a:avLst/>
          </a:prstGeom>
          <a:no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291" name="Google Shape;1291;p56"/>
          <p:cNvSpPr/>
          <p:nvPr/>
        </p:nvSpPr>
        <p:spPr>
          <a:xfrm>
            <a:off x="2002215" y="3429000"/>
            <a:ext cx="923845" cy="648072"/>
          </a:xfrm>
          <a:prstGeom prst="rightArrow">
            <a:avLst>
              <a:gd name="adj1" fmla="val 50000"/>
              <a:gd name="adj2" fmla="val 50000"/>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292" name="Google Shape;1292;p56"/>
          <p:cNvSpPr txBox="1"/>
          <p:nvPr/>
        </p:nvSpPr>
        <p:spPr>
          <a:xfrm>
            <a:off x="609540" y="3331150"/>
            <a:ext cx="1777236" cy="83099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chemeClr val="dk1"/>
                </a:solidFill>
                <a:latin typeface="Calibri"/>
                <a:ea typeface="Calibri"/>
                <a:cs typeface="Calibri"/>
                <a:sym typeface="Calibri"/>
              </a:rPr>
              <a:t>Business Object</a:t>
            </a:r>
            <a:endParaRPr/>
          </a:p>
        </p:txBody>
      </p:sp>
      <p:sp>
        <p:nvSpPr>
          <p:cNvPr id="1293" name="Google Shape;1293;p56"/>
          <p:cNvSpPr txBox="1"/>
          <p:nvPr/>
        </p:nvSpPr>
        <p:spPr>
          <a:xfrm>
            <a:off x="6382444" y="2132856"/>
            <a:ext cx="1296144"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1..N</a:t>
            </a:r>
            <a:endParaRPr/>
          </a:p>
        </p:txBody>
      </p:sp>
      <p:sp>
        <p:nvSpPr>
          <p:cNvPr id="1294" name="Google Shape;1294;p56"/>
          <p:cNvSpPr txBox="1"/>
          <p:nvPr/>
        </p:nvSpPr>
        <p:spPr>
          <a:xfrm>
            <a:off x="9429750" y="3506858"/>
            <a:ext cx="1296144"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1..N</a:t>
            </a:r>
            <a:endParaRPr/>
          </a:p>
        </p:txBody>
      </p:sp>
      <p:sp>
        <p:nvSpPr>
          <p:cNvPr id="19"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pic>
        <p:nvPicPr>
          <p:cNvPr id="20"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205"/>
        <p:cNvGrpSpPr/>
        <p:nvPr/>
      </p:nvGrpSpPr>
      <p:grpSpPr>
        <a:xfrm>
          <a:off x="0" y="0"/>
          <a:ext cx="0" cy="0"/>
          <a:chOff x="0" y="0"/>
          <a:chExt cx="0" cy="0"/>
        </a:xfrm>
      </p:grpSpPr>
      <p:sp>
        <p:nvSpPr>
          <p:cNvPr id="1206" name="Google Shape;1206;p50"/>
          <p:cNvSpPr txBox="1">
            <a:spLocks noGrp="1"/>
          </p:cNvSpPr>
          <p:nvPr>
            <p:ph type="title"/>
          </p:nvPr>
        </p:nvSpPr>
        <p:spPr>
          <a:xfrm>
            <a:off x="263285" y="188368"/>
            <a:ext cx="10967086" cy="710896"/>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3500"/>
              <a:buFont typeface="Corben"/>
              <a:buNone/>
            </a:pPr>
            <a:r>
              <a:rPr lang="en-US" dirty="0">
                <a:solidFill>
                  <a:srgbClr val="FFC000"/>
                </a:solidFill>
                <a:latin typeface="Cooper Black" panose="0208090404030B020404" pitchFamily="18" charset="0"/>
                <a:ea typeface="Corben"/>
                <a:cs typeface="Corben"/>
                <a:sym typeface="Corben"/>
              </a:rPr>
              <a:t>Types of Implementation (Scenario) </a:t>
            </a:r>
            <a:endParaRPr dirty="0">
              <a:solidFill>
                <a:srgbClr val="FFC000"/>
              </a:solidFill>
              <a:latin typeface="Cooper Black" panose="0208090404030B020404" pitchFamily="18" charset="0"/>
            </a:endParaRPr>
          </a:p>
        </p:txBody>
      </p:sp>
      <p:pic>
        <p:nvPicPr>
          <p:cNvPr id="1207" name="Google Shape;1207;p50"/>
          <p:cNvPicPr preferRelativeResize="0"/>
          <p:nvPr/>
        </p:nvPicPr>
        <p:blipFill rotWithShape="1">
          <a:blip r:embed="rId3">
            <a:alphaModFix/>
          </a:blip>
          <a:srcRect/>
          <a:stretch/>
        </p:blipFill>
        <p:spPr>
          <a:xfrm>
            <a:off x="11379302" y="57696"/>
            <a:ext cx="716512" cy="707702"/>
          </a:xfrm>
          <a:prstGeom prst="rect">
            <a:avLst/>
          </a:prstGeom>
          <a:noFill/>
          <a:ln>
            <a:noFill/>
          </a:ln>
        </p:spPr>
      </p:pic>
      <p:sp>
        <p:nvSpPr>
          <p:cNvPr id="1209" name="Google Shape;1209;p50"/>
          <p:cNvSpPr/>
          <p:nvPr/>
        </p:nvSpPr>
        <p:spPr>
          <a:xfrm>
            <a:off x="5530898" y="1499784"/>
            <a:ext cx="4474962" cy="2348755"/>
          </a:xfrm>
          <a:custGeom>
            <a:avLst/>
            <a:gdLst/>
            <a:ahLst/>
            <a:cxnLst/>
            <a:rect l="l" t="t" r="r" b="b"/>
            <a:pathLst>
              <a:path w="2614" h="1372" extrusionOk="0">
                <a:moveTo>
                  <a:pt x="2446" y="906"/>
                </a:moveTo>
                <a:lnTo>
                  <a:pt x="2446" y="0"/>
                </a:lnTo>
                <a:lnTo>
                  <a:pt x="0" y="0"/>
                </a:lnTo>
                <a:lnTo>
                  <a:pt x="0" y="1203"/>
                </a:lnTo>
                <a:lnTo>
                  <a:pt x="601" y="1203"/>
                </a:lnTo>
                <a:lnTo>
                  <a:pt x="601" y="600"/>
                </a:lnTo>
                <a:lnTo>
                  <a:pt x="1845" y="600"/>
                </a:lnTo>
                <a:lnTo>
                  <a:pt x="1845" y="906"/>
                </a:lnTo>
                <a:lnTo>
                  <a:pt x="1681" y="906"/>
                </a:lnTo>
                <a:lnTo>
                  <a:pt x="2148" y="1372"/>
                </a:lnTo>
                <a:lnTo>
                  <a:pt x="2614" y="906"/>
                </a:lnTo>
                <a:lnTo>
                  <a:pt x="2446" y="906"/>
                </a:lnTo>
                <a:close/>
              </a:path>
            </a:pathLst>
          </a:custGeom>
          <a:gradFill>
            <a:gsLst>
              <a:gs pos="0">
                <a:schemeClr val="accent5"/>
              </a:gs>
              <a:gs pos="100000">
                <a:schemeClr val="accent6"/>
              </a:gs>
            </a:gsLst>
            <a:lin ang="10800000" scaled="0"/>
          </a:gradFill>
          <a:ln>
            <a:noFill/>
          </a:ln>
          <a:effectLst>
            <a:outerShdw blurRad="177800" dist="215900" dir="5400000" algn="t" rotWithShape="0">
              <a:srgbClr val="000000">
                <a:alpha val="14901"/>
              </a:srgbClr>
            </a:outerShdw>
          </a:effectLst>
        </p:spPr>
        <p:txBody>
          <a:bodyPr spcFirstLastPara="1" wrap="square" lIns="91400" tIns="45700" rIns="91400"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2399"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1210" name="Google Shape;1210;p50"/>
          <p:cNvSpPr txBox="1"/>
          <p:nvPr/>
        </p:nvSpPr>
        <p:spPr>
          <a:xfrm>
            <a:off x="656737" y="1124429"/>
            <a:ext cx="2946688" cy="400110"/>
          </a:xfrm>
          <a:prstGeom prst="rect">
            <a:avLst/>
          </a:prstGeom>
          <a:noFill/>
          <a:ln>
            <a:noFill/>
          </a:ln>
        </p:spPr>
        <p:txBody>
          <a:bodyPr spcFirstLastPara="1" wrap="square" lIns="0" tIns="45700" rIns="0" bIns="45700" anchor="ctr" anchorCtr="0">
            <a:spAutoFit/>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1" i="0" u="none" strike="noStrike" kern="0" cap="none" spc="0" normalizeH="0" baseline="0" noProof="0">
                <a:ln>
                  <a:noFill/>
                </a:ln>
                <a:solidFill>
                  <a:srgbClr val="000000"/>
                </a:solidFill>
                <a:effectLst/>
                <a:uLnTx/>
                <a:uFillTx/>
                <a:latin typeface="Calibri"/>
                <a:ea typeface="Calibri"/>
                <a:cs typeface="Calibri"/>
                <a:sym typeface="Calibri"/>
              </a:rPr>
              <a:t>Brownfield Implementation</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11" name="Google Shape;1211;p50"/>
          <p:cNvSpPr/>
          <p:nvPr/>
        </p:nvSpPr>
        <p:spPr>
          <a:xfrm>
            <a:off x="656737" y="1535836"/>
            <a:ext cx="4265446" cy="2062103"/>
          </a:xfrm>
          <a:prstGeom prst="rect">
            <a:avLst/>
          </a:prstGeom>
          <a:noFill/>
          <a:ln>
            <a:noFill/>
          </a:ln>
        </p:spPr>
        <p:txBody>
          <a:bodyPr spcFirstLastPara="1" wrap="square" lIns="0" tIns="45700" rIns="0" bIns="45700" anchor="t" anchorCtr="0">
            <a:spAutoFit/>
          </a:bodyPr>
          <a:lstStyle/>
          <a:p>
            <a:pPr marL="342814" marR="0" lvl="0" indent="-342814" algn="just" defTabSz="914400" rtl="0" eaLnBrk="1" fontAlgn="auto" latinLnBrk="0" hangingPunct="1">
              <a:lnSpc>
                <a:spcPct val="100000"/>
              </a:lnSpc>
              <a:spcBef>
                <a:spcPts val="0"/>
              </a:spcBef>
              <a:spcAft>
                <a:spcPts val="0"/>
              </a:spcAft>
              <a:buClr>
                <a:srgbClr val="000000"/>
              </a:buClr>
              <a:buSzPts val="1600"/>
              <a:buFont typeface="Arial"/>
              <a:buChar char="•"/>
              <a:tabLst/>
              <a:defRPr/>
            </a:pPr>
            <a:r>
              <a:rPr kumimoji="0" lang="en-US" sz="1600" b="0" i="0" u="none" strike="noStrike" kern="0" cap="none" spc="0" normalizeH="0" baseline="0" noProof="0">
                <a:ln>
                  <a:noFill/>
                </a:ln>
                <a:solidFill>
                  <a:srgbClr val="000000"/>
                </a:solidFill>
                <a:effectLst/>
                <a:uLnTx/>
                <a:uFillTx/>
                <a:latin typeface="Calibri"/>
                <a:ea typeface="Calibri"/>
                <a:cs typeface="Calibri"/>
                <a:sym typeface="Calibri"/>
              </a:rPr>
              <a:t>Is used when we want to create a transactional application which can insert, update, delete data from the system by writing your own logic</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342814" marR="0" lvl="0" indent="-342814" algn="just" defTabSz="914400" rtl="0" eaLnBrk="1" fontAlgn="auto" latinLnBrk="0" hangingPunct="1">
              <a:lnSpc>
                <a:spcPct val="100000"/>
              </a:lnSpc>
              <a:spcBef>
                <a:spcPts val="0"/>
              </a:spcBef>
              <a:spcAft>
                <a:spcPts val="0"/>
              </a:spcAft>
              <a:buClr>
                <a:srgbClr val="000000"/>
              </a:buClr>
              <a:buSzPts val="1600"/>
              <a:buFont typeface="Arial"/>
              <a:buChar char="•"/>
              <a:tabLst/>
              <a:defRPr/>
            </a:pPr>
            <a:r>
              <a:rPr kumimoji="0" lang="en-US" sz="1600" b="0" i="0" u="none" strike="noStrike" kern="0" cap="none" spc="0" normalizeH="0" baseline="0" noProof="0">
                <a:ln>
                  <a:noFill/>
                </a:ln>
                <a:solidFill>
                  <a:srgbClr val="000000"/>
                </a:solidFill>
                <a:effectLst/>
                <a:uLnTx/>
                <a:uFillTx/>
                <a:latin typeface="Calibri"/>
                <a:ea typeface="Calibri"/>
                <a:cs typeface="Calibri"/>
                <a:sym typeface="Calibri"/>
              </a:rPr>
              <a:t>You already have Business logic with you and you want to use that business logic to perform transactional capability</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342814" marR="0" lvl="0" indent="-342814" algn="just" defTabSz="914400" rtl="0" eaLnBrk="1" fontAlgn="auto" latinLnBrk="0" hangingPunct="1">
              <a:lnSpc>
                <a:spcPct val="100000"/>
              </a:lnSpc>
              <a:spcBef>
                <a:spcPts val="0"/>
              </a:spcBef>
              <a:spcAft>
                <a:spcPts val="0"/>
              </a:spcAft>
              <a:buClr>
                <a:srgbClr val="000000"/>
              </a:buClr>
              <a:buSzPts val="1600"/>
              <a:buFont typeface="Arial"/>
              <a:buChar char="•"/>
              <a:tabLst/>
              <a:defRPr/>
            </a:pPr>
            <a:r>
              <a:rPr kumimoji="0" lang="en-US" sz="1600" b="0" i="0" u="none" strike="noStrike" kern="0" cap="none" spc="0" normalizeH="0" baseline="0" noProof="0">
                <a:ln>
                  <a:noFill/>
                </a:ln>
                <a:solidFill>
                  <a:srgbClr val="000000"/>
                </a:solidFill>
                <a:effectLst/>
                <a:uLnTx/>
                <a:uFillTx/>
                <a:latin typeface="Calibri"/>
                <a:ea typeface="Calibri"/>
                <a:cs typeface="Calibri"/>
                <a:sym typeface="Calibri"/>
              </a:rPr>
              <a:t>You are own your own to manage your implementation.</a:t>
            </a:r>
            <a:endParaRPr kumimoji="0" sz="16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212" name="Google Shape;1212;p50"/>
          <p:cNvSpPr txBox="1"/>
          <p:nvPr/>
        </p:nvSpPr>
        <p:spPr>
          <a:xfrm>
            <a:off x="7575407" y="3848916"/>
            <a:ext cx="2910350" cy="400110"/>
          </a:xfrm>
          <a:prstGeom prst="rect">
            <a:avLst/>
          </a:prstGeom>
          <a:noFill/>
          <a:ln>
            <a:noFill/>
          </a:ln>
        </p:spPr>
        <p:txBody>
          <a:bodyPr spcFirstLastPara="1" wrap="square" lIns="0" tIns="45700" rIns="0" bIns="45700" anchor="ctr"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1" i="0" u="none" strike="noStrike" kern="0" cap="none" spc="0" normalizeH="0" baseline="0" noProof="0">
                <a:ln>
                  <a:noFill/>
                </a:ln>
                <a:solidFill>
                  <a:srgbClr val="000000"/>
                </a:solidFill>
                <a:effectLst/>
                <a:uLnTx/>
                <a:uFillTx/>
                <a:latin typeface="Calibri"/>
                <a:ea typeface="Calibri"/>
                <a:cs typeface="Calibri"/>
                <a:sym typeface="Calibri"/>
              </a:rPr>
              <a:t>Greenfield Implementation</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13" name="Google Shape;1213;p50"/>
          <p:cNvSpPr/>
          <p:nvPr/>
        </p:nvSpPr>
        <p:spPr>
          <a:xfrm>
            <a:off x="7516430" y="4255777"/>
            <a:ext cx="4234682" cy="1815882"/>
          </a:xfrm>
          <a:prstGeom prst="rect">
            <a:avLst/>
          </a:prstGeom>
          <a:noFill/>
          <a:ln>
            <a:noFill/>
          </a:ln>
        </p:spPr>
        <p:txBody>
          <a:bodyPr spcFirstLastPara="1" wrap="square" lIns="0" tIns="45700" rIns="0" bIns="45700" anchor="t" anchorCtr="0">
            <a:spAutoFit/>
          </a:bodyPr>
          <a:lstStyle/>
          <a:p>
            <a:pPr marL="342814" marR="0" lvl="0" indent="-342814" algn="just" defTabSz="914400" rtl="0" eaLnBrk="1" fontAlgn="auto" latinLnBrk="0" hangingPunct="1">
              <a:lnSpc>
                <a:spcPct val="100000"/>
              </a:lnSpc>
              <a:spcBef>
                <a:spcPts val="0"/>
              </a:spcBef>
              <a:spcAft>
                <a:spcPts val="0"/>
              </a:spcAft>
              <a:buClr>
                <a:srgbClr val="000000"/>
              </a:buClr>
              <a:buSzPts val="1600"/>
              <a:buFont typeface="Arial"/>
              <a:buChar char="•"/>
              <a:tabLst/>
              <a:defRPr/>
            </a:pPr>
            <a:r>
              <a:rPr kumimoji="0" lang="en-US" sz="1600" b="0" i="0" u="none" strike="noStrike" kern="0" cap="none" spc="0" normalizeH="0" baseline="0" noProof="0">
                <a:ln>
                  <a:noFill/>
                </a:ln>
                <a:solidFill>
                  <a:srgbClr val="000000"/>
                </a:solidFill>
                <a:effectLst/>
                <a:uLnTx/>
                <a:uFillTx/>
                <a:latin typeface="Calibri"/>
                <a:ea typeface="Calibri"/>
                <a:cs typeface="Calibri"/>
                <a:sym typeface="Calibri"/>
              </a:rPr>
              <a:t>Is used when we want to create a transactional application which can insert, update, delete data from the system by using the framework provided implementation</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342814" marR="0" lvl="0" indent="-342814" algn="just" defTabSz="914400" rtl="0" eaLnBrk="1" fontAlgn="auto" latinLnBrk="0" hangingPunct="1">
              <a:lnSpc>
                <a:spcPct val="100000"/>
              </a:lnSpc>
              <a:spcBef>
                <a:spcPts val="0"/>
              </a:spcBef>
              <a:spcAft>
                <a:spcPts val="0"/>
              </a:spcAft>
              <a:buClr>
                <a:srgbClr val="000000"/>
              </a:buClr>
              <a:buSzPts val="1600"/>
              <a:buFont typeface="Arial"/>
              <a:buChar char="•"/>
              <a:tabLst/>
              <a:defRPr/>
            </a:pPr>
            <a:r>
              <a:rPr kumimoji="0" lang="en-US" sz="1600" b="0" i="0" u="none" strike="noStrike" kern="0" cap="none" spc="0" normalizeH="0" baseline="0" noProof="0">
                <a:ln>
                  <a:noFill/>
                </a:ln>
                <a:solidFill>
                  <a:srgbClr val="000000"/>
                </a:solidFill>
                <a:effectLst/>
                <a:uLnTx/>
                <a:uFillTx/>
                <a:latin typeface="Calibri"/>
                <a:ea typeface="Calibri"/>
                <a:cs typeface="Calibri"/>
                <a:sym typeface="Calibri"/>
              </a:rPr>
              <a:t>You do not have Business logic with you and you want system to create business logic for you automatically.</a:t>
            </a:r>
            <a:endParaRPr kumimoji="0" sz="16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214" name="Google Shape;1214;p50"/>
          <p:cNvSpPr txBox="1"/>
          <p:nvPr/>
        </p:nvSpPr>
        <p:spPr>
          <a:xfrm>
            <a:off x="5856521" y="1775322"/>
            <a:ext cx="3484087" cy="461537"/>
          </a:xfrm>
          <a:prstGeom prst="rect">
            <a:avLst/>
          </a:prstGeom>
          <a:noFill/>
          <a:ln>
            <a:noFill/>
          </a:ln>
        </p:spPr>
        <p:txBody>
          <a:bodyPr spcFirstLastPara="1" wrap="square" lIns="0" tIns="45700" rIns="0" bIns="45700" anchor="ctr" anchorCtr="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399" b="1" i="0" u="none" strike="noStrike" kern="0" cap="none" spc="0" normalizeH="0" baseline="0" noProof="0">
                <a:ln>
                  <a:noFill/>
                </a:ln>
                <a:solidFill>
                  <a:srgbClr val="FFFFFF"/>
                </a:solidFill>
                <a:effectLst/>
                <a:uLnTx/>
                <a:uFillTx/>
                <a:latin typeface="Open Sans"/>
                <a:ea typeface="Open Sans"/>
                <a:cs typeface="Open Sans"/>
                <a:sym typeface="Open Sans"/>
              </a:rPr>
              <a:t>02. Managed Scenario</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15" name="Google Shape;1215;p50"/>
          <p:cNvSpPr/>
          <p:nvPr/>
        </p:nvSpPr>
        <p:spPr>
          <a:xfrm>
            <a:off x="8986379" y="2883579"/>
            <a:ext cx="410768" cy="360134"/>
          </a:xfrm>
          <a:custGeom>
            <a:avLst/>
            <a:gdLst/>
            <a:ahLst/>
            <a:cxnLst/>
            <a:rect l="l" t="t" r="r" b="b"/>
            <a:pathLst>
              <a:path w="1536" h="1350" extrusionOk="0">
                <a:moveTo>
                  <a:pt x="1491" y="180"/>
                </a:moveTo>
                <a:cubicBezTo>
                  <a:pt x="1491" y="180"/>
                  <a:pt x="1491" y="180"/>
                  <a:pt x="1491" y="180"/>
                </a:cubicBezTo>
                <a:cubicBezTo>
                  <a:pt x="1083" y="180"/>
                  <a:pt x="1083" y="180"/>
                  <a:pt x="1083" y="180"/>
                </a:cubicBezTo>
                <a:cubicBezTo>
                  <a:pt x="1083" y="135"/>
                  <a:pt x="1083" y="135"/>
                  <a:pt x="1083" y="135"/>
                </a:cubicBezTo>
                <a:cubicBezTo>
                  <a:pt x="1083" y="61"/>
                  <a:pt x="1022" y="0"/>
                  <a:pt x="948" y="0"/>
                </a:cubicBezTo>
                <a:cubicBezTo>
                  <a:pt x="588" y="0"/>
                  <a:pt x="588" y="0"/>
                  <a:pt x="588" y="0"/>
                </a:cubicBezTo>
                <a:cubicBezTo>
                  <a:pt x="514" y="0"/>
                  <a:pt x="453" y="61"/>
                  <a:pt x="453" y="135"/>
                </a:cubicBezTo>
                <a:cubicBezTo>
                  <a:pt x="453" y="180"/>
                  <a:pt x="453" y="180"/>
                  <a:pt x="453" y="180"/>
                </a:cubicBezTo>
                <a:cubicBezTo>
                  <a:pt x="45" y="180"/>
                  <a:pt x="45" y="180"/>
                  <a:pt x="45" y="180"/>
                </a:cubicBezTo>
                <a:cubicBezTo>
                  <a:pt x="20" y="180"/>
                  <a:pt x="0" y="201"/>
                  <a:pt x="0" y="225"/>
                </a:cubicBezTo>
                <a:cubicBezTo>
                  <a:pt x="0" y="1215"/>
                  <a:pt x="0" y="1215"/>
                  <a:pt x="0" y="1215"/>
                </a:cubicBezTo>
                <a:cubicBezTo>
                  <a:pt x="0" y="1289"/>
                  <a:pt x="61" y="1350"/>
                  <a:pt x="135" y="1350"/>
                </a:cubicBezTo>
                <a:cubicBezTo>
                  <a:pt x="1401" y="1350"/>
                  <a:pt x="1401" y="1350"/>
                  <a:pt x="1401" y="1350"/>
                </a:cubicBezTo>
                <a:cubicBezTo>
                  <a:pt x="1475" y="1350"/>
                  <a:pt x="1536" y="1289"/>
                  <a:pt x="1536" y="1215"/>
                </a:cubicBezTo>
                <a:cubicBezTo>
                  <a:pt x="1536" y="226"/>
                  <a:pt x="1536" y="226"/>
                  <a:pt x="1536" y="226"/>
                </a:cubicBezTo>
                <a:cubicBezTo>
                  <a:pt x="1536" y="226"/>
                  <a:pt x="1536" y="226"/>
                  <a:pt x="1536" y="226"/>
                </a:cubicBezTo>
                <a:cubicBezTo>
                  <a:pt x="1534" y="196"/>
                  <a:pt x="1516" y="180"/>
                  <a:pt x="1491" y="180"/>
                </a:cubicBezTo>
                <a:close/>
                <a:moveTo>
                  <a:pt x="543" y="135"/>
                </a:moveTo>
                <a:cubicBezTo>
                  <a:pt x="543" y="110"/>
                  <a:pt x="563" y="90"/>
                  <a:pt x="588" y="90"/>
                </a:cubicBezTo>
                <a:cubicBezTo>
                  <a:pt x="948" y="90"/>
                  <a:pt x="948" y="90"/>
                  <a:pt x="948" y="90"/>
                </a:cubicBezTo>
                <a:cubicBezTo>
                  <a:pt x="973" y="90"/>
                  <a:pt x="993" y="110"/>
                  <a:pt x="993" y="135"/>
                </a:cubicBezTo>
                <a:cubicBezTo>
                  <a:pt x="993" y="180"/>
                  <a:pt x="993" y="180"/>
                  <a:pt x="993" y="180"/>
                </a:cubicBezTo>
                <a:cubicBezTo>
                  <a:pt x="543" y="180"/>
                  <a:pt x="543" y="180"/>
                  <a:pt x="543" y="180"/>
                </a:cubicBezTo>
                <a:lnTo>
                  <a:pt x="543" y="135"/>
                </a:lnTo>
                <a:close/>
                <a:moveTo>
                  <a:pt x="1429" y="270"/>
                </a:moveTo>
                <a:cubicBezTo>
                  <a:pt x="1289" y="689"/>
                  <a:pt x="1289" y="689"/>
                  <a:pt x="1289" y="689"/>
                </a:cubicBezTo>
                <a:cubicBezTo>
                  <a:pt x="1283" y="708"/>
                  <a:pt x="1266" y="720"/>
                  <a:pt x="1246" y="720"/>
                </a:cubicBezTo>
                <a:cubicBezTo>
                  <a:pt x="993" y="720"/>
                  <a:pt x="993" y="720"/>
                  <a:pt x="993" y="720"/>
                </a:cubicBezTo>
                <a:cubicBezTo>
                  <a:pt x="993" y="675"/>
                  <a:pt x="993" y="675"/>
                  <a:pt x="993" y="675"/>
                </a:cubicBezTo>
                <a:cubicBezTo>
                  <a:pt x="993" y="650"/>
                  <a:pt x="973" y="630"/>
                  <a:pt x="948" y="630"/>
                </a:cubicBezTo>
                <a:cubicBezTo>
                  <a:pt x="588" y="630"/>
                  <a:pt x="588" y="630"/>
                  <a:pt x="588" y="630"/>
                </a:cubicBezTo>
                <a:cubicBezTo>
                  <a:pt x="563" y="630"/>
                  <a:pt x="543" y="650"/>
                  <a:pt x="543" y="675"/>
                </a:cubicBezTo>
                <a:cubicBezTo>
                  <a:pt x="543" y="720"/>
                  <a:pt x="543" y="720"/>
                  <a:pt x="543" y="720"/>
                </a:cubicBezTo>
                <a:cubicBezTo>
                  <a:pt x="290" y="720"/>
                  <a:pt x="290" y="720"/>
                  <a:pt x="290" y="720"/>
                </a:cubicBezTo>
                <a:cubicBezTo>
                  <a:pt x="270" y="720"/>
                  <a:pt x="253" y="708"/>
                  <a:pt x="247" y="689"/>
                </a:cubicBezTo>
                <a:cubicBezTo>
                  <a:pt x="107" y="270"/>
                  <a:pt x="107" y="270"/>
                  <a:pt x="107" y="270"/>
                </a:cubicBezTo>
                <a:lnTo>
                  <a:pt x="1429" y="270"/>
                </a:lnTo>
                <a:close/>
                <a:moveTo>
                  <a:pt x="903" y="720"/>
                </a:moveTo>
                <a:cubicBezTo>
                  <a:pt x="903" y="810"/>
                  <a:pt x="903" y="810"/>
                  <a:pt x="903" y="810"/>
                </a:cubicBezTo>
                <a:cubicBezTo>
                  <a:pt x="633" y="810"/>
                  <a:pt x="633" y="810"/>
                  <a:pt x="633" y="810"/>
                </a:cubicBezTo>
                <a:cubicBezTo>
                  <a:pt x="633" y="720"/>
                  <a:pt x="633" y="720"/>
                  <a:pt x="633" y="720"/>
                </a:cubicBezTo>
                <a:lnTo>
                  <a:pt x="903" y="720"/>
                </a:lnTo>
                <a:close/>
                <a:moveTo>
                  <a:pt x="1446" y="1215"/>
                </a:moveTo>
                <a:cubicBezTo>
                  <a:pt x="1446" y="1240"/>
                  <a:pt x="1426" y="1260"/>
                  <a:pt x="1401" y="1260"/>
                </a:cubicBezTo>
                <a:cubicBezTo>
                  <a:pt x="135" y="1260"/>
                  <a:pt x="135" y="1260"/>
                  <a:pt x="135" y="1260"/>
                </a:cubicBezTo>
                <a:cubicBezTo>
                  <a:pt x="110" y="1260"/>
                  <a:pt x="90" y="1240"/>
                  <a:pt x="90" y="1215"/>
                </a:cubicBezTo>
                <a:cubicBezTo>
                  <a:pt x="90" y="502"/>
                  <a:pt x="90" y="502"/>
                  <a:pt x="90" y="502"/>
                </a:cubicBezTo>
                <a:cubicBezTo>
                  <a:pt x="162" y="718"/>
                  <a:pt x="162" y="718"/>
                  <a:pt x="162" y="718"/>
                </a:cubicBezTo>
                <a:cubicBezTo>
                  <a:pt x="180" y="773"/>
                  <a:pt x="232" y="810"/>
                  <a:pt x="290" y="810"/>
                </a:cubicBezTo>
                <a:cubicBezTo>
                  <a:pt x="543" y="810"/>
                  <a:pt x="543" y="810"/>
                  <a:pt x="543" y="810"/>
                </a:cubicBezTo>
                <a:cubicBezTo>
                  <a:pt x="543" y="855"/>
                  <a:pt x="543" y="855"/>
                  <a:pt x="543" y="855"/>
                </a:cubicBezTo>
                <a:cubicBezTo>
                  <a:pt x="543" y="880"/>
                  <a:pt x="563" y="900"/>
                  <a:pt x="588" y="900"/>
                </a:cubicBezTo>
                <a:cubicBezTo>
                  <a:pt x="948" y="900"/>
                  <a:pt x="948" y="900"/>
                  <a:pt x="948" y="900"/>
                </a:cubicBezTo>
                <a:cubicBezTo>
                  <a:pt x="973" y="900"/>
                  <a:pt x="993" y="880"/>
                  <a:pt x="993" y="855"/>
                </a:cubicBezTo>
                <a:cubicBezTo>
                  <a:pt x="993" y="810"/>
                  <a:pt x="993" y="810"/>
                  <a:pt x="993" y="810"/>
                </a:cubicBezTo>
                <a:cubicBezTo>
                  <a:pt x="1246" y="810"/>
                  <a:pt x="1246" y="810"/>
                  <a:pt x="1246" y="810"/>
                </a:cubicBezTo>
                <a:cubicBezTo>
                  <a:pt x="1304" y="810"/>
                  <a:pt x="1356" y="773"/>
                  <a:pt x="1374" y="718"/>
                </a:cubicBezTo>
                <a:cubicBezTo>
                  <a:pt x="1446" y="502"/>
                  <a:pt x="1446" y="502"/>
                  <a:pt x="1446" y="502"/>
                </a:cubicBezTo>
                <a:lnTo>
                  <a:pt x="1446" y="1215"/>
                </a:lnTo>
                <a:close/>
                <a:moveTo>
                  <a:pt x="1446" y="1215"/>
                </a:moveTo>
                <a:cubicBezTo>
                  <a:pt x="1446" y="1215"/>
                  <a:pt x="1446" y="1215"/>
                  <a:pt x="1446" y="1215"/>
                </a:cubicBezTo>
              </a:path>
            </a:pathLst>
          </a:custGeom>
          <a:solidFill>
            <a:schemeClr val="lt1"/>
          </a:solidFill>
          <a:ln>
            <a:noFill/>
          </a:ln>
        </p:spPr>
        <p:txBody>
          <a:bodyPr spcFirstLastPara="1" wrap="square" lIns="91400" tIns="45700" rIns="91400"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2399"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1216" name="Google Shape;1216;p50"/>
          <p:cNvSpPr/>
          <p:nvPr/>
        </p:nvSpPr>
        <p:spPr>
          <a:xfrm>
            <a:off x="2076240" y="3293876"/>
            <a:ext cx="4483523" cy="2384707"/>
          </a:xfrm>
          <a:custGeom>
            <a:avLst/>
            <a:gdLst/>
            <a:ahLst/>
            <a:cxnLst/>
            <a:rect l="l" t="t" r="r" b="b"/>
            <a:pathLst>
              <a:path w="2619" h="1393" extrusionOk="0">
                <a:moveTo>
                  <a:pt x="2018" y="191"/>
                </a:moveTo>
                <a:lnTo>
                  <a:pt x="2018" y="794"/>
                </a:lnTo>
                <a:lnTo>
                  <a:pt x="773" y="794"/>
                </a:lnTo>
                <a:lnTo>
                  <a:pt x="773" y="467"/>
                </a:lnTo>
                <a:lnTo>
                  <a:pt x="933" y="467"/>
                </a:lnTo>
                <a:lnTo>
                  <a:pt x="467" y="0"/>
                </a:lnTo>
                <a:lnTo>
                  <a:pt x="0" y="467"/>
                </a:lnTo>
                <a:lnTo>
                  <a:pt x="172" y="467"/>
                </a:lnTo>
                <a:lnTo>
                  <a:pt x="172" y="1393"/>
                </a:lnTo>
                <a:lnTo>
                  <a:pt x="2619" y="1393"/>
                </a:lnTo>
                <a:lnTo>
                  <a:pt x="2619" y="191"/>
                </a:lnTo>
                <a:lnTo>
                  <a:pt x="2018" y="191"/>
                </a:lnTo>
                <a:close/>
              </a:path>
            </a:pathLst>
          </a:custGeom>
          <a:gradFill>
            <a:gsLst>
              <a:gs pos="0">
                <a:schemeClr val="accent3"/>
              </a:gs>
              <a:gs pos="76000">
                <a:schemeClr val="accent4"/>
              </a:gs>
              <a:gs pos="100000">
                <a:schemeClr val="accent4"/>
              </a:gs>
            </a:gsLst>
            <a:lin ang="0" scaled="0"/>
          </a:gradFill>
          <a:ln>
            <a:noFill/>
          </a:ln>
          <a:effectLst>
            <a:outerShdw blurRad="177800" dist="215900" dir="5400000" algn="t" rotWithShape="0">
              <a:srgbClr val="000000">
                <a:alpha val="14901"/>
              </a:srgbClr>
            </a:outerShdw>
          </a:effectLst>
        </p:spPr>
        <p:txBody>
          <a:bodyPr spcFirstLastPara="1" wrap="square" lIns="91400" tIns="45700" rIns="91400"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2399"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1217" name="Google Shape;1217;p50"/>
          <p:cNvSpPr txBox="1"/>
          <p:nvPr/>
        </p:nvSpPr>
        <p:spPr>
          <a:xfrm>
            <a:off x="2744933" y="4724221"/>
            <a:ext cx="3484087" cy="830740"/>
          </a:xfrm>
          <a:prstGeom prst="rect">
            <a:avLst/>
          </a:prstGeom>
          <a:noFill/>
          <a:ln>
            <a:noFill/>
          </a:ln>
        </p:spPr>
        <p:txBody>
          <a:bodyPr spcFirstLastPara="1" wrap="square" lIns="0" tIns="45700" rIns="0" bIns="45700" anchor="ctr" anchorCtr="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399" b="1" i="0" u="none" strike="noStrike" kern="0" cap="none" spc="0" normalizeH="0" baseline="0" noProof="0">
                <a:ln>
                  <a:noFill/>
                </a:ln>
                <a:solidFill>
                  <a:srgbClr val="FFFFFF"/>
                </a:solidFill>
                <a:effectLst/>
                <a:uLnTx/>
                <a:uFillTx/>
                <a:latin typeface="Open Sans"/>
                <a:ea typeface="Open Sans"/>
                <a:cs typeface="Open Sans"/>
                <a:sym typeface="Open Sans"/>
              </a:rPr>
              <a:t>01. Un-Managed Scenario</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nvGrpSpPr>
          <p:cNvPr id="1218" name="Google Shape;1218;p50"/>
          <p:cNvGrpSpPr/>
          <p:nvPr/>
        </p:nvGrpSpPr>
        <p:grpSpPr>
          <a:xfrm>
            <a:off x="2640029" y="3909061"/>
            <a:ext cx="470524" cy="527087"/>
            <a:chOff x="120651" y="2266950"/>
            <a:chExt cx="2944813" cy="3298825"/>
          </a:xfrm>
        </p:grpSpPr>
        <p:sp>
          <p:nvSpPr>
            <p:cNvPr id="1219" name="Google Shape;1219;p50"/>
            <p:cNvSpPr/>
            <p:nvPr/>
          </p:nvSpPr>
          <p:spPr>
            <a:xfrm>
              <a:off x="1219201" y="3508375"/>
              <a:ext cx="747713" cy="1436688"/>
            </a:xfrm>
            <a:custGeom>
              <a:avLst/>
              <a:gdLst/>
              <a:ahLst/>
              <a:cxnLst/>
              <a:rect l="l" t="t" r="r" b="b"/>
              <a:pathLst>
                <a:path w="347" h="669" extrusionOk="0">
                  <a:moveTo>
                    <a:pt x="206" y="290"/>
                  </a:moveTo>
                  <a:cubicBezTo>
                    <a:pt x="141" y="290"/>
                    <a:pt x="141" y="290"/>
                    <a:pt x="141" y="290"/>
                  </a:cubicBezTo>
                  <a:cubicBezTo>
                    <a:pt x="113" y="290"/>
                    <a:pt x="90" y="267"/>
                    <a:pt x="90" y="238"/>
                  </a:cubicBezTo>
                  <a:cubicBezTo>
                    <a:pt x="90" y="210"/>
                    <a:pt x="113" y="187"/>
                    <a:pt x="141" y="187"/>
                  </a:cubicBezTo>
                  <a:cubicBezTo>
                    <a:pt x="270" y="187"/>
                    <a:pt x="270" y="187"/>
                    <a:pt x="270" y="187"/>
                  </a:cubicBezTo>
                  <a:cubicBezTo>
                    <a:pt x="295" y="187"/>
                    <a:pt x="315" y="167"/>
                    <a:pt x="315" y="142"/>
                  </a:cubicBezTo>
                  <a:cubicBezTo>
                    <a:pt x="315" y="117"/>
                    <a:pt x="295" y="97"/>
                    <a:pt x="270" y="97"/>
                  </a:cubicBezTo>
                  <a:cubicBezTo>
                    <a:pt x="219" y="97"/>
                    <a:pt x="219" y="97"/>
                    <a:pt x="219" y="97"/>
                  </a:cubicBezTo>
                  <a:cubicBezTo>
                    <a:pt x="219" y="45"/>
                    <a:pt x="219" y="45"/>
                    <a:pt x="219" y="45"/>
                  </a:cubicBezTo>
                  <a:cubicBezTo>
                    <a:pt x="219" y="21"/>
                    <a:pt x="198" y="0"/>
                    <a:pt x="174" y="0"/>
                  </a:cubicBezTo>
                  <a:cubicBezTo>
                    <a:pt x="149" y="0"/>
                    <a:pt x="129" y="21"/>
                    <a:pt x="129" y="45"/>
                  </a:cubicBezTo>
                  <a:cubicBezTo>
                    <a:pt x="129" y="97"/>
                    <a:pt x="129" y="97"/>
                    <a:pt x="129" y="97"/>
                  </a:cubicBezTo>
                  <a:cubicBezTo>
                    <a:pt x="57" y="104"/>
                    <a:pt x="0" y="165"/>
                    <a:pt x="0" y="238"/>
                  </a:cubicBezTo>
                  <a:cubicBezTo>
                    <a:pt x="0" y="316"/>
                    <a:pt x="63" y="380"/>
                    <a:pt x="141" y="380"/>
                  </a:cubicBezTo>
                  <a:cubicBezTo>
                    <a:pt x="206" y="380"/>
                    <a:pt x="206" y="380"/>
                    <a:pt x="206" y="380"/>
                  </a:cubicBezTo>
                  <a:cubicBezTo>
                    <a:pt x="234" y="380"/>
                    <a:pt x="257" y="403"/>
                    <a:pt x="257" y="431"/>
                  </a:cubicBezTo>
                  <a:cubicBezTo>
                    <a:pt x="257" y="459"/>
                    <a:pt x="234" y="482"/>
                    <a:pt x="206" y="482"/>
                  </a:cubicBezTo>
                  <a:cubicBezTo>
                    <a:pt x="77" y="482"/>
                    <a:pt x="77" y="482"/>
                    <a:pt x="77" y="482"/>
                  </a:cubicBezTo>
                  <a:cubicBezTo>
                    <a:pt x="52" y="482"/>
                    <a:pt x="32" y="503"/>
                    <a:pt x="32" y="527"/>
                  </a:cubicBezTo>
                  <a:cubicBezTo>
                    <a:pt x="32" y="552"/>
                    <a:pt x="52" y="572"/>
                    <a:pt x="77" y="572"/>
                  </a:cubicBezTo>
                  <a:cubicBezTo>
                    <a:pt x="129" y="572"/>
                    <a:pt x="129" y="572"/>
                    <a:pt x="129" y="572"/>
                  </a:cubicBezTo>
                  <a:cubicBezTo>
                    <a:pt x="129" y="624"/>
                    <a:pt x="129" y="624"/>
                    <a:pt x="129" y="624"/>
                  </a:cubicBezTo>
                  <a:cubicBezTo>
                    <a:pt x="129" y="649"/>
                    <a:pt x="149" y="669"/>
                    <a:pt x="174" y="669"/>
                  </a:cubicBezTo>
                  <a:cubicBezTo>
                    <a:pt x="198" y="669"/>
                    <a:pt x="219" y="649"/>
                    <a:pt x="219" y="624"/>
                  </a:cubicBezTo>
                  <a:cubicBezTo>
                    <a:pt x="219" y="572"/>
                    <a:pt x="219" y="572"/>
                    <a:pt x="219" y="572"/>
                  </a:cubicBezTo>
                  <a:cubicBezTo>
                    <a:pt x="291" y="565"/>
                    <a:pt x="347" y="505"/>
                    <a:pt x="347" y="431"/>
                  </a:cubicBezTo>
                  <a:cubicBezTo>
                    <a:pt x="347" y="353"/>
                    <a:pt x="284" y="290"/>
                    <a:pt x="206" y="290"/>
                  </a:cubicBezTo>
                  <a:close/>
                  <a:moveTo>
                    <a:pt x="206" y="290"/>
                  </a:moveTo>
                  <a:cubicBezTo>
                    <a:pt x="206" y="290"/>
                    <a:pt x="206" y="290"/>
                    <a:pt x="206" y="290"/>
                  </a:cubicBezTo>
                </a:path>
              </a:pathLst>
            </a:custGeom>
            <a:solidFill>
              <a:schemeClr val="lt1"/>
            </a:solidFill>
            <a:ln>
              <a:noFill/>
            </a:ln>
          </p:spPr>
          <p:txBody>
            <a:bodyPr spcFirstLastPara="1" wrap="square" lIns="91400" tIns="45700" rIns="91400"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2399"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1220" name="Google Shape;1220;p50"/>
            <p:cNvSpPr/>
            <p:nvPr/>
          </p:nvSpPr>
          <p:spPr>
            <a:xfrm>
              <a:off x="120651" y="2266950"/>
              <a:ext cx="2944813" cy="3298825"/>
            </a:xfrm>
            <a:custGeom>
              <a:avLst/>
              <a:gdLst/>
              <a:ahLst/>
              <a:cxnLst/>
              <a:rect l="l" t="t" r="r" b="b"/>
              <a:pathLst>
                <a:path w="1367" h="1536" extrusionOk="0">
                  <a:moveTo>
                    <a:pt x="1125" y="472"/>
                  </a:moveTo>
                  <a:cubicBezTo>
                    <a:pt x="1125" y="472"/>
                    <a:pt x="1125" y="472"/>
                    <a:pt x="1124" y="472"/>
                  </a:cubicBezTo>
                  <a:cubicBezTo>
                    <a:pt x="1032" y="379"/>
                    <a:pt x="1032" y="379"/>
                    <a:pt x="1032" y="379"/>
                  </a:cubicBezTo>
                  <a:cubicBezTo>
                    <a:pt x="1212" y="379"/>
                    <a:pt x="1212" y="379"/>
                    <a:pt x="1212" y="379"/>
                  </a:cubicBezTo>
                  <a:cubicBezTo>
                    <a:pt x="1237" y="379"/>
                    <a:pt x="1257" y="359"/>
                    <a:pt x="1257" y="334"/>
                  </a:cubicBezTo>
                  <a:cubicBezTo>
                    <a:pt x="1257" y="309"/>
                    <a:pt x="1237" y="289"/>
                    <a:pt x="1212" y="289"/>
                  </a:cubicBezTo>
                  <a:cubicBezTo>
                    <a:pt x="996" y="289"/>
                    <a:pt x="996" y="289"/>
                    <a:pt x="996" y="289"/>
                  </a:cubicBezTo>
                  <a:cubicBezTo>
                    <a:pt x="1108" y="65"/>
                    <a:pt x="1108" y="65"/>
                    <a:pt x="1108" y="65"/>
                  </a:cubicBezTo>
                  <a:cubicBezTo>
                    <a:pt x="1115" y="51"/>
                    <a:pt x="1114" y="35"/>
                    <a:pt x="1106" y="21"/>
                  </a:cubicBezTo>
                  <a:cubicBezTo>
                    <a:pt x="1098" y="8"/>
                    <a:pt x="1083" y="0"/>
                    <a:pt x="1068" y="0"/>
                  </a:cubicBezTo>
                  <a:cubicBezTo>
                    <a:pt x="299" y="0"/>
                    <a:pt x="299" y="0"/>
                    <a:pt x="299" y="0"/>
                  </a:cubicBezTo>
                  <a:cubicBezTo>
                    <a:pt x="284" y="0"/>
                    <a:pt x="269" y="8"/>
                    <a:pt x="261" y="21"/>
                  </a:cubicBezTo>
                  <a:cubicBezTo>
                    <a:pt x="253" y="35"/>
                    <a:pt x="252" y="51"/>
                    <a:pt x="259" y="65"/>
                  </a:cubicBezTo>
                  <a:cubicBezTo>
                    <a:pt x="389" y="325"/>
                    <a:pt x="389" y="325"/>
                    <a:pt x="389" y="325"/>
                  </a:cubicBezTo>
                  <a:cubicBezTo>
                    <a:pt x="243" y="472"/>
                    <a:pt x="243" y="472"/>
                    <a:pt x="243" y="472"/>
                  </a:cubicBezTo>
                  <a:cubicBezTo>
                    <a:pt x="243" y="472"/>
                    <a:pt x="242" y="472"/>
                    <a:pt x="242" y="472"/>
                  </a:cubicBezTo>
                  <a:cubicBezTo>
                    <a:pt x="0" y="715"/>
                    <a:pt x="0" y="1110"/>
                    <a:pt x="243" y="1353"/>
                  </a:cubicBezTo>
                  <a:cubicBezTo>
                    <a:pt x="360" y="1471"/>
                    <a:pt x="517" y="1536"/>
                    <a:pt x="684" y="1536"/>
                  </a:cubicBezTo>
                  <a:cubicBezTo>
                    <a:pt x="850" y="1536"/>
                    <a:pt x="1007" y="1471"/>
                    <a:pt x="1124" y="1353"/>
                  </a:cubicBezTo>
                  <a:cubicBezTo>
                    <a:pt x="1367" y="1110"/>
                    <a:pt x="1367" y="715"/>
                    <a:pt x="1125" y="472"/>
                  </a:cubicBezTo>
                  <a:close/>
                  <a:moveTo>
                    <a:pt x="372" y="90"/>
                  </a:moveTo>
                  <a:cubicBezTo>
                    <a:pt x="995" y="90"/>
                    <a:pt x="995" y="90"/>
                    <a:pt x="995" y="90"/>
                  </a:cubicBezTo>
                  <a:cubicBezTo>
                    <a:pt x="895" y="289"/>
                    <a:pt x="895" y="289"/>
                    <a:pt x="895" y="289"/>
                  </a:cubicBezTo>
                  <a:cubicBezTo>
                    <a:pt x="472" y="289"/>
                    <a:pt x="472" y="289"/>
                    <a:pt x="472" y="289"/>
                  </a:cubicBezTo>
                  <a:lnTo>
                    <a:pt x="372" y="90"/>
                  </a:lnTo>
                  <a:close/>
                  <a:moveTo>
                    <a:pt x="1061" y="1290"/>
                  </a:moveTo>
                  <a:cubicBezTo>
                    <a:pt x="960" y="1391"/>
                    <a:pt x="826" y="1446"/>
                    <a:pt x="684" y="1446"/>
                  </a:cubicBezTo>
                  <a:cubicBezTo>
                    <a:pt x="541" y="1446"/>
                    <a:pt x="407" y="1391"/>
                    <a:pt x="306" y="1290"/>
                  </a:cubicBezTo>
                  <a:cubicBezTo>
                    <a:pt x="98" y="1082"/>
                    <a:pt x="98" y="743"/>
                    <a:pt x="306" y="535"/>
                  </a:cubicBezTo>
                  <a:cubicBezTo>
                    <a:pt x="307" y="535"/>
                    <a:pt x="307" y="535"/>
                    <a:pt x="307" y="535"/>
                  </a:cubicBezTo>
                  <a:cubicBezTo>
                    <a:pt x="463" y="379"/>
                    <a:pt x="463" y="379"/>
                    <a:pt x="463" y="379"/>
                  </a:cubicBezTo>
                  <a:cubicBezTo>
                    <a:pt x="905" y="379"/>
                    <a:pt x="905" y="379"/>
                    <a:pt x="905" y="379"/>
                  </a:cubicBezTo>
                  <a:cubicBezTo>
                    <a:pt x="1060" y="535"/>
                    <a:pt x="1060" y="535"/>
                    <a:pt x="1060" y="535"/>
                  </a:cubicBezTo>
                  <a:cubicBezTo>
                    <a:pt x="1060" y="535"/>
                    <a:pt x="1061" y="535"/>
                    <a:pt x="1061" y="535"/>
                  </a:cubicBezTo>
                  <a:cubicBezTo>
                    <a:pt x="1269" y="743"/>
                    <a:pt x="1269" y="1082"/>
                    <a:pt x="1061" y="1290"/>
                  </a:cubicBezTo>
                  <a:close/>
                  <a:moveTo>
                    <a:pt x="1061" y="1290"/>
                  </a:moveTo>
                  <a:cubicBezTo>
                    <a:pt x="1061" y="1290"/>
                    <a:pt x="1061" y="1290"/>
                    <a:pt x="1061" y="1290"/>
                  </a:cubicBezTo>
                </a:path>
              </a:pathLst>
            </a:custGeom>
            <a:solidFill>
              <a:schemeClr val="lt1"/>
            </a:solidFill>
            <a:ln>
              <a:noFill/>
            </a:ln>
          </p:spPr>
          <p:txBody>
            <a:bodyPr spcFirstLastPara="1" wrap="square" lIns="91400" tIns="45700" rIns="91400"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2399" b="0" i="0" u="none" strike="noStrike" kern="0" cap="none" spc="0" normalizeH="0" baseline="0" noProof="0">
                <a:ln>
                  <a:noFill/>
                </a:ln>
                <a:solidFill>
                  <a:srgbClr val="FFFFFF"/>
                </a:solidFill>
                <a:effectLst/>
                <a:uLnTx/>
                <a:uFillTx/>
                <a:latin typeface="Calibri"/>
                <a:ea typeface="Calibri"/>
                <a:cs typeface="Calibri"/>
                <a:sym typeface="Calibri"/>
              </a:endParaRPr>
            </a:p>
          </p:txBody>
        </p:sp>
      </p:grpSp>
      <p:sp>
        <p:nvSpPr>
          <p:cNvPr id="17"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spTree>
  </p:cSld>
  <p:clrMapOvr>
    <a:masterClrMapping/>
  </p:clrMapOvr>
  <p:transition spd="slow">
    <p:push/>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245"/>
        <p:cNvGrpSpPr/>
        <p:nvPr/>
      </p:nvGrpSpPr>
      <p:grpSpPr>
        <a:xfrm>
          <a:off x="0" y="0"/>
          <a:ext cx="0" cy="0"/>
          <a:chOff x="0" y="0"/>
          <a:chExt cx="0" cy="0"/>
        </a:xfrm>
      </p:grpSpPr>
      <p:sp>
        <p:nvSpPr>
          <p:cNvPr id="1247" name="Google Shape;1247;p53"/>
          <p:cNvSpPr txBox="1"/>
          <p:nvPr/>
        </p:nvSpPr>
        <p:spPr>
          <a:xfrm>
            <a:off x="224979" y="788088"/>
            <a:ext cx="11806237" cy="286232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The managed RAP implementation addresses use cases where all the essential parts of the applications are to be developed from scratch. However, these new applications can highly benefit from out-of-box support for transactional processing. Standard operations like create, update, delete must only be specified in the behavior definition to obtain a ready-to-run business object. The provisioning of transaction buffer is also done automatically for us by the framework. The interaction phase and save sequence are also implemented generically. The application developer can focus on business part of app like adding custom validation, actions, determinations. The RAP transaction engine manages the life cycle of our Business object and covers all the aspects of our app development.</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The managed implementation type is aimed for building new applications from scratch without having any prior coding exist.  The standard functionality that given in managed business objects is easily retrieved. The business logic implemented using predefined implementation methods that are integrated during the runtime in the interaction phase and save sequence. </a:t>
            </a:r>
            <a:endParaRPr sz="1800">
              <a:solidFill>
                <a:schemeClr val="dk1"/>
              </a:solidFill>
              <a:latin typeface="Calibri"/>
              <a:ea typeface="Calibri"/>
              <a:cs typeface="Calibri"/>
              <a:sym typeface="Calibri"/>
            </a:endParaRPr>
          </a:p>
        </p:txBody>
      </p:sp>
      <p:sp>
        <p:nvSpPr>
          <p:cNvPr id="1248" name="Google Shape;1248;p53"/>
          <p:cNvSpPr txBox="1"/>
          <p:nvPr/>
        </p:nvSpPr>
        <p:spPr>
          <a:xfrm>
            <a:off x="191294" y="895"/>
            <a:ext cx="11231710" cy="64620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a:solidFill>
                  <a:srgbClr val="FFC000"/>
                </a:solidFill>
                <a:latin typeface="Cooper Black" panose="0208090404030B020404" pitchFamily="18" charset="0"/>
                <a:ea typeface="Corben"/>
                <a:cs typeface="Corben"/>
                <a:sym typeface="Corben"/>
              </a:rPr>
              <a:t>Managed RAP implementation</a:t>
            </a:r>
            <a:endParaRPr sz="3599" dirty="0">
              <a:solidFill>
                <a:srgbClr val="FFC000"/>
              </a:solidFill>
              <a:latin typeface="Cooper Black" panose="0208090404030B020404" pitchFamily="18" charset="0"/>
              <a:ea typeface="Corben"/>
              <a:cs typeface="Corben"/>
              <a:sym typeface="Corben"/>
            </a:endParaRPr>
          </a:p>
        </p:txBody>
      </p:sp>
      <p:sp>
        <p:nvSpPr>
          <p:cNvPr id="7"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pic>
        <p:nvPicPr>
          <p:cNvPr id="8"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254"/>
        <p:cNvGrpSpPr/>
        <p:nvPr/>
      </p:nvGrpSpPr>
      <p:grpSpPr>
        <a:xfrm>
          <a:off x="0" y="0"/>
          <a:ext cx="0" cy="0"/>
          <a:chOff x="0" y="0"/>
          <a:chExt cx="0" cy="0"/>
        </a:xfrm>
      </p:grpSpPr>
      <p:sp>
        <p:nvSpPr>
          <p:cNvPr id="1256" name="Google Shape;1256;p54"/>
          <p:cNvSpPr txBox="1"/>
          <p:nvPr/>
        </p:nvSpPr>
        <p:spPr>
          <a:xfrm>
            <a:off x="224979" y="788088"/>
            <a:ext cx="11806237" cy="286232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dk1"/>
                </a:solidFill>
                <a:latin typeface="Calibri"/>
                <a:ea typeface="Calibri"/>
                <a:cs typeface="Calibri"/>
                <a:sym typeface="Calibri"/>
              </a:rPr>
              <a:t>We will implementing 2 different applications on travel data model. These applications will target different user groups. We will manage the travel requests and booking through our applications which are booked by agency for customer.</a:t>
            </a:r>
            <a:endParaRPr dirty="0"/>
          </a:p>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Processor – a processor is an employee of our company who will request a new travel plan through the application. He/she will be allowed to create, update, delete, copy travel requests including bookings and supplements. They have full control to manage their travel.</a:t>
            </a:r>
            <a:endParaRPr dirty="0"/>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Approver – an approver is a manager who will only be able to view the travel requests created by employees, and can only change the booking fees and approval status of the request (approve/reject).</a:t>
            </a:r>
            <a:endParaRPr dirty="0"/>
          </a:p>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a:p>
            <a:pPr marL="285750" marR="0" lvl="0" indent="-171450" algn="l" rtl="0">
              <a:spcBef>
                <a:spcPts val="0"/>
              </a:spcBef>
              <a:spcAft>
                <a:spcPts val="0"/>
              </a:spcAft>
              <a:buClr>
                <a:schemeClr val="dk1"/>
              </a:buClr>
              <a:buSzPts val="1800"/>
              <a:buFont typeface="Arial"/>
              <a:buNone/>
            </a:pPr>
            <a:endParaRPr sz="1800" dirty="0">
              <a:solidFill>
                <a:schemeClr val="dk1"/>
              </a:solidFill>
              <a:latin typeface="Calibri"/>
              <a:ea typeface="Calibri"/>
              <a:cs typeface="Calibri"/>
              <a:sym typeface="Calibri"/>
            </a:endParaRPr>
          </a:p>
        </p:txBody>
      </p:sp>
      <p:sp>
        <p:nvSpPr>
          <p:cNvPr id="1257" name="Google Shape;1257;p54"/>
          <p:cNvSpPr txBox="1"/>
          <p:nvPr/>
        </p:nvSpPr>
        <p:spPr>
          <a:xfrm>
            <a:off x="191294" y="895"/>
            <a:ext cx="11231710" cy="64620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a:solidFill>
                  <a:srgbClr val="FFC000"/>
                </a:solidFill>
                <a:latin typeface="Cooper Black" panose="0208090404030B020404" pitchFamily="18" charset="0"/>
                <a:ea typeface="Corben"/>
                <a:cs typeface="Corben"/>
                <a:sym typeface="Corben"/>
              </a:rPr>
              <a:t>Business use case</a:t>
            </a:r>
            <a:endParaRPr sz="3599" dirty="0">
              <a:solidFill>
                <a:srgbClr val="FFC000"/>
              </a:solidFill>
              <a:latin typeface="Cooper Black" panose="0208090404030B020404" pitchFamily="18" charset="0"/>
              <a:ea typeface="Corben"/>
              <a:cs typeface="Corben"/>
              <a:sym typeface="Corben"/>
            </a:endParaRPr>
          </a:p>
        </p:txBody>
      </p:sp>
      <p:pic>
        <p:nvPicPr>
          <p:cNvPr id="1260" name="Google Shape;1260;p54" descr="Travel Around The World Png Clipart (#265026) is a creative clipart.  Download the transparent clipart and use it for f… | Travel clipart, Clip  art, Clip art library"/>
          <p:cNvPicPr preferRelativeResize="0"/>
          <p:nvPr/>
        </p:nvPicPr>
        <p:blipFill rotWithShape="1">
          <a:blip r:embed="rId3">
            <a:alphaModFix/>
          </a:blip>
          <a:srcRect/>
          <a:stretch/>
        </p:blipFill>
        <p:spPr>
          <a:xfrm>
            <a:off x="549796" y="4189727"/>
            <a:ext cx="2088232" cy="2301317"/>
          </a:xfrm>
          <a:prstGeom prst="rect">
            <a:avLst/>
          </a:prstGeom>
          <a:noFill/>
          <a:ln>
            <a:noFill/>
          </a:ln>
        </p:spPr>
      </p:pic>
      <p:sp>
        <p:nvSpPr>
          <p:cNvPr id="1261" name="Google Shape;1261;p54"/>
          <p:cNvSpPr/>
          <p:nvPr/>
        </p:nvSpPr>
        <p:spPr>
          <a:xfrm>
            <a:off x="2782044" y="4093871"/>
            <a:ext cx="4032448" cy="1589983"/>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MakeMyTrip.com- processor app</a:t>
            </a:r>
            <a:endParaRPr/>
          </a:p>
          <a:p>
            <a:pPr marL="0" marR="0" lvl="0" indent="0" algn="ctr" rtl="0">
              <a:spcBef>
                <a:spcPts val="0"/>
              </a:spcBef>
              <a:spcAft>
                <a:spcPts val="0"/>
              </a:spcAft>
              <a:buNone/>
            </a:pPr>
            <a:r>
              <a:rPr lang="en-US" sz="1800">
                <a:solidFill>
                  <a:schemeClr val="lt1"/>
                </a:solidFill>
                <a:latin typeface="Calibri"/>
                <a:ea typeface="Calibri"/>
                <a:cs typeface="Calibri"/>
                <a:sym typeface="Calibri"/>
              </a:rPr>
              <a:t>Processor needs to create, update, delete a travel request through agency including all bookings and supplements</a:t>
            </a:r>
            <a:endParaRPr/>
          </a:p>
        </p:txBody>
      </p:sp>
      <p:pic>
        <p:nvPicPr>
          <p:cNvPr id="1262" name="Google Shape;1262;p54" descr="Managing Users In ETapestry And Blackbaud.com - Blackbaud Community"/>
          <p:cNvPicPr preferRelativeResize="0"/>
          <p:nvPr/>
        </p:nvPicPr>
        <p:blipFill rotWithShape="1">
          <a:blip r:embed="rId4">
            <a:alphaModFix/>
          </a:blip>
          <a:srcRect/>
          <a:stretch/>
        </p:blipFill>
        <p:spPr>
          <a:xfrm>
            <a:off x="4433242" y="5877272"/>
            <a:ext cx="1661170" cy="797362"/>
          </a:xfrm>
          <a:prstGeom prst="rect">
            <a:avLst/>
          </a:prstGeom>
          <a:noFill/>
          <a:ln>
            <a:noFill/>
          </a:ln>
        </p:spPr>
      </p:pic>
      <p:sp>
        <p:nvSpPr>
          <p:cNvPr id="1263" name="Google Shape;1263;p54"/>
          <p:cNvSpPr/>
          <p:nvPr/>
        </p:nvSpPr>
        <p:spPr>
          <a:xfrm>
            <a:off x="6958508" y="4077734"/>
            <a:ext cx="3950506" cy="1589983"/>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a:p>
            <a:pPr marL="0" marR="0" lvl="0" indent="0" algn="ctr" rtl="0">
              <a:spcBef>
                <a:spcPts val="0"/>
              </a:spcBef>
              <a:spcAft>
                <a:spcPts val="0"/>
              </a:spcAft>
              <a:buNone/>
            </a:pPr>
            <a:r>
              <a:rPr lang="en-US" sz="1800">
                <a:solidFill>
                  <a:schemeClr val="lt1"/>
                </a:solidFill>
                <a:latin typeface="Calibri"/>
                <a:ea typeface="Calibri"/>
                <a:cs typeface="Calibri"/>
                <a:sym typeface="Calibri"/>
              </a:rPr>
              <a:t>Approval App</a:t>
            </a:r>
            <a:endParaRPr/>
          </a:p>
          <a:p>
            <a:pPr marL="0" marR="0" lvl="0" indent="0" algn="ctr" rtl="0">
              <a:spcBef>
                <a:spcPts val="0"/>
              </a:spcBef>
              <a:spcAft>
                <a:spcPts val="0"/>
              </a:spcAft>
              <a:buNone/>
            </a:pPr>
            <a:r>
              <a:rPr lang="en-US" sz="1800">
                <a:solidFill>
                  <a:schemeClr val="lt1"/>
                </a:solidFill>
                <a:latin typeface="Calibri"/>
                <a:ea typeface="Calibri"/>
                <a:cs typeface="Calibri"/>
                <a:sym typeface="Calibri"/>
              </a:rPr>
              <a:t>The manager would review the travel requests created by processor, can only change the booking fees and approve or reject the travel request</a:t>
            </a:r>
            <a:endParaRPr/>
          </a:p>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264" name="Google Shape;1264;p54" descr="A Guide to Automated Approval Processes | Cflow"/>
          <p:cNvPicPr preferRelativeResize="0"/>
          <p:nvPr/>
        </p:nvPicPr>
        <p:blipFill rotWithShape="1">
          <a:blip r:embed="rId5">
            <a:alphaModFix/>
          </a:blip>
          <a:srcRect/>
          <a:stretch/>
        </p:blipFill>
        <p:spPr>
          <a:xfrm>
            <a:off x="7633415" y="5752109"/>
            <a:ext cx="1661170" cy="934164"/>
          </a:xfrm>
          <a:prstGeom prst="rect">
            <a:avLst/>
          </a:prstGeom>
          <a:noFill/>
          <a:ln>
            <a:noFill/>
          </a:ln>
        </p:spPr>
      </p:pic>
      <p:sp>
        <p:nvSpPr>
          <p:cNvPr id="12"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pic>
        <p:nvPicPr>
          <p:cNvPr id="13"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268"/>
        <p:cNvGrpSpPr/>
        <p:nvPr/>
      </p:nvGrpSpPr>
      <p:grpSpPr>
        <a:xfrm>
          <a:off x="0" y="0"/>
          <a:ext cx="0" cy="0"/>
          <a:chOff x="0" y="0"/>
          <a:chExt cx="0" cy="0"/>
        </a:xfrm>
      </p:grpSpPr>
      <p:sp>
        <p:nvSpPr>
          <p:cNvPr id="1270" name="Google Shape;1270;p55"/>
          <p:cNvSpPr txBox="1"/>
          <p:nvPr/>
        </p:nvSpPr>
        <p:spPr>
          <a:xfrm>
            <a:off x="224979" y="788088"/>
            <a:ext cx="11806237" cy="9233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If we ever get requirement in our company to develop a use case where we want to reuse the data model (e.g. sales, purchase, accounting, finance) but develop many applications. We will go with RAP and projections. A projection takes part of the base functionality according the needs to user. This will reduce effort, increase reusability in our app.</a:t>
            </a:r>
            <a:endParaRPr sz="1800">
              <a:solidFill>
                <a:schemeClr val="dk1"/>
              </a:solidFill>
              <a:latin typeface="Calibri"/>
              <a:ea typeface="Calibri"/>
              <a:cs typeface="Calibri"/>
              <a:sym typeface="Calibri"/>
            </a:endParaRPr>
          </a:p>
        </p:txBody>
      </p:sp>
      <p:sp>
        <p:nvSpPr>
          <p:cNvPr id="1271" name="Google Shape;1271;p55"/>
          <p:cNvSpPr txBox="1"/>
          <p:nvPr/>
        </p:nvSpPr>
        <p:spPr>
          <a:xfrm>
            <a:off x="191294" y="895"/>
            <a:ext cx="11231710" cy="64620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a:solidFill>
                  <a:srgbClr val="FFC000"/>
                </a:solidFill>
                <a:latin typeface="Cooper Black" panose="0208090404030B020404" pitchFamily="18" charset="0"/>
                <a:ea typeface="Corben"/>
                <a:cs typeface="Corben"/>
                <a:sym typeface="Corben"/>
              </a:rPr>
              <a:t>Understanding projection</a:t>
            </a:r>
            <a:endParaRPr sz="3599" dirty="0">
              <a:solidFill>
                <a:srgbClr val="FFC000"/>
              </a:solidFill>
              <a:latin typeface="Cooper Black" panose="0208090404030B020404" pitchFamily="18" charset="0"/>
              <a:ea typeface="Corben"/>
              <a:cs typeface="Corben"/>
              <a:sym typeface="Corben"/>
            </a:endParaRPr>
          </a:p>
        </p:txBody>
      </p:sp>
      <p:sp>
        <p:nvSpPr>
          <p:cNvPr id="7"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pic>
        <p:nvPicPr>
          <p:cNvPr id="8"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277"/>
        <p:cNvGrpSpPr/>
        <p:nvPr/>
      </p:nvGrpSpPr>
      <p:grpSpPr>
        <a:xfrm>
          <a:off x="0" y="0"/>
          <a:ext cx="0" cy="0"/>
          <a:chOff x="0" y="0"/>
          <a:chExt cx="0" cy="0"/>
        </a:xfrm>
      </p:grpSpPr>
      <p:sp>
        <p:nvSpPr>
          <p:cNvPr id="1279" name="Google Shape;1279;p56"/>
          <p:cNvSpPr txBox="1"/>
          <p:nvPr/>
        </p:nvSpPr>
        <p:spPr>
          <a:xfrm>
            <a:off x="224979" y="788088"/>
            <a:ext cx="11806237" cy="9233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From structural point of view, a business object consists of a tree of entities (cds) that are linked in compositions. Every entity in this composition tree is an element that is modeled with CDS view entities. For our demo travel scenario we will implement 3 level composition tree.</a:t>
            </a:r>
            <a:endParaRPr sz="1800">
              <a:solidFill>
                <a:schemeClr val="dk1"/>
              </a:solidFill>
              <a:latin typeface="Calibri"/>
              <a:ea typeface="Calibri"/>
              <a:cs typeface="Calibri"/>
              <a:sym typeface="Calibri"/>
            </a:endParaRPr>
          </a:p>
        </p:txBody>
      </p:sp>
      <p:sp>
        <p:nvSpPr>
          <p:cNvPr id="1280" name="Google Shape;1280;p56"/>
          <p:cNvSpPr txBox="1"/>
          <p:nvPr/>
        </p:nvSpPr>
        <p:spPr>
          <a:xfrm>
            <a:off x="191294" y="895"/>
            <a:ext cx="11231710" cy="64620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a:solidFill>
                  <a:srgbClr val="FFC000"/>
                </a:solidFill>
                <a:latin typeface="Cooper Black" panose="0208090404030B020404" pitchFamily="18" charset="0"/>
                <a:ea typeface="Corben"/>
                <a:cs typeface="Corben"/>
                <a:sym typeface="Corben"/>
              </a:rPr>
              <a:t>Business Object Definition</a:t>
            </a:r>
            <a:endParaRPr sz="3599" dirty="0">
              <a:solidFill>
                <a:srgbClr val="FFC000"/>
              </a:solidFill>
              <a:latin typeface="Cooper Black" panose="0208090404030B020404" pitchFamily="18" charset="0"/>
              <a:ea typeface="Corben"/>
              <a:cs typeface="Corben"/>
              <a:sym typeface="Corben"/>
            </a:endParaRPr>
          </a:p>
        </p:txBody>
      </p:sp>
      <p:sp>
        <p:nvSpPr>
          <p:cNvPr id="1283" name="Google Shape;1283;p56"/>
          <p:cNvSpPr/>
          <p:nvPr/>
        </p:nvSpPr>
        <p:spPr>
          <a:xfrm>
            <a:off x="3430116" y="2132856"/>
            <a:ext cx="2232248" cy="923330"/>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dirty="0">
                <a:solidFill>
                  <a:schemeClr val="lt1"/>
                </a:solidFill>
                <a:latin typeface="Calibri"/>
                <a:ea typeface="Calibri"/>
                <a:cs typeface="Calibri"/>
                <a:sym typeface="Calibri"/>
              </a:rPr>
              <a:t>/</a:t>
            </a:r>
            <a:r>
              <a:rPr lang="en-US" sz="2400" dirty="0" err="1">
                <a:solidFill>
                  <a:schemeClr val="lt1"/>
                </a:solidFill>
                <a:latin typeface="Calibri"/>
                <a:ea typeface="Calibri"/>
                <a:cs typeface="Calibri"/>
                <a:sym typeface="Calibri"/>
              </a:rPr>
              <a:t>dmo</a:t>
            </a:r>
            <a:r>
              <a:rPr lang="en-US" sz="2400" dirty="0">
                <a:solidFill>
                  <a:schemeClr val="lt1"/>
                </a:solidFill>
                <a:latin typeface="Calibri"/>
                <a:ea typeface="Calibri"/>
                <a:cs typeface="Calibri"/>
                <a:sym typeface="Calibri"/>
              </a:rPr>
              <a:t>/</a:t>
            </a:r>
            <a:r>
              <a:rPr lang="en-US" sz="2400" dirty="0" err="1">
                <a:solidFill>
                  <a:schemeClr val="lt1"/>
                </a:solidFill>
                <a:latin typeface="Calibri"/>
                <a:ea typeface="Calibri"/>
                <a:cs typeface="Calibri"/>
                <a:sym typeface="Calibri"/>
              </a:rPr>
              <a:t>travel_m</a:t>
            </a:r>
            <a:endParaRPr sz="2400" dirty="0">
              <a:solidFill>
                <a:schemeClr val="lt1"/>
              </a:solidFill>
              <a:latin typeface="Calibri"/>
              <a:ea typeface="Calibri"/>
              <a:cs typeface="Calibri"/>
              <a:sym typeface="Calibri"/>
            </a:endParaRPr>
          </a:p>
          <a:p>
            <a:pPr marL="0" marR="0" lvl="0" indent="0" algn="ctr" rtl="0">
              <a:spcBef>
                <a:spcPts val="0"/>
              </a:spcBef>
              <a:spcAft>
                <a:spcPts val="0"/>
              </a:spcAft>
              <a:buNone/>
            </a:pPr>
            <a:r>
              <a:rPr lang="en-US" sz="1400" dirty="0">
                <a:solidFill>
                  <a:schemeClr val="lt1"/>
                </a:solidFill>
                <a:latin typeface="Calibri"/>
                <a:ea typeface="Calibri"/>
                <a:cs typeface="Calibri"/>
                <a:sym typeface="Calibri"/>
              </a:rPr>
              <a:t>(root entity)</a:t>
            </a:r>
            <a:endParaRPr dirty="0"/>
          </a:p>
        </p:txBody>
      </p:sp>
      <p:sp>
        <p:nvSpPr>
          <p:cNvPr id="1284" name="Google Shape;1284;p56"/>
          <p:cNvSpPr/>
          <p:nvPr/>
        </p:nvSpPr>
        <p:spPr>
          <a:xfrm>
            <a:off x="6118928" y="3429000"/>
            <a:ext cx="2927811" cy="923330"/>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lt1"/>
                </a:solidFill>
                <a:latin typeface="Calibri"/>
                <a:ea typeface="Calibri"/>
                <a:cs typeface="Calibri"/>
                <a:sym typeface="Calibri"/>
              </a:rPr>
              <a:t>/dmo/booking_m</a:t>
            </a:r>
            <a:endParaRPr sz="2400">
              <a:solidFill>
                <a:schemeClr val="lt1"/>
              </a:solidFill>
              <a:latin typeface="Calibri"/>
              <a:ea typeface="Calibri"/>
              <a:cs typeface="Calibri"/>
              <a:sym typeface="Calibri"/>
            </a:endParaRPr>
          </a:p>
          <a:p>
            <a:pPr marL="0" marR="0" lvl="0" indent="0" algn="ctr" rtl="0">
              <a:spcBef>
                <a:spcPts val="0"/>
              </a:spcBef>
              <a:spcAft>
                <a:spcPts val="0"/>
              </a:spcAft>
              <a:buNone/>
            </a:pPr>
            <a:r>
              <a:rPr lang="en-US" sz="1400">
                <a:solidFill>
                  <a:schemeClr val="lt1"/>
                </a:solidFill>
                <a:latin typeface="Calibri"/>
                <a:ea typeface="Calibri"/>
                <a:cs typeface="Calibri"/>
                <a:sym typeface="Calibri"/>
              </a:rPr>
              <a:t>(child entity)</a:t>
            </a:r>
            <a:endParaRPr/>
          </a:p>
        </p:txBody>
      </p:sp>
      <p:sp>
        <p:nvSpPr>
          <p:cNvPr id="1285" name="Google Shape;1285;p56"/>
          <p:cNvSpPr/>
          <p:nvPr/>
        </p:nvSpPr>
        <p:spPr>
          <a:xfrm>
            <a:off x="8542684" y="4794633"/>
            <a:ext cx="3287851" cy="923330"/>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lt1"/>
                </a:solidFill>
                <a:latin typeface="Calibri"/>
                <a:ea typeface="Calibri"/>
                <a:cs typeface="Calibri"/>
                <a:sym typeface="Calibri"/>
              </a:rPr>
              <a:t>/dmo/bookingsuppl_m</a:t>
            </a:r>
            <a:endParaRPr sz="2400">
              <a:solidFill>
                <a:schemeClr val="lt1"/>
              </a:solidFill>
              <a:latin typeface="Calibri"/>
              <a:ea typeface="Calibri"/>
              <a:cs typeface="Calibri"/>
              <a:sym typeface="Calibri"/>
            </a:endParaRPr>
          </a:p>
          <a:p>
            <a:pPr marL="0" marR="0" lvl="0" indent="0" algn="ctr" rtl="0">
              <a:spcBef>
                <a:spcPts val="0"/>
              </a:spcBef>
              <a:spcAft>
                <a:spcPts val="0"/>
              </a:spcAft>
              <a:buNone/>
            </a:pPr>
            <a:r>
              <a:rPr lang="en-US" sz="1600">
                <a:solidFill>
                  <a:schemeClr val="lt1"/>
                </a:solidFill>
                <a:latin typeface="Calibri"/>
                <a:ea typeface="Calibri"/>
                <a:cs typeface="Calibri"/>
                <a:sym typeface="Calibri"/>
              </a:rPr>
              <a:t>(child entity)</a:t>
            </a:r>
            <a:endParaRPr/>
          </a:p>
        </p:txBody>
      </p:sp>
      <p:cxnSp>
        <p:nvCxnSpPr>
          <p:cNvPr id="1286" name="Google Shape;1286;p56"/>
          <p:cNvCxnSpPr>
            <a:stCxn id="1287" idx="3"/>
            <a:endCxn id="1284" idx="0"/>
          </p:cNvCxnSpPr>
          <p:nvPr/>
        </p:nvCxnSpPr>
        <p:spPr>
          <a:xfrm>
            <a:off x="6022404" y="2618837"/>
            <a:ext cx="1560300" cy="810300"/>
          </a:xfrm>
          <a:prstGeom prst="bentConnector2">
            <a:avLst/>
          </a:prstGeom>
          <a:noFill/>
          <a:ln w="9525" cap="flat" cmpd="sng">
            <a:solidFill>
              <a:schemeClr val="accent1"/>
            </a:solidFill>
            <a:prstDash val="solid"/>
            <a:miter lim="800000"/>
            <a:headEnd type="none" w="sm" len="sm"/>
            <a:tailEnd type="none" w="sm" len="sm"/>
          </a:ln>
        </p:spPr>
      </p:cxnSp>
      <p:cxnSp>
        <p:nvCxnSpPr>
          <p:cNvPr id="1288" name="Google Shape;1288;p56"/>
          <p:cNvCxnSpPr>
            <a:stCxn id="1284" idx="3"/>
            <a:endCxn id="1285" idx="0"/>
          </p:cNvCxnSpPr>
          <p:nvPr/>
        </p:nvCxnSpPr>
        <p:spPr>
          <a:xfrm>
            <a:off x="9046739" y="3890665"/>
            <a:ext cx="1140000" cy="903900"/>
          </a:xfrm>
          <a:prstGeom prst="bentConnector2">
            <a:avLst/>
          </a:prstGeom>
          <a:noFill/>
          <a:ln w="9525" cap="flat" cmpd="sng">
            <a:solidFill>
              <a:schemeClr val="accent1"/>
            </a:solidFill>
            <a:prstDash val="solid"/>
            <a:miter lim="800000"/>
            <a:headEnd type="none" w="sm" len="sm"/>
            <a:tailEnd type="none" w="sm" len="sm"/>
          </a:ln>
        </p:spPr>
      </p:cxnSp>
      <p:sp>
        <p:nvSpPr>
          <p:cNvPr id="1287" name="Google Shape;1287;p56"/>
          <p:cNvSpPr/>
          <p:nvPr/>
        </p:nvSpPr>
        <p:spPr>
          <a:xfrm>
            <a:off x="5662364" y="2474821"/>
            <a:ext cx="360040" cy="288032"/>
          </a:xfrm>
          <a:prstGeom prst="flowChartDecision">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289" name="Google Shape;1289;p56"/>
          <p:cNvSpPr/>
          <p:nvPr/>
        </p:nvSpPr>
        <p:spPr>
          <a:xfrm>
            <a:off x="8974732" y="3746649"/>
            <a:ext cx="360040" cy="288032"/>
          </a:xfrm>
          <a:prstGeom prst="flowChartDecision">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290" name="Google Shape;1290;p56"/>
          <p:cNvSpPr/>
          <p:nvPr/>
        </p:nvSpPr>
        <p:spPr>
          <a:xfrm>
            <a:off x="2926060" y="1852408"/>
            <a:ext cx="9001000" cy="4056636"/>
          </a:xfrm>
          <a:prstGeom prst="rect">
            <a:avLst/>
          </a:prstGeom>
          <a:no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291" name="Google Shape;1291;p56"/>
          <p:cNvSpPr/>
          <p:nvPr/>
        </p:nvSpPr>
        <p:spPr>
          <a:xfrm>
            <a:off x="2002215" y="3429000"/>
            <a:ext cx="923845" cy="648072"/>
          </a:xfrm>
          <a:prstGeom prst="rightArrow">
            <a:avLst>
              <a:gd name="adj1" fmla="val 50000"/>
              <a:gd name="adj2" fmla="val 50000"/>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292" name="Google Shape;1292;p56"/>
          <p:cNvSpPr txBox="1"/>
          <p:nvPr/>
        </p:nvSpPr>
        <p:spPr>
          <a:xfrm>
            <a:off x="609540" y="3331150"/>
            <a:ext cx="1777236" cy="83099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chemeClr val="dk1"/>
                </a:solidFill>
                <a:latin typeface="Calibri"/>
                <a:ea typeface="Calibri"/>
                <a:cs typeface="Calibri"/>
                <a:sym typeface="Calibri"/>
              </a:rPr>
              <a:t>Business Object</a:t>
            </a:r>
            <a:endParaRPr/>
          </a:p>
        </p:txBody>
      </p:sp>
      <p:sp>
        <p:nvSpPr>
          <p:cNvPr id="1293" name="Google Shape;1293;p56"/>
          <p:cNvSpPr txBox="1"/>
          <p:nvPr/>
        </p:nvSpPr>
        <p:spPr>
          <a:xfrm>
            <a:off x="6382444" y="2132856"/>
            <a:ext cx="1296144"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1..N</a:t>
            </a:r>
            <a:endParaRPr/>
          </a:p>
        </p:txBody>
      </p:sp>
      <p:sp>
        <p:nvSpPr>
          <p:cNvPr id="1294" name="Google Shape;1294;p56"/>
          <p:cNvSpPr txBox="1"/>
          <p:nvPr/>
        </p:nvSpPr>
        <p:spPr>
          <a:xfrm>
            <a:off x="9429750" y="3506858"/>
            <a:ext cx="1296144"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1..N</a:t>
            </a:r>
            <a:endParaRPr/>
          </a:p>
        </p:txBody>
      </p:sp>
      <p:sp>
        <p:nvSpPr>
          <p:cNvPr id="19"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pic>
        <p:nvPicPr>
          <p:cNvPr id="20"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E989C937-1B4B-920E-79E9-144F18372384}"/>
              </a:ext>
            </a:extLst>
          </p:cNvPr>
          <p:cNvPicPr>
            <a:picLocks noChangeAspect="1"/>
          </p:cNvPicPr>
          <p:nvPr/>
        </p:nvPicPr>
        <p:blipFill>
          <a:blip r:embed="rId4"/>
          <a:stretch>
            <a:fillRect/>
          </a:stretch>
        </p:blipFill>
        <p:spPr>
          <a:xfrm>
            <a:off x="1433047" y="3656732"/>
            <a:ext cx="4229317" cy="2616334"/>
          </a:xfrm>
          <a:prstGeom prst="rect">
            <a:avLst/>
          </a:prstGeom>
        </p:spPr>
      </p:pic>
      <p:grpSp>
        <p:nvGrpSpPr>
          <p:cNvPr id="14" name="Group 13">
            <a:extLst>
              <a:ext uri="{FF2B5EF4-FFF2-40B4-BE49-F238E27FC236}">
                <a16:creationId xmlns:a16="http://schemas.microsoft.com/office/drawing/2014/main" id="{C3EB7282-A650-A1E0-9749-0DAAA89432FC}"/>
              </a:ext>
            </a:extLst>
          </p:cNvPr>
          <p:cNvGrpSpPr/>
          <p:nvPr/>
        </p:nvGrpSpPr>
        <p:grpSpPr>
          <a:xfrm>
            <a:off x="2982172" y="2798183"/>
            <a:ext cx="3418560" cy="1843200"/>
            <a:chOff x="2982172" y="2798183"/>
            <a:chExt cx="3418560" cy="1843200"/>
          </a:xfrm>
        </p:grpSpPr>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29A4EDAB-CC76-FF86-25AD-1D43BD1E2704}"/>
                    </a:ext>
                  </a:extLst>
                </p14:cNvPr>
                <p14:cNvContentPartPr/>
                <p14:nvPr/>
              </p14:nvContentPartPr>
              <p14:xfrm>
                <a:off x="3062092" y="2798183"/>
                <a:ext cx="878040" cy="1650960"/>
              </p14:xfrm>
            </p:contentPart>
          </mc:Choice>
          <mc:Fallback xmlns="">
            <p:pic>
              <p:nvPicPr>
                <p:cNvPr id="7" name="Ink 6">
                  <a:extLst>
                    <a:ext uri="{FF2B5EF4-FFF2-40B4-BE49-F238E27FC236}">
                      <a16:creationId xmlns:a16="http://schemas.microsoft.com/office/drawing/2014/main" id="{29A4EDAB-CC76-FF86-25AD-1D43BD1E2704}"/>
                    </a:ext>
                  </a:extLst>
                </p:cNvPr>
                <p:cNvPicPr/>
                <p:nvPr/>
              </p:nvPicPr>
              <p:blipFill>
                <a:blip r:embed="rId6"/>
                <a:stretch>
                  <a:fillRect/>
                </a:stretch>
              </p:blipFill>
              <p:spPr>
                <a:xfrm>
                  <a:off x="3053452" y="2789183"/>
                  <a:ext cx="895680" cy="16686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id="{1DBE5ABE-9A0D-F9F2-F75F-E2F4A2BAC92D}"/>
                    </a:ext>
                  </a:extLst>
                </p14:cNvPr>
                <p14:cNvContentPartPr/>
                <p14:nvPr/>
              </p14:nvContentPartPr>
              <p14:xfrm>
                <a:off x="2982172" y="4414943"/>
                <a:ext cx="172440" cy="54000"/>
              </p14:xfrm>
            </p:contentPart>
          </mc:Choice>
          <mc:Fallback xmlns="">
            <p:pic>
              <p:nvPicPr>
                <p:cNvPr id="8" name="Ink 7">
                  <a:extLst>
                    <a:ext uri="{FF2B5EF4-FFF2-40B4-BE49-F238E27FC236}">
                      <a16:creationId xmlns:a16="http://schemas.microsoft.com/office/drawing/2014/main" id="{1DBE5ABE-9A0D-F9F2-F75F-E2F4A2BAC92D}"/>
                    </a:ext>
                  </a:extLst>
                </p:cNvPr>
                <p:cNvPicPr/>
                <p:nvPr/>
              </p:nvPicPr>
              <p:blipFill>
                <a:blip r:embed="rId8"/>
                <a:stretch>
                  <a:fillRect/>
                </a:stretch>
              </p:blipFill>
              <p:spPr>
                <a:xfrm>
                  <a:off x="2973532" y="4406303"/>
                  <a:ext cx="190080" cy="716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Ink 8">
                  <a:extLst>
                    <a:ext uri="{FF2B5EF4-FFF2-40B4-BE49-F238E27FC236}">
                      <a16:creationId xmlns:a16="http://schemas.microsoft.com/office/drawing/2014/main" id="{6FD2DACC-4406-C2D7-7993-BB5472C2F86C}"/>
                    </a:ext>
                  </a:extLst>
                </p14:cNvPr>
                <p14:cNvContentPartPr/>
                <p14:nvPr/>
              </p14:nvContentPartPr>
              <p14:xfrm>
                <a:off x="3850492" y="4044143"/>
                <a:ext cx="2550240" cy="590400"/>
              </p14:xfrm>
            </p:contentPart>
          </mc:Choice>
          <mc:Fallback xmlns="">
            <p:pic>
              <p:nvPicPr>
                <p:cNvPr id="9" name="Ink 8">
                  <a:extLst>
                    <a:ext uri="{FF2B5EF4-FFF2-40B4-BE49-F238E27FC236}">
                      <a16:creationId xmlns:a16="http://schemas.microsoft.com/office/drawing/2014/main" id="{6FD2DACC-4406-C2D7-7993-BB5472C2F86C}"/>
                    </a:ext>
                  </a:extLst>
                </p:cNvPr>
                <p:cNvPicPr/>
                <p:nvPr/>
              </p:nvPicPr>
              <p:blipFill>
                <a:blip r:embed="rId10"/>
                <a:stretch>
                  <a:fillRect/>
                </a:stretch>
              </p:blipFill>
              <p:spPr>
                <a:xfrm>
                  <a:off x="3841852" y="4035143"/>
                  <a:ext cx="2567880" cy="6080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0" name="Ink 9">
                  <a:extLst>
                    <a:ext uri="{FF2B5EF4-FFF2-40B4-BE49-F238E27FC236}">
                      <a16:creationId xmlns:a16="http://schemas.microsoft.com/office/drawing/2014/main" id="{A3870571-A406-0650-CA64-9144D63D4F2D}"/>
                    </a:ext>
                  </a:extLst>
                </p14:cNvPr>
                <p14:cNvContentPartPr/>
                <p14:nvPr/>
              </p14:nvContentPartPr>
              <p14:xfrm>
                <a:off x="3815572" y="4559663"/>
                <a:ext cx="129240" cy="81720"/>
              </p14:xfrm>
            </p:contentPart>
          </mc:Choice>
          <mc:Fallback xmlns="">
            <p:pic>
              <p:nvPicPr>
                <p:cNvPr id="10" name="Ink 9">
                  <a:extLst>
                    <a:ext uri="{FF2B5EF4-FFF2-40B4-BE49-F238E27FC236}">
                      <a16:creationId xmlns:a16="http://schemas.microsoft.com/office/drawing/2014/main" id="{A3870571-A406-0650-CA64-9144D63D4F2D}"/>
                    </a:ext>
                  </a:extLst>
                </p:cNvPr>
                <p:cNvPicPr/>
                <p:nvPr/>
              </p:nvPicPr>
              <p:blipFill>
                <a:blip r:embed="rId12"/>
                <a:stretch>
                  <a:fillRect/>
                </a:stretch>
              </p:blipFill>
              <p:spPr>
                <a:xfrm>
                  <a:off x="3806932" y="4550663"/>
                  <a:ext cx="146880" cy="99360"/>
                </a:xfrm>
                <a:prstGeom prst="rect">
                  <a:avLst/>
                </a:prstGeom>
              </p:spPr>
            </p:pic>
          </mc:Fallback>
        </mc:AlternateContent>
      </p:grpSp>
      <p:grpSp>
        <p:nvGrpSpPr>
          <p:cNvPr id="13" name="Group 12">
            <a:extLst>
              <a:ext uri="{FF2B5EF4-FFF2-40B4-BE49-F238E27FC236}">
                <a16:creationId xmlns:a16="http://schemas.microsoft.com/office/drawing/2014/main" id="{B9535469-E22B-6E7A-0646-4B5F94DFC0DF}"/>
              </a:ext>
            </a:extLst>
          </p:cNvPr>
          <p:cNvGrpSpPr/>
          <p:nvPr/>
        </p:nvGrpSpPr>
        <p:grpSpPr>
          <a:xfrm>
            <a:off x="4542772" y="4921463"/>
            <a:ext cx="4509360" cy="431640"/>
            <a:chOff x="4542772" y="4921463"/>
            <a:chExt cx="4509360" cy="431640"/>
          </a:xfrm>
        </p:grpSpPr>
        <mc:AlternateContent xmlns:mc="http://schemas.openxmlformats.org/markup-compatibility/2006" xmlns:p14="http://schemas.microsoft.com/office/powerpoint/2010/main">
          <mc:Choice Requires="p14">
            <p:contentPart p14:bwMode="auto" r:id="rId13">
              <p14:nvContentPartPr>
                <p14:cNvPr id="11" name="Ink 10">
                  <a:extLst>
                    <a:ext uri="{FF2B5EF4-FFF2-40B4-BE49-F238E27FC236}">
                      <a16:creationId xmlns:a16="http://schemas.microsoft.com/office/drawing/2014/main" id="{35D118E7-417F-CB74-A20B-BA5943FFD9C7}"/>
                    </a:ext>
                  </a:extLst>
                </p14:cNvPr>
                <p14:cNvContentPartPr/>
                <p14:nvPr/>
              </p14:nvContentPartPr>
              <p14:xfrm>
                <a:off x="4595332" y="4978343"/>
                <a:ext cx="4456800" cy="374760"/>
              </p14:xfrm>
            </p:contentPart>
          </mc:Choice>
          <mc:Fallback xmlns="">
            <p:pic>
              <p:nvPicPr>
                <p:cNvPr id="11" name="Ink 10">
                  <a:extLst>
                    <a:ext uri="{FF2B5EF4-FFF2-40B4-BE49-F238E27FC236}">
                      <a16:creationId xmlns:a16="http://schemas.microsoft.com/office/drawing/2014/main" id="{35D118E7-417F-CB74-A20B-BA5943FFD9C7}"/>
                    </a:ext>
                  </a:extLst>
                </p:cNvPr>
                <p:cNvPicPr/>
                <p:nvPr/>
              </p:nvPicPr>
              <p:blipFill>
                <a:blip r:embed="rId14"/>
                <a:stretch>
                  <a:fillRect/>
                </a:stretch>
              </p:blipFill>
              <p:spPr>
                <a:xfrm>
                  <a:off x="4586692" y="4969343"/>
                  <a:ext cx="4474440" cy="3924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2" name="Ink 11">
                  <a:extLst>
                    <a:ext uri="{FF2B5EF4-FFF2-40B4-BE49-F238E27FC236}">
                      <a16:creationId xmlns:a16="http://schemas.microsoft.com/office/drawing/2014/main" id="{ED5F7D4C-AD73-916F-2913-64C7EF1796D5}"/>
                    </a:ext>
                  </a:extLst>
                </p14:cNvPr>
                <p14:cNvContentPartPr/>
                <p14:nvPr/>
              </p14:nvContentPartPr>
              <p14:xfrm>
                <a:off x="4542772" y="4921463"/>
                <a:ext cx="113400" cy="148320"/>
              </p14:xfrm>
            </p:contentPart>
          </mc:Choice>
          <mc:Fallback xmlns="">
            <p:pic>
              <p:nvPicPr>
                <p:cNvPr id="12" name="Ink 11">
                  <a:extLst>
                    <a:ext uri="{FF2B5EF4-FFF2-40B4-BE49-F238E27FC236}">
                      <a16:creationId xmlns:a16="http://schemas.microsoft.com/office/drawing/2014/main" id="{ED5F7D4C-AD73-916F-2913-64C7EF1796D5}"/>
                    </a:ext>
                  </a:extLst>
                </p:cNvPr>
                <p:cNvPicPr/>
                <p:nvPr/>
              </p:nvPicPr>
              <p:blipFill>
                <a:blip r:embed="rId16"/>
                <a:stretch>
                  <a:fillRect/>
                </a:stretch>
              </p:blipFill>
              <p:spPr>
                <a:xfrm>
                  <a:off x="4533772" y="4912823"/>
                  <a:ext cx="131040" cy="165960"/>
                </a:xfrm>
                <a:prstGeom prst="rect">
                  <a:avLst/>
                </a:prstGeom>
              </p:spPr>
            </p:pic>
          </mc:Fallback>
        </mc:AlternateContent>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8" name="Ink 7">
                <a:extLst>
                  <a:ext uri="{FF2B5EF4-FFF2-40B4-BE49-F238E27FC236}">
                    <a16:creationId xmlns:a16="http://schemas.microsoft.com/office/drawing/2014/main" id="{5CBCDA5F-F175-B36D-EFD5-6F08D2FC6852}"/>
                  </a:ext>
                </a:extLst>
              </p14:cNvPr>
              <p14:cNvContentPartPr/>
              <p14:nvPr/>
            </p14:nvContentPartPr>
            <p14:xfrm>
              <a:off x="1521652" y="644422"/>
              <a:ext cx="360" cy="360"/>
            </p14:xfrm>
          </p:contentPart>
        </mc:Choice>
        <mc:Fallback xmlns="">
          <p:pic>
            <p:nvPicPr>
              <p:cNvPr id="8" name="Ink 7">
                <a:extLst>
                  <a:ext uri="{FF2B5EF4-FFF2-40B4-BE49-F238E27FC236}">
                    <a16:creationId xmlns:a16="http://schemas.microsoft.com/office/drawing/2014/main" id="{5CBCDA5F-F175-B36D-EFD5-6F08D2FC6852}"/>
                  </a:ext>
                </a:extLst>
              </p:cNvPr>
              <p:cNvPicPr/>
              <p:nvPr/>
            </p:nvPicPr>
            <p:blipFill>
              <a:blip r:embed="rId3"/>
              <a:stretch>
                <a:fillRect/>
              </a:stretch>
            </p:blipFill>
            <p:spPr>
              <a:xfrm>
                <a:off x="1513012" y="635422"/>
                <a:ext cx="18000" cy="18000"/>
              </a:xfrm>
              <a:prstGeom prst="rect">
                <a:avLst/>
              </a:prstGeom>
            </p:spPr>
          </p:pic>
        </mc:Fallback>
      </mc:AlternateContent>
      <p:grpSp>
        <p:nvGrpSpPr>
          <p:cNvPr id="60" name="Group 59">
            <a:extLst>
              <a:ext uri="{FF2B5EF4-FFF2-40B4-BE49-F238E27FC236}">
                <a16:creationId xmlns:a16="http://schemas.microsoft.com/office/drawing/2014/main" id="{D95CCA2A-4FB6-AC2B-47D8-9279EED51228}"/>
              </a:ext>
            </a:extLst>
          </p:cNvPr>
          <p:cNvGrpSpPr/>
          <p:nvPr/>
        </p:nvGrpSpPr>
        <p:grpSpPr>
          <a:xfrm>
            <a:off x="519412" y="588262"/>
            <a:ext cx="1836720" cy="394560"/>
            <a:chOff x="519412" y="588262"/>
            <a:chExt cx="1836720" cy="394560"/>
          </a:xfrm>
        </p:grpSpPr>
        <mc:AlternateContent xmlns:mc="http://schemas.openxmlformats.org/markup-compatibility/2006" xmlns:p14="http://schemas.microsoft.com/office/powerpoint/2010/main">
          <mc:Choice Requires="p14">
            <p:contentPart p14:bwMode="auto" r:id="rId4">
              <p14:nvContentPartPr>
                <p14:cNvPr id="9" name="Ink 8">
                  <a:extLst>
                    <a:ext uri="{FF2B5EF4-FFF2-40B4-BE49-F238E27FC236}">
                      <a16:creationId xmlns:a16="http://schemas.microsoft.com/office/drawing/2014/main" id="{02049B6E-F1AA-360C-67B6-4C2E38631A20}"/>
                    </a:ext>
                  </a:extLst>
                </p14:cNvPr>
                <p14:cNvContentPartPr/>
                <p14:nvPr/>
              </p14:nvContentPartPr>
              <p14:xfrm>
                <a:off x="519412" y="588262"/>
                <a:ext cx="180000" cy="357120"/>
              </p14:xfrm>
            </p:contentPart>
          </mc:Choice>
          <mc:Fallback xmlns="">
            <p:pic>
              <p:nvPicPr>
                <p:cNvPr id="9" name="Ink 8">
                  <a:extLst>
                    <a:ext uri="{FF2B5EF4-FFF2-40B4-BE49-F238E27FC236}">
                      <a16:creationId xmlns:a16="http://schemas.microsoft.com/office/drawing/2014/main" id="{02049B6E-F1AA-360C-67B6-4C2E38631A20}"/>
                    </a:ext>
                  </a:extLst>
                </p:cNvPr>
                <p:cNvPicPr/>
                <p:nvPr/>
              </p:nvPicPr>
              <p:blipFill>
                <a:blip r:embed="rId5"/>
                <a:stretch>
                  <a:fillRect/>
                </a:stretch>
              </p:blipFill>
              <p:spPr>
                <a:xfrm>
                  <a:off x="510772" y="579622"/>
                  <a:ext cx="197640" cy="3747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0" name="Ink 9">
                  <a:extLst>
                    <a:ext uri="{FF2B5EF4-FFF2-40B4-BE49-F238E27FC236}">
                      <a16:creationId xmlns:a16="http://schemas.microsoft.com/office/drawing/2014/main" id="{E6E0EFBF-46FF-614E-41C1-39C5FD75A4E2}"/>
                    </a:ext>
                  </a:extLst>
                </p14:cNvPr>
                <p14:cNvContentPartPr/>
                <p14:nvPr/>
              </p14:nvContentPartPr>
              <p14:xfrm>
                <a:off x="547132" y="781582"/>
                <a:ext cx="73800" cy="10440"/>
              </p14:xfrm>
            </p:contentPart>
          </mc:Choice>
          <mc:Fallback xmlns="">
            <p:pic>
              <p:nvPicPr>
                <p:cNvPr id="10" name="Ink 9">
                  <a:extLst>
                    <a:ext uri="{FF2B5EF4-FFF2-40B4-BE49-F238E27FC236}">
                      <a16:creationId xmlns:a16="http://schemas.microsoft.com/office/drawing/2014/main" id="{E6E0EFBF-46FF-614E-41C1-39C5FD75A4E2}"/>
                    </a:ext>
                  </a:extLst>
                </p:cNvPr>
                <p:cNvPicPr/>
                <p:nvPr/>
              </p:nvPicPr>
              <p:blipFill>
                <a:blip r:embed="rId7"/>
                <a:stretch>
                  <a:fillRect/>
                </a:stretch>
              </p:blipFill>
              <p:spPr>
                <a:xfrm>
                  <a:off x="538132" y="772582"/>
                  <a:ext cx="9144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1" name="Ink 10">
                  <a:extLst>
                    <a:ext uri="{FF2B5EF4-FFF2-40B4-BE49-F238E27FC236}">
                      <a16:creationId xmlns:a16="http://schemas.microsoft.com/office/drawing/2014/main" id="{0D5AF6D3-E39F-4227-CE3D-6A8E295A5517}"/>
                    </a:ext>
                  </a:extLst>
                </p14:cNvPr>
                <p14:cNvContentPartPr/>
                <p14:nvPr/>
              </p14:nvContentPartPr>
              <p14:xfrm>
                <a:off x="698332" y="741982"/>
                <a:ext cx="132840" cy="204840"/>
              </p14:xfrm>
            </p:contentPart>
          </mc:Choice>
          <mc:Fallback xmlns="">
            <p:pic>
              <p:nvPicPr>
                <p:cNvPr id="11" name="Ink 10">
                  <a:extLst>
                    <a:ext uri="{FF2B5EF4-FFF2-40B4-BE49-F238E27FC236}">
                      <a16:creationId xmlns:a16="http://schemas.microsoft.com/office/drawing/2014/main" id="{0D5AF6D3-E39F-4227-CE3D-6A8E295A5517}"/>
                    </a:ext>
                  </a:extLst>
                </p:cNvPr>
                <p:cNvPicPr/>
                <p:nvPr/>
              </p:nvPicPr>
              <p:blipFill>
                <a:blip r:embed="rId9"/>
                <a:stretch>
                  <a:fillRect/>
                </a:stretch>
              </p:blipFill>
              <p:spPr>
                <a:xfrm>
                  <a:off x="689332" y="733342"/>
                  <a:ext cx="150480" cy="2224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2" name="Ink 11">
                  <a:extLst>
                    <a:ext uri="{FF2B5EF4-FFF2-40B4-BE49-F238E27FC236}">
                      <a16:creationId xmlns:a16="http://schemas.microsoft.com/office/drawing/2014/main" id="{86C1F5A1-CBFF-DE61-2DFC-EB23E26C78B3}"/>
                    </a:ext>
                  </a:extLst>
                </p14:cNvPr>
                <p14:cNvContentPartPr/>
                <p14:nvPr/>
              </p14:nvContentPartPr>
              <p14:xfrm>
                <a:off x="835852" y="772222"/>
                <a:ext cx="120600" cy="190080"/>
              </p14:xfrm>
            </p:contentPart>
          </mc:Choice>
          <mc:Fallback xmlns="">
            <p:pic>
              <p:nvPicPr>
                <p:cNvPr id="12" name="Ink 11">
                  <a:extLst>
                    <a:ext uri="{FF2B5EF4-FFF2-40B4-BE49-F238E27FC236}">
                      <a16:creationId xmlns:a16="http://schemas.microsoft.com/office/drawing/2014/main" id="{86C1F5A1-CBFF-DE61-2DFC-EB23E26C78B3}"/>
                    </a:ext>
                  </a:extLst>
                </p:cNvPr>
                <p:cNvPicPr/>
                <p:nvPr/>
              </p:nvPicPr>
              <p:blipFill>
                <a:blip r:embed="rId11"/>
                <a:stretch>
                  <a:fillRect/>
                </a:stretch>
              </p:blipFill>
              <p:spPr>
                <a:xfrm>
                  <a:off x="826852" y="763582"/>
                  <a:ext cx="138240" cy="2077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3" name="Ink 12">
                  <a:extLst>
                    <a:ext uri="{FF2B5EF4-FFF2-40B4-BE49-F238E27FC236}">
                      <a16:creationId xmlns:a16="http://schemas.microsoft.com/office/drawing/2014/main" id="{672E85B3-7999-76E8-5466-ED0AFAE8E65D}"/>
                    </a:ext>
                  </a:extLst>
                </p14:cNvPr>
                <p14:cNvContentPartPr/>
                <p14:nvPr/>
              </p14:nvContentPartPr>
              <p14:xfrm>
                <a:off x="1006492" y="816502"/>
                <a:ext cx="115200" cy="141840"/>
              </p14:xfrm>
            </p:contentPart>
          </mc:Choice>
          <mc:Fallback xmlns="">
            <p:pic>
              <p:nvPicPr>
                <p:cNvPr id="13" name="Ink 12">
                  <a:extLst>
                    <a:ext uri="{FF2B5EF4-FFF2-40B4-BE49-F238E27FC236}">
                      <a16:creationId xmlns:a16="http://schemas.microsoft.com/office/drawing/2014/main" id="{672E85B3-7999-76E8-5466-ED0AFAE8E65D}"/>
                    </a:ext>
                  </a:extLst>
                </p:cNvPr>
                <p:cNvPicPr/>
                <p:nvPr/>
              </p:nvPicPr>
              <p:blipFill>
                <a:blip r:embed="rId13"/>
                <a:stretch>
                  <a:fillRect/>
                </a:stretch>
              </p:blipFill>
              <p:spPr>
                <a:xfrm>
                  <a:off x="997852" y="807862"/>
                  <a:ext cx="132840" cy="1594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4" name="Ink 13">
                  <a:extLst>
                    <a:ext uri="{FF2B5EF4-FFF2-40B4-BE49-F238E27FC236}">
                      <a16:creationId xmlns:a16="http://schemas.microsoft.com/office/drawing/2014/main" id="{20FDB52A-94F5-5604-5692-1D25CF9FFDD4}"/>
                    </a:ext>
                  </a:extLst>
                </p14:cNvPr>
                <p14:cNvContentPartPr/>
                <p14:nvPr/>
              </p14:nvContentPartPr>
              <p14:xfrm>
                <a:off x="1190812" y="836302"/>
                <a:ext cx="141120" cy="146520"/>
              </p14:xfrm>
            </p:contentPart>
          </mc:Choice>
          <mc:Fallback xmlns="">
            <p:pic>
              <p:nvPicPr>
                <p:cNvPr id="14" name="Ink 13">
                  <a:extLst>
                    <a:ext uri="{FF2B5EF4-FFF2-40B4-BE49-F238E27FC236}">
                      <a16:creationId xmlns:a16="http://schemas.microsoft.com/office/drawing/2014/main" id="{20FDB52A-94F5-5604-5692-1D25CF9FFDD4}"/>
                    </a:ext>
                  </a:extLst>
                </p:cNvPr>
                <p:cNvPicPr/>
                <p:nvPr/>
              </p:nvPicPr>
              <p:blipFill>
                <a:blip r:embed="rId15"/>
                <a:stretch>
                  <a:fillRect/>
                </a:stretch>
              </p:blipFill>
              <p:spPr>
                <a:xfrm>
                  <a:off x="1181812" y="827302"/>
                  <a:ext cx="158760" cy="1641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5" name="Ink 14">
                  <a:extLst>
                    <a:ext uri="{FF2B5EF4-FFF2-40B4-BE49-F238E27FC236}">
                      <a16:creationId xmlns:a16="http://schemas.microsoft.com/office/drawing/2014/main" id="{3A92BAD4-0777-F5EA-4D17-DF37693279B0}"/>
                    </a:ext>
                  </a:extLst>
                </p14:cNvPr>
                <p14:cNvContentPartPr/>
                <p14:nvPr/>
              </p14:nvContentPartPr>
              <p14:xfrm>
                <a:off x="1380892" y="717862"/>
                <a:ext cx="55080" cy="221040"/>
              </p14:xfrm>
            </p:contentPart>
          </mc:Choice>
          <mc:Fallback xmlns="">
            <p:pic>
              <p:nvPicPr>
                <p:cNvPr id="15" name="Ink 14">
                  <a:extLst>
                    <a:ext uri="{FF2B5EF4-FFF2-40B4-BE49-F238E27FC236}">
                      <a16:creationId xmlns:a16="http://schemas.microsoft.com/office/drawing/2014/main" id="{3A92BAD4-0777-F5EA-4D17-DF37693279B0}"/>
                    </a:ext>
                  </a:extLst>
                </p:cNvPr>
                <p:cNvPicPr/>
                <p:nvPr/>
              </p:nvPicPr>
              <p:blipFill>
                <a:blip r:embed="rId17"/>
                <a:stretch>
                  <a:fillRect/>
                </a:stretch>
              </p:blipFill>
              <p:spPr>
                <a:xfrm>
                  <a:off x="1372252" y="708862"/>
                  <a:ext cx="72720" cy="2386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6" name="Ink 15">
                  <a:extLst>
                    <a:ext uri="{FF2B5EF4-FFF2-40B4-BE49-F238E27FC236}">
                      <a16:creationId xmlns:a16="http://schemas.microsoft.com/office/drawing/2014/main" id="{A16D0C5C-54C8-54E4-E3EC-1E1CF77621EB}"/>
                    </a:ext>
                  </a:extLst>
                </p14:cNvPr>
                <p14:cNvContentPartPr/>
                <p14:nvPr/>
              </p14:nvContentPartPr>
              <p14:xfrm>
                <a:off x="1471252" y="670702"/>
                <a:ext cx="186480" cy="293040"/>
              </p14:xfrm>
            </p:contentPart>
          </mc:Choice>
          <mc:Fallback xmlns="">
            <p:pic>
              <p:nvPicPr>
                <p:cNvPr id="16" name="Ink 15">
                  <a:extLst>
                    <a:ext uri="{FF2B5EF4-FFF2-40B4-BE49-F238E27FC236}">
                      <a16:creationId xmlns:a16="http://schemas.microsoft.com/office/drawing/2014/main" id="{A16D0C5C-54C8-54E4-E3EC-1E1CF77621EB}"/>
                    </a:ext>
                  </a:extLst>
                </p:cNvPr>
                <p:cNvPicPr/>
                <p:nvPr/>
              </p:nvPicPr>
              <p:blipFill>
                <a:blip r:embed="rId19"/>
                <a:stretch>
                  <a:fillRect/>
                </a:stretch>
              </p:blipFill>
              <p:spPr>
                <a:xfrm>
                  <a:off x="1462612" y="661702"/>
                  <a:ext cx="204120" cy="3106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7" name="Ink 16">
                  <a:extLst>
                    <a:ext uri="{FF2B5EF4-FFF2-40B4-BE49-F238E27FC236}">
                      <a16:creationId xmlns:a16="http://schemas.microsoft.com/office/drawing/2014/main" id="{A5E3251C-6339-2335-AC00-283772625182}"/>
                    </a:ext>
                  </a:extLst>
                </p14:cNvPr>
                <p14:cNvContentPartPr/>
                <p14:nvPr/>
              </p14:nvContentPartPr>
              <p14:xfrm>
                <a:off x="1617052" y="817582"/>
                <a:ext cx="128160" cy="117720"/>
              </p14:xfrm>
            </p:contentPart>
          </mc:Choice>
          <mc:Fallback xmlns="">
            <p:pic>
              <p:nvPicPr>
                <p:cNvPr id="17" name="Ink 16">
                  <a:extLst>
                    <a:ext uri="{FF2B5EF4-FFF2-40B4-BE49-F238E27FC236}">
                      <a16:creationId xmlns:a16="http://schemas.microsoft.com/office/drawing/2014/main" id="{A5E3251C-6339-2335-AC00-283772625182}"/>
                    </a:ext>
                  </a:extLst>
                </p:cNvPr>
                <p:cNvPicPr/>
                <p:nvPr/>
              </p:nvPicPr>
              <p:blipFill>
                <a:blip r:embed="rId21"/>
                <a:stretch>
                  <a:fillRect/>
                </a:stretch>
              </p:blipFill>
              <p:spPr>
                <a:xfrm>
                  <a:off x="1608412" y="808942"/>
                  <a:ext cx="145800" cy="1353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8" name="Ink 17">
                  <a:extLst>
                    <a:ext uri="{FF2B5EF4-FFF2-40B4-BE49-F238E27FC236}">
                      <a16:creationId xmlns:a16="http://schemas.microsoft.com/office/drawing/2014/main" id="{F878124F-C9FD-B6F6-9F4B-53EB66878E24}"/>
                    </a:ext>
                  </a:extLst>
                </p14:cNvPr>
                <p14:cNvContentPartPr/>
                <p14:nvPr/>
              </p14:nvContentPartPr>
              <p14:xfrm>
                <a:off x="1737292" y="671062"/>
                <a:ext cx="30240" cy="16560"/>
              </p14:xfrm>
            </p:contentPart>
          </mc:Choice>
          <mc:Fallback xmlns="">
            <p:pic>
              <p:nvPicPr>
                <p:cNvPr id="18" name="Ink 17">
                  <a:extLst>
                    <a:ext uri="{FF2B5EF4-FFF2-40B4-BE49-F238E27FC236}">
                      <a16:creationId xmlns:a16="http://schemas.microsoft.com/office/drawing/2014/main" id="{F878124F-C9FD-B6F6-9F4B-53EB66878E24}"/>
                    </a:ext>
                  </a:extLst>
                </p:cNvPr>
                <p:cNvPicPr/>
                <p:nvPr/>
              </p:nvPicPr>
              <p:blipFill>
                <a:blip r:embed="rId23"/>
                <a:stretch>
                  <a:fillRect/>
                </a:stretch>
              </p:blipFill>
              <p:spPr>
                <a:xfrm>
                  <a:off x="1728652" y="662062"/>
                  <a:ext cx="47880" cy="342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9" name="Ink 18">
                  <a:extLst>
                    <a:ext uri="{FF2B5EF4-FFF2-40B4-BE49-F238E27FC236}">
                      <a16:creationId xmlns:a16="http://schemas.microsoft.com/office/drawing/2014/main" id="{C381D981-8F9B-B2A9-8620-AB9F25EFBC18}"/>
                    </a:ext>
                  </a:extLst>
                </p14:cNvPr>
                <p14:cNvContentPartPr/>
                <p14:nvPr/>
              </p14:nvContentPartPr>
              <p14:xfrm>
                <a:off x="1823332" y="762862"/>
                <a:ext cx="320760" cy="176040"/>
              </p14:xfrm>
            </p:contentPart>
          </mc:Choice>
          <mc:Fallback xmlns="">
            <p:pic>
              <p:nvPicPr>
                <p:cNvPr id="19" name="Ink 18">
                  <a:extLst>
                    <a:ext uri="{FF2B5EF4-FFF2-40B4-BE49-F238E27FC236}">
                      <a16:creationId xmlns:a16="http://schemas.microsoft.com/office/drawing/2014/main" id="{C381D981-8F9B-B2A9-8620-AB9F25EFBC18}"/>
                    </a:ext>
                  </a:extLst>
                </p:cNvPr>
                <p:cNvPicPr/>
                <p:nvPr/>
              </p:nvPicPr>
              <p:blipFill>
                <a:blip r:embed="rId25"/>
                <a:stretch>
                  <a:fillRect/>
                </a:stretch>
              </p:blipFill>
              <p:spPr>
                <a:xfrm>
                  <a:off x="1814332" y="754222"/>
                  <a:ext cx="338400" cy="1936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0" name="Ink 19">
                  <a:extLst>
                    <a:ext uri="{FF2B5EF4-FFF2-40B4-BE49-F238E27FC236}">
                      <a16:creationId xmlns:a16="http://schemas.microsoft.com/office/drawing/2014/main" id="{B8428E90-2974-B001-39F3-B52503F54176}"/>
                    </a:ext>
                  </a:extLst>
                </p14:cNvPr>
                <p14:cNvContentPartPr/>
                <p14:nvPr/>
              </p14:nvContentPartPr>
              <p14:xfrm>
                <a:off x="2258212" y="767182"/>
                <a:ext cx="97920" cy="25560"/>
              </p14:xfrm>
            </p:contentPart>
          </mc:Choice>
          <mc:Fallback xmlns="">
            <p:pic>
              <p:nvPicPr>
                <p:cNvPr id="20" name="Ink 19">
                  <a:extLst>
                    <a:ext uri="{FF2B5EF4-FFF2-40B4-BE49-F238E27FC236}">
                      <a16:creationId xmlns:a16="http://schemas.microsoft.com/office/drawing/2014/main" id="{B8428E90-2974-B001-39F3-B52503F54176}"/>
                    </a:ext>
                  </a:extLst>
                </p:cNvPr>
                <p:cNvPicPr/>
                <p:nvPr/>
              </p:nvPicPr>
              <p:blipFill>
                <a:blip r:embed="rId27"/>
                <a:stretch>
                  <a:fillRect/>
                </a:stretch>
              </p:blipFill>
              <p:spPr>
                <a:xfrm>
                  <a:off x="2249572" y="758182"/>
                  <a:ext cx="115560" cy="43200"/>
                </a:xfrm>
                <a:prstGeom prst="rect">
                  <a:avLst/>
                </a:prstGeom>
              </p:spPr>
            </p:pic>
          </mc:Fallback>
        </mc:AlternateContent>
      </p:grpSp>
      <p:grpSp>
        <p:nvGrpSpPr>
          <p:cNvPr id="59" name="Group 58">
            <a:extLst>
              <a:ext uri="{FF2B5EF4-FFF2-40B4-BE49-F238E27FC236}">
                <a16:creationId xmlns:a16="http://schemas.microsoft.com/office/drawing/2014/main" id="{8A6BC375-B6E3-9046-161A-CCA928075867}"/>
              </a:ext>
            </a:extLst>
          </p:cNvPr>
          <p:cNvGrpSpPr/>
          <p:nvPr/>
        </p:nvGrpSpPr>
        <p:grpSpPr>
          <a:xfrm>
            <a:off x="2641972" y="600502"/>
            <a:ext cx="599040" cy="369360"/>
            <a:chOff x="2641972" y="600502"/>
            <a:chExt cx="599040" cy="369360"/>
          </a:xfrm>
        </p:grpSpPr>
        <mc:AlternateContent xmlns:mc="http://schemas.openxmlformats.org/markup-compatibility/2006" xmlns:p14="http://schemas.microsoft.com/office/powerpoint/2010/main">
          <mc:Choice Requires="p14">
            <p:contentPart p14:bwMode="auto" r:id="rId28">
              <p14:nvContentPartPr>
                <p14:cNvPr id="21" name="Ink 20">
                  <a:extLst>
                    <a:ext uri="{FF2B5EF4-FFF2-40B4-BE49-F238E27FC236}">
                      <a16:creationId xmlns:a16="http://schemas.microsoft.com/office/drawing/2014/main" id="{5E4B77E1-4676-4C51-1F7E-CF21526C1018}"/>
                    </a:ext>
                  </a:extLst>
                </p14:cNvPr>
                <p14:cNvContentPartPr/>
                <p14:nvPr/>
              </p14:nvContentPartPr>
              <p14:xfrm>
                <a:off x="2641972" y="600502"/>
                <a:ext cx="113400" cy="369360"/>
              </p14:xfrm>
            </p:contentPart>
          </mc:Choice>
          <mc:Fallback xmlns="">
            <p:pic>
              <p:nvPicPr>
                <p:cNvPr id="21" name="Ink 20">
                  <a:extLst>
                    <a:ext uri="{FF2B5EF4-FFF2-40B4-BE49-F238E27FC236}">
                      <a16:creationId xmlns:a16="http://schemas.microsoft.com/office/drawing/2014/main" id="{5E4B77E1-4676-4C51-1F7E-CF21526C1018}"/>
                    </a:ext>
                  </a:extLst>
                </p:cNvPr>
                <p:cNvPicPr/>
                <p:nvPr/>
              </p:nvPicPr>
              <p:blipFill>
                <a:blip r:embed="rId29"/>
                <a:stretch>
                  <a:fillRect/>
                </a:stretch>
              </p:blipFill>
              <p:spPr>
                <a:xfrm>
                  <a:off x="2632972" y="591862"/>
                  <a:ext cx="131040" cy="3870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2" name="Ink 21">
                  <a:extLst>
                    <a:ext uri="{FF2B5EF4-FFF2-40B4-BE49-F238E27FC236}">
                      <a16:creationId xmlns:a16="http://schemas.microsoft.com/office/drawing/2014/main" id="{0B2B6B39-A978-706E-B181-2E96604624D3}"/>
                    </a:ext>
                  </a:extLst>
                </p14:cNvPr>
                <p14:cNvContentPartPr/>
                <p14:nvPr/>
              </p14:nvContentPartPr>
              <p14:xfrm>
                <a:off x="2834932" y="783022"/>
                <a:ext cx="93600" cy="156600"/>
              </p14:xfrm>
            </p:contentPart>
          </mc:Choice>
          <mc:Fallback xmlns="">
            <p:pic>
              <p:nvPicPr>
                <p:cNvPr id="22" name="Ink 21">
                  <a:extLst>
                    <a:ext uri="{FF2B5EF4-FFF2-40B4-BE49-F238E27FC236}">
                      <a16:creationId xmlns:a16="http://schemas.microsoft.com/office/drawing/2014/main" id="{0B2B6B39-A978-706E-B181-2E96604624D3}"/>
                    </a:ext>
                  </a:extLst>
                </p:cNvPr>
                <p:cNvPicPr/>
                <p:nvPr/>
              </p:nvPicPr>
              <p:blipFill>
                <a:blip r:embed="rId31"/>
                <a:stretch>
                  <a:fillRect/>
                </a:stretch>
              </p:blipFill>
              <p:spPr>
                <a:xfrm>
                  <a:off x="2826292" y="774022"/>
                  <a:ext cx="111240" cy="17424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3" name="Ink 22">
                  <a:extLst>
                    <a:ext uri="{FF2B5EF4-FFF2-40B4-BE49-F238E27FC236}">
                      <a16:creationId xmlns:a16="http://schemas.microsoft.com/office/drawing/2014/main" id="{CF8BC0DE-87B9-E84B-B4B8-00E0B14CC737}"/>
                    </a:ext>
                  </a:extLst>
                </p14:cNvPr>
                <p14:cNvContentPartPr/>
                <p14:nvPr/>
              </p14:nvContentPartPr>
              <p14:xfrm>
                <a:off x="2981452" y="790222"/>
                <a:ext cx="81000" cy="173520"/>
              </p14:xfrm>
            </p:contentPart>
          </mc:Choice>
          <mc:Fallback xmlns="">
            <p:pic>
              <p:nvPicPr>
                <p:cNvPr id="23" name="Ink 22">
                  <a:extLst>
                    <a:ext uri="{FF2B5EF4-FFF2-40B4-BE49-F238E27FC236}">
                      <a16:creationId xmlns:a16="http://schemas.microsoft.com/office/drawing/2014/main" id="{CF8BC0DE-87B9-E84B-B4B8-00E0B14CC737}"/>
                    </a:ext>
                  </a:extLst>
                </p:cNvPr>
                <p:cNvPicPr/>
                <p:nvPr/>
              </p:nvPicPr>
              <p:blipFill>
                <a:blip r:embed="rId33"/>
                <a:stretch>
                  <a:fillRect/>
                </a:stretch>
              </p:blipFill>
              <p:spPr>
                <a:xfrm>
                  <a:off x="2972812" y="781222"/>
                  <a:ext cx="98640" cy="19116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4" name="Ink 23">
                  <a:extLst>
                    <a:ext uri="{FF2B5EF4-FFF2-40B4-BE49-F238E27FC236}">
                      <a16:creationId xmlns:a16="http://schemas.microsoft.com/office/drawing/2014/main" id="{9A80E507-AE2C-9497-596D-E014763C5CB1}"/>
                    </a:ext>
                  </a:extLst>
                </p14:cNvPr>
                <p14:cNvContentPartPr/>
                <p14:nvPr/>
              </p14:nvContentPartPr>
              <p14:xfrm>
                <a:off x="3142012" y="794542"/>
                <a:ext cx="99000" cy="140760"/>
              </p14:xfrm>
            </p:contentPart>
          </mc:Choice>
          <mc:Fallback xmlns="">
            <p:pic>
              <p:nvPicPr>
                <p:cNvPr id="24" name="Ink 23">
                  <a:extLst>
                    <a:ext uri="{FF2B5EF4-FFF2-40B4-BE49-F238E27FC236}">
                      <a16:creationId xmlns:a16="http://schemas.microsoft.com/office/drawing/2014/main" id="{9A80E507-AE2C-9497-596D-E014763C5CB1}"/>
                    </a:ext>
                  </a:extLst>
                </p:cNvPr>
                <p:cNvPicPr/>
                <p:nvPr/>
              </p:nvPicPr>
              <p:blipFill>
                <a:blip r:embed="rId35"/>
                <a:stretch>
                  <a:fillRect/>
                </a:stretch>
              </p:blipFill>
              <p:spPr>
                <a:xfrm>
                  <a:off x="3133012" y="785542"/>
                  <a:ext cx="116640" cy="158400"/>
                </a:xfrm>
                <a:prstGeom prst="rect">
                  <a:avLst/>
                </a:prstGeom>
              </p:spPr>
            </p:pic>
          </mc:Fallback>
        </mc:AlternateContent>
      </p:grpSp>
      <p:grpSp>
        <p:nvGrpSpPr>
          <p:cNvPr id="58" name="Group 57">
            <a:extLst>
              <a:ext uri="{FF2B5EF4-FFF2-40B4-BE49-F238E27FC236}">
                <a16:creationId xmlns:a16="http://schemas.microsoft.com/office/drawing/2014/main" id="{1FC0189A-719C-FB90-27C1-69A1904BFFEB}"/>
              </a:ext>
            </a:extLst>
          </p:cNvPr>
          <p:cNvGrpSpPr/>
          <p:nvPr/>
        </p:nvGrpSpPr>
        <p:grpSpPr>
          <a:xfrm>
            <a:off x="3449812" y="675382"/>
            <a:ext cx="1448280" cy="473040"/>
            <a:chOff x="3449812" y="675382"/>
            <a:chExt cx="1448280" cy="473040"/>
          </a:xfrm>
        </p:grpSpPr>
        <mc:AlternateContent xmlns:mc="http://schemas.openxmlformats.org/markup-compatibility/2006" xmlns:p14="http://schemas.microsoft.com/office/powerpoint/2010/main">
          <mc:Choice Requires="p14">
            <p:contentPart p14:bwMode="auto" r:id="rId36">
              <p14:nvContentPartPr>
                <p14:cNvPr id="25" name="Ink 24">
                  <a:extLst>
                    <a:ext uri="{FF2B5EF4-FFF2-40B4-BE49-F238E27FC236}">
                      <a16:creationId xmlns:a16="http://schemas.microsoft.com/office/drawing/2014/main" id="{A7176E97-C63C-44B5-591A-B8DC7C845123}"/>
                    </a:ext>
                  </a:extLst>
                </p14:cNvPr>
                <p14:cNvContentPartPr/>
                <p14:nvPr/>
              </p14:nvContentPartPr>
              <p14:xfrm>
                <a:off x="3449812" y="792742"/>
                <a:ext cx="77400" cy="154440"/>
              </p14:xfrm>
            </p:contentPart>
          </mc:Choice>
          <mc:Fallback xmlns="">
            <p:pic>
              <p:nvPicPr>
                <p:cNvPr id="25" name="Ink 24">
                  <a:extLst>
                    <a:ext uri="{FF2B5EF4-FFF2-40B4-BE49-F238E27FC236}">
                      <a16:creationId xmlns:a16="http://schemas.microsoft.com/office/drawing/2014/main" id="{A7176E97-C63C-44B5-591A-B8DC7C845123}"/>
                    </a:ext>
                  </a:extLst>
                </p:cNvPr>
                <p:cNvPicPr/>
                <p:nvPr/>
              </p:nvPicPr>
              <p:blipFill>
                <a:blip r:embed="rId37"/>
                <a:stretch>
                  <a:fillRect/>
                </a:stretch>
              </p:blipFill>
              <p:spPr>
                <a:xfrm>
                  <a:off x="3441172" y="784102"/>
                  <a:ext cx="95040" cy="17208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6" name="Ink 25">
                  <a:extLst>
                    <a:ext uri="{FF2B5EF4-FFF2-40B4-BE49-F238E27FC236}">
                      <a16:creationId xmlns:a16="http://schemas.microsoft.com/office/drawing/2014/main" id="{4127F8AA-69D0-CF16-6B72-74FB6D2BD956}"/>
                    </a:ext>
                  </a:extLst>
                </p14:cNvPr>
                <p14:cNvContentPartPr/>
                <p14:nvPr/>
              </p14:nvContentPartPr>
              <p14:xfrm>
                <a:off x="3575812" y="779782"/>
                <a:ext cx="106920" cy="160920"/>
              </p14:xfrm>
            </p:contentPart>
          </mc:Choice>
          <mc:Fallback xmlns="">
            <p:pic>
              <p:nvPicPr>
                <p:cNvPr id="26" name="Ink 25">
                  <a:extLst>
                    <a:ext uri="{FF2B5EF4-FFF2-40B4-BE49-F238E27FC236}">
                      <a16:creationId xmlns:a16="http://schemas.microsoft.com/office/drawing/2014/main" id="{4127F8AA-69D0-CF16-6B72-74FB6D2BD956}"/>
                    </a:ext>
                  </a:extLst>
                </p:cNvPr>
                <p:cNvPicPr/>
                <p:nvPr/>
              </p:nvPicPr>
              <p:blipFill>
                <a:blip r:embed="rId39"/>
                <a:stretch>
                  <a:fillRect/>
                </a:stretch>
              </p:blipFill>
              <p:spPr>
                <a:xfrm>
                  <a:off x="3566812" y="770782"/>
                  <a:ext cx="124560" cy="17856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7" name="Ink 26">
                  <a:extLst>
                    <a:ext uri="{FF2B5EF4-FFF2-40B4-BE49-F238E27FC236}">
                      <a16:creationId xmlns:a16="http://schemas.microsoft.com/office/drawing/2014/main" id="{4C891721-7910-A1F2-8AE1-570319FBD76C}"/>
                    </a:ext>
                  </a:extLst>
                </p14:cNvPr>
                <p14:cNvContentPartPr/>
                <p14:nvPr/>
              </p14:nvContentPartPr>
              <p14:xfrm>
                <a:off x="3760132" y="784102"/>
                <a:ext cx="113760" cy="153720"/>
              </p14:xfrm>
            </p:contentPart>
          </mc:Choice>
          <mc:Fallback xmlns="">
            <p:pic>
              <p:nvPicPr>
                <p:cNvPr id="27" name="Ink 26">
                  <a:extLst>
                    <a:ext uri="{FF2B5EF4-FFF2-40B4-BE49-F238E27FC236}">
                      <a16:creationId xmlns:a16="http://schemas.microsoft.com/office/drawing/2014/main" id="{4C891721-7910-A1F2-8AE1-570319FBD76C}"/>
                    </a:ext>
                  </a:extLst>
                </p:cNvPr>
                <p:cNvPicPr/>
                <p:nvPr/>
              </p:nvPicPr>
              <p:blipFill>
                <a:blip r:embed="rId41"/>
                <a:stretch>
                  <a:fillRect/>
                </a:stretch>
              </p:blipFill>
              <p:spPr>
                <a:xfrm>
                  <a:off x="3751492" y="775462"/>
                  <a:ext cx="131400" cy="17136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8" name="Ink 27">
                  <a:extLst>
                    <a:ext uri="{FF2B5EF4-FFF2-40B4-BE49-F238E27FC236}">
                      <a16:creationId xmlns:a16="http://schemas.microsoft.com/office/drawing/2014/main" id="{521937C6-88DE-0918-0DEE-601E5669D99B}"/>
                    </a:ext>
                  </a:extLst>
                </p14:cNvPr>
                <p14:cNvContentPartPr/>
                <p14:nvPr/>
              </p14:nvContentPartPr>
              <p14:xfrm>
                <a:off x="3953452" y="797422"/>
                <a:ext cx="115560" cy="234000"/>
              </p14:xfrm>
            </p:contentPart>
          </mc:Choice>
          <mc:Fallback xmlns="">
            <p:pic>
              <p:nvPicPr>
                <p:cNvPr id="28" name="Ink 27">
                  <a:extLst>
                    <a:ext uri="{FF2B5EF4-FFF2-40B4-BE49-F238E27FC236}">
                      <a16:creationId xmlns:a16="http://schemas.microsoft.com/office/drawing/2014/main" id="{521937C6-88DE-0918-0DEE-601E5669D99B}"/>
                    </a:ext>
                  </a:extLst>
                </p:cNvPr>
                <p:cNvPicPr/>
                <p:nvPr/>
              </p:nvPicPr>
              <p:blipFill>
                <a:blip r:embed="rId43"/>
                <a:stretch>
                  <a:fillRect/>
                </a:stretch>
              </p:blipFill>
              <p:spPr>
                <a:xfrm>
                  <a:off x="3944812" y="788422"/>
                  <a:ext cx="133200" cy="25164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9" name="Ink 28">
                  <a:extLst>
                    <a:ext uri="{FF2B5EF4-FFF2-40B4-BE49-F238E27FC236}">
                      <a16:creationId xmlns:a16="http://schemas.microsoft.com/office/drawing/2014/main" id="{009A1BF5-6020-AE9D-FF6D-F274F8FF1F2C}"/>
                    </a:ext>
                  </a:extLst>
                </p14:cNvPr>
                <p14:cNvContentPartPr/>
                <p14:nvPr/>
              </p14:nvContentPartPr>
              <p14:xfrm>
                <a:off x="4105372" y="691942"/>
                <a:ext cx="42840" cy="195840"/>
              </p14:xfrm>
            </p:contentPart>
          </mc:Choice>
          <mc:Fallback xmlns="">
            <p:pic>
              <p:nvPicPr>
                <p:cNvPr id="29" name="Ink 28">
                  <a:extLst>
                    <a:ext uri="{FF2B5EF4-FFF2-40B4-BE49-F238E27FC236}">
                      <a16:creationId xmlns:a16="http://schemas.microsoft.com/office/drawing/2014/main" id="{009A1BF5-6020-AE9D-FF6D-F274F8FF1F2C}"/>
                    </a:ext>
                  </a:extLst>
                </p:cNvPr>
                <p:cNvPicPr/>
                <p:nvPr/>
              </p:nvPicPr>
              <p:blipFill>
                <a:blip r:embed="rId45"/>
                <a:stretch>
                  <a:fillRect/>
                </a:stretch>
              </p:blipFill>
              <p:spPr>
                <a:xfrm>
                  <a:off x="4096372" y="682942"/>
                  <a:ext cx="60480" cy="21348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0" name="Ink 29">
                  <a:extLst>
                    <a:ext uri="{FF2B5EF4-FFF2-40B4-BE49-F238E27FC236}">
                      <a16:creationId xmlns:a16="http://schemas.microsoft.com/office/drawing/2014/main" id="{71DF58FB-A79B-B434-CA59-105E32580BAC}"/>
                    </a:ext>
                  </a:extLst>
                </p14:cNvPr>
                <p14:cNvContentPartPr/>
                <p14:nvPr/>
              </p14:nvContentPartPr>
              <p14:xfrm>
                <a:off x="4203292" y="675382"/>
                <a:ext cx="61920" cy="233280"/>
              </p14:xfrm>
            </p:contentPart>
          </mc:Choice>
          <mc:Fallback xmlns="">
            <p:pic>
              <p:nvPicPr>
                <p:cNvPr id="30" name="Ink 29">
                  <a:extLst>
                    <a:ext uri="{FF2B5EF4-FFF2-40B4-BE49-F238E27FC236}">
                      <a16:creationId xmlns:a16="http://schemas.microsoft.com/office/drawing/2014/main" id="{71DF58FB-A79B-B434-CA59-105E32580BAC}"/>
                    </a:ext>
                  </a:extLst>
                </p:cNvPr>
                <p:cNvPicPr/>
                <p:nvPr/>
              </p:nvPicPr>
              <p:blipFill>
                <a:blip r:embed="rId47"/>
                <a:stretch>
                  <a:fillRect/>
                </a:stretch>
              </p:blipFill>
              <p:spPr>
                <a:xfrm>
                  <a:off x="4194652" y="666742"/>
                  <a:ext cx="79560" cy="25092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1" name="Ink 30">
                  <a:extLst>
                    <a:ext uri="{FF2B5EF4-FFF2-40B4-BE49-F238E27FC236}">
                      <a16:creationId xmlns:a16="http://schemas.microsoft.com/office/drawing/2014/main" id="{BB54A563-A99A-1ACD-8149-34F2FF816A63}"/>
                    </a:ext>
                  </a:extLst>
                </p14:cNvPr>
                <p14:cNvContentPartPr/>
                <p14:nvPr/>
              </p14:nvContentPartPr>
              <p14:xfrm>
                <a:off x="4320292" y="778342"/>
                <a:ext cx="435600" cy="370080"/>
              </p14:xfrm>
            </p:contentPart>
          </mc:Choice>
          <mc:Fallback xmlns="">
            <p:pic>
              <p:nvPicPr>
                <p:cNvPr id="31" name="Ink 30">
                  <a:extLst>
                    <a:ext uri="{FF2B5EF4-FFF2-40B4-BE49-F238E27FC236}">
                      <a16:creationId xmlns:a16="http://schemas.microsoft.com/office/drawing/2014/main" id="{BB54A563-A99A-1ACD-8149-34F2FF816A63}"/>
                    </a:ext>
                  </a:extLst>
                </p:cNvPr>
                <p:cNvPicPr/>
                <p:nvPr/>
              </p:nvPicPr>
              <p:blipFill>
                <a:blip r:embed="rId49"/>
                <a:stretch>
                  <a:fillRect/>
                </a:stretch>
              </p:blipFill>
              <p:spPr>
                <a:xfrm>
                  <a:off x="4311652" y="769702"/>
                  <a:ext cx="453240" cy="38772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2" name="Ink 31">
                  <a:extLst>
                    <a:ext uri="{FF2B5EF4-FFF2-40B4-BE49-F238E27FC236}">
                      <a16:creationId xmlns:a16="http://schemas.microsoft.com/office/drawing/2014/main" id="{3E3B345A-0EF1-D22A-D281-42EE02DEECA8}"/>
                    </a:ext>
                  </a:extLst>
                </p14:cNvPr>
                <p14:cNvContentPartPr/>
                <p14:nvPr/>
              </p14:nvContentPartPr>
              <p14:xfrm>
                <a:off x="4847692" y="902182"/>
                <a:ext cx="50400" cy="72720"/>
              </p14:xfrm>
            </p:contentPart>
          </mc:Choice>
          <mc:Fallback xmlns="">
            <p:pic>
              <p:nvPicPr>
                <p:cNvPr id="32" name="Ink 31">
                  <a:extLst>
                    <a:ext uri="{FF2B5EF4-FFF2-40B4-BE49-F238E27FC236}">
                      <a16:creationId xmlns:a16="http://schemas.microsoft.com/office/drawing/2014/main" id="{3E3B345A-0EF1-D22A-D281-42EE02DEECA8}"/>
                    </a:ext>
                  </a:extLst>
                </p:cNvPr>
                <p:cNvPicPr/>
                <p:nvPr/>
              </p:nvPicPr>
              <p:blipFill>
                <a:blip r:embed="rId51"/>
                <a:stretch>
                  <a:fillRect/>
                </a:stretch>
              </p:blipFill>
              <p:spPr>
                <a:xfrm>
                  <a:off x="4839052" y="893182"/>
                  <a:ext cx="68040" cy="90360"/>
                </a:xfrm>
                <a:prstGeom prst="rect">
                  <a:avLst/>
                </a:prstGeom>
              </p:spPr>
            </p:pic>
          </mc:Fallback>
        </mc:AlternateContent>
      </p:grpSp>
      <p:grpSp>
        <p:nvGrpSpPr>
          <p:cNvPr id="57" name="Group 56">
            <a:extLst>
              <a:ext uri="{FF2B5EF4-FFF2-40B4-BE49-F238E27FC236}">
                <a16:creationId xmlns:a16="http://schemas.microsoft.com/office/drawing/2014/main" id="{02CB5D02-971C-F05F-91DC-FD2905156354}"/>
              </a:ext>
            </a:extLst>
          </p:cNvPr>
          <p:cNvGrpSpPr/>
          <p:nvPr/>
        </p:nvGrpSpPr>
        <p:grpSpPr>
          <a:xfrm>
            <a:off x="5148652" y="551902"/>
            <a:ext cx="2879280" cy="487440"/>
            <a:chOff x="5148652" y="551902"/>
            <a:chExt cx="2879280" cy="487440"/>
          </a:xfrm>
        </p:grpSpPr>
        <mc:AlternateContent xmlns:mc="http://schemas.openxmlformats.org/markup-compatibility/2006" xmlns:p14="http://schemas.microsoft.com/office/powerpoint/2010/main">
          <mc:Choice Requires="p14">
            <p:contentPart p14:bwMode="auto" r:id="rId52">
              <p14:nvContentPartPr>
                <p14:cNvPr id="33" name="Ink 32">
                  <a:extLst>
                    <a:ext uri="{FF2B5EF4-FFF2-40B4-BE49-F238E27FC236}">
                      <a16:creationId xmlns:a16="http://schemas.microsoft.com/office/drawing/2014/main" id="{93CF5287-6943-783E-791B-EF5208AA2D58}"/>
                    </a:ext>
                  </a:extLst>
                </p14:cNvPr>
                <p14:cNvContentPartPr/>
                <p14:nvPr/>
              </p14:nvContentPartPr>
              <p14:xfrm>
                <a:off x="5148652" y="627862"/>
                <a:ext cx="245160" cy="315360"/>
              </p14:xfrm>
            </p:contentPart>
          </mc:Choice>
          <mc:Fallback xmlns="">
            <p:pic>
              <p:nvPicPr>
                <p:cNvPr id="33" name="Ink 32">
                  <a:extLst>
                    <a:ext uri="{FF2B5EF4-FFF2-40B4-BE49-F238E27FC236}">
                      <a16:creationId xmlns:a16="http://schemas.microsoft.com/office/drawing/2014/main" id="{93CF5287-6943-783E-791B-EF5208AA2D58}"/>
                    </a:ext>
                  </a:extLst>
                </p:cNvPr>
                <p:cNvPicPr/>
                <p:nvPr/>
              </p:nvPicPr>
              <p:blipFill>
                <a:blip r:embed="rId53"/>
                <a:stretch>
                  <a:fillRect/>
                </a:stretch>
              </p:blipFill>
              <p:spPr>
                <a:xfrm>
                  <a:off x="5140012" y="618862"/>
                  <a:ext cx="262800" cy="33300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4" name="Ink 33">
                  <a:extLst>
                    <a:ext uri="{FF2B5EF4-FFF2-40B4-BE49-F238E27FC236}">
                      <a16:creationId xmlns:a16="http://schemas.microsoft.com/office/drawing/2014/main" id="{804F27A4-26F9-D322-6DC4-006BB04B95BF}"/>
                    </a:ext>
                  </a:extLst>
                </p14:cNvPr>
                <p14:cNvContentPartPr/>
                <p14:nvPr/>
              </p14:nvContentPartPr>
              <p14:xfrm>
                <a:off x="5388052" y="808942"/>
                <a:ext cx="151920" cy="149040"/>
              </p14:xfrm>
            </p:contentPart>
          </mc:Choice>
          <mc:Fallback xmlns="">
            <p:pic>
              <p:nvPicPr>
                <p:cNvPr id="34" name="Ink 33">
                  <a:extLst>
                    <a:ext uri="{FF2B5EF4-FFF2-40B4-BE49-F238E27FC236}">
                      <a16:creationId xmlns:a16="http://schemas.microsoft.com/office/drawing/2014/main" id="{804F27A4-26F9-D322-6DC4-006BB04B95BF}"/>
                    </a:ext>
                  </a:extLst>
                </p:cNvPr>
                <p:cNvPicPr/>
                <p:nvPr/>
              </p:nvPicPr>
              <p:blipFill>
                <a:blip r:embed="rId55"/>
                <a:stretch>
                  <a:fillRect/>
                </a:stretch>
              </p:blipFill>
              <p:spPr>
                <a:xfrm>
                  <a:off x="5379412" y="799942"/>
                  <a:ext cx="169560" cy="16668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35" name="Ink 34">
                  <a:extLst>
                    <a:ext uri="{FF2B5EF4-FFF2-40B4-BE49-F238E27FC236}">
                      <a16:creationId xmlns:a16="http://schemas.microsoft.com/office/drawing/2014/main" id="{591B3C01-9295-0EE0-8203-5EB44C2BB7AE}"/>
                    </a:ext>
                  </a:extLst>
                </p14:cNvPr>
                <p14:cNvContentPartPr/>
                <p14:nvPr/>
              </p14:nvContentPartPr>
              <p14:xfrm>
                <a:off x="5646892" y="711382"/>
                <a:ext cx="15120" cy="229680"/>
              </p14:xfrm>
            </p:contentPart>
          </mc:Choice>
          <mc:Fallback xmlns="">
            <p:pic>
              <p:nvPicPr>
                <p:cNvPr id="35" name="Ink 34">
                  <a:extLst>
                    <a:ext uri="{FF2B5EF4-FFF2-40B4-BE49-F238E27FC236}">
                      <a16:creationId xmlns:a16="http://schemas.microsoft.com/office/drawing/2014/main" id="{591B3C01-9295-0EE0-8203-5EB44C2BB7AE}"/>
                    </a:ext>
                  </a:extLst>
                </p:cNvPr>
                <p:cNvPicPr/>
                <p:nvPr/>
              </p:nvPicPr>
              <p:blipFill>
                <a:blip r:embed="rId57"/>
                <a:stretch>
                  <a:fillRect/>
                </a:stretch>
              </p:blipFill>
              <p:spPr>
                <a:xfrm>
                  <a:off x="5638252" y="702382"/>
                  <a:ext cx="32760" cy="24732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36" name="Ink 35">
                  <a:extLst>
                    <a:ext uri="{FF2B5EF4-FFF2-40B4-BE49-F238E27FC236}">
                      <a16:creationId xmlns:a16="http://schemas.microsoft.com/office/drawing/2014/main" id="{EC9EC67B-509D-8419-9A54-FEF9F4B2A5B5}"/>
                    </a:ext>
                  </a:extLst>
                </p14:cNvPr>
                <p14:cNvContentPartPr/>
                <p14:nvPr/>
              </p14:nvContentPartPr>
              <p14:xfrm>
                <a:off x="5634292" y="714262"/>
                <a:ext cx="272520" cy="222480"/>
              </p14:xfrm>
            </p:contentPart>
          </mc:Choice>
          <mc:Fallback xmlns="">
            <p:pic>
              <p:nvPicPr>
                <p:cNvPr id="36" name="Ink 35">
                  <a:extLst>
                    <a:ext uri="{FF2B5EF4-FFF2-40B4-BE49-F238E27FC236}">
                      <a16:creationId xmlns:a16="http://schemas.microsoft.com/office/drawing/2014/main" id="{EC9EC67B-509D-8419-9A54-FEF9F4B2A5B5}"/>
                    </a:ext>
                  </a:extLst>
                </p:cNvPr>
                <p:cNvPicPr/>
                <p:nvPr/>
              </p:nvPicPr>
              <p:blipFill>
                <a:blip r:embed="rId59"/>
                <a:stretch>
                  <a:fillRect/>
                </a:stretch>
              </p:blipFill>
              <p:spPr>
                <a:xfrm>
                  <a:off x="5625652" y="705262"/>
                  <a:ext cx="290160" cy="24012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37" name="Ink 36">
                  <a:extLst>
                    <a:ext uri="{FF2B5EF4-FFF2-40B4-BE49-F238E27FC236}">
                      <a16:creationId xmlns:a16="http://schemas.microsoft.com/office/drawing/2014/main" id="{E7D700E4-3EEE-2411-86C2-6C1E74BA88C9}"/>
                    </a:ext>
                  </a:extLst>
                </p14:cNvPr>
                <p14:cNvContentPartPr/>
                <p14:nvPr/>
              </p14:nvContentPartPr>
              <p14:xfrm>
                <a:off x="6118132" y="714262"/>
                <a:ext cx="525240" cy="310320"/>
              </p14:xfrm>
            </p:contentPart>
          </mc:Choice>
          <mc:Fallback xmlns="">
            <p:pic>
              <p:nvPicPr>
                <p:cNvPr id="37" name="Ink 36">
                  <a:extLst>
                    <a:ext uri="{FF2B5EF4-FFF2-40B4-BE49-F238E27FC236}">
                      <a16:creationId xmlns:a16="http://schemas.microsoft.com/office/drawing/2014/main" id="{E7D700E4-3EEE-2411-86C2-6C1E74BA88C9}"/>
                    </a:ext>
                  </a:extLst>
                </p:cNvPr>
                <p:cNvPicPr/>
                <p:nvPr/>
              </p:nvPicPr>
              <p:blipFill>
                <a:blip r:embed="rId61"/>
                <a:stretch>
                  <a:fillRect/>
                </a:stretch>
              </p:blipFill>
              <p:spPr>
                <a:xfrm>
                  <a:off x="6109492" y="705622"/>
                  <a:ext cx="542880" cy="32796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38" name="Ink 37">
                  <a:extLst>
                    <a:ext uri="{FF2B5EF4-FFF2-40B4-BE49-F238E27FC236}">
                      <a16:creationId xmlns:a16="http://schemas.microsoft.com/office/drawing/2014/main" id="{D14F19F2-9827-E5C0-6CD6-BEFA3B466433}"/>
                    </a:ext>
                  </a:extLst>
                </p14:cNvPr>
                <p14:cNvContentPartPr/>
                <p14:nvPr/>
              </p14:nvContentPartPr>
              <p14:xfrm>
                <a:off x="6560212" y="690502"/>
                <a:ext cx="12600" cy="13320"/>
              </p14:xfrm>
            </p:contentPart>
          </mc:Choice>
          <mc:Fallback xmlns="">
            <p:pic>
              <p:nvPicPr>
                <p:cNvPr id="38" name="Ink 37">
                  <a:extLst>
                    <a:ext uri="{FF2B5EF4-FFF2-40B4-BE49-F238E27FC236}">
                      <a16:creationId xmlns:a16="http://schemas.microsoft.com/office/drawing/2014/main" id="{D14F19F2-9827-E5C0-6CD6-BEFA3B466433}"/>
                    </a:ext>
                  </a:extLst>
                </p:cNvPr>
                <p:cNvPicPr/>
                <p:nvPr/>
              </p:nvPicPr>
              <p:blipFill>
                <a:blip r:embed="rId63"/>
                <a:stretch>
                  <a:fillRect/>
                </a:stretch>
              </p:blipFill>
              <p:spPr>
                <a:xfrm>
                  <a:off x="6551572" y="681862"/>
                  <a:ext cx="3024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39" name="Ink 38">
                  <a:extLst>
                    <a:ext uri="{FF2B5EF4-FFF2-40B4-BE49-F238E27FC236}">
                      <a16:creationId xmlns:a16="http://schemas.microsoft.com/office/drawing/2014/main" id="{C9CFE7A0-7A6F-A77A-3A49-EF365CA5113D}"/>
                    </a:ext>
                  </a:extLst>
                </p14:cNvPr>
                <p14:cNvContentPartPr/>
                <p14:nvPr/>
              </p14:nvContentPartPr>
              <p14:xfrm>
                <a:off x="6796012" y="779422"/>
                <a:ext cx="353880" cy="180360"/>
              </p14:xfrm>
            </p:contentPart>
          </mc:Choice>
          <mc:Fallback xmlns="">
            <p:pic>
              <p:nvPicPr>
                <p:cNvPr id="39" name="Ink 38">
                  <a:extLst>
                    <a:ext uri="{FF2B5EF4-FFF2-40B4-BE49-F238E27FC236}">
                      <a16:creationId xmlns:a16="http://schemas.microsoft.com/office/drawing/2014/main" id="{C9CFE7A0-7A6F-A77A-3A49-EF365CA5113D}"/>
                    </a:ext>
                  </a:extLst>
                </p:cNvPr>
                <p:cNvPicPr/>
                <p:nvPr/>
              </p:nvPicPr>
              <p:blipFill>
                <a:blip r:embed="rId65"/>
                <a:stretch>
                  <a:fillRect/>
                </a:stretch>
              </p:blipFill>
              <p:spPr>
                <a:xfrm>
                  <a:off x="6787372" y="770782"/>
                  <a:ext cx="371520" cy="19800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40" name="Ink 39">
                  <a:extLst>
                    <a:ext uri="{FF2B5EF4-FFF2-40B4-BE49-F238E27FC236}">
                      <a16:creationId xmlns:a16="http://schemas.microsoft.com/office/drawing/2014/main" id="{6134643F-2A22-AF8F-8B16-55B38F505C6C}"/>
                    </a:ext>
                  </a:extLst>
                </p14:cNvPr>
                <p14:cNvContentPartPr/>
                <p14:nvPr/>
              </p14:nvContentPartPr>
              <p14:xfrm>
                <a:off x="7198852" y="801742"/>
                <a:ext cx="148680" cy="123840"/>
              </p14:xfrm>
            </p:contentPart>
          </mc:Choice>
          <mc:Fallback xmlns="">
            <p:pic>
              <p:nvPicPr>
                <p:cNvPr id="40" name="Ink 39">
                  <a:extLst>
                    <a:ext uri="{FF2B5EF4-FFF2-40B4-BE49-F238E27FC236}">
                      <a16:creationId xmlns:a16="http://schemas.microsoft.com/office/drawing/2014/main" id="{6134643F-2A22-AF8F-8B16-55B38F505C6C}"/>
                    </a:ext>
                  </a:extLst>
                </p:cNvPr>
                <p:cNvPicPr/>
                <p:nvPr/>
              </p:nvPicPr>
              <p:blipFill>
                <a:blip r:embed="rId67"/>
                <a:stretch>
                  <a:fillRect/>
                </a:stretch>
              </p:blipFill>
              <p:spPr>
                <a:xfrm>
                  <a:off x="7189852" y="792742"/>
                  <a:ext cx="16632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41" name="Ink 40">
                  <a:extLst>
                    <a:ext uri="{FF2B5EF4-FFF2-40B4-BE49-F238E27FC236}">
                      <a16:creationId xmlns:a16="http://schemas.microsoft.com/office/drawing/2014/main" id="{E78EFE76-8E9E-9D08-DE6F-E9943EE4E22B}"/>
                    </a:ext>
                  </a:extLst>
                </p14:cNvPr>
                <p14:cNvContentPartPr/>
                <p14:nvPr/>
              </p14:nvContentPartPr>
              <p14:xfrm>
                <a:off x="7566052" y="551902"/>
                <a:ext cx="130320" cy="487440"/>
              </p14:xfrm>
            </p:contentPart>
          </mc:Choice>
          <mc:Fallback xmlns="">
            <p:pic>
              <p:nvPicPr>
                <p:cNvPr id="41" name="Ink 40">
                  <a:extLst>
                    <a:ext uri="{FF2B5EF4-FFF2-40B4-BE49-F238E27FC236}">
                      <a16:creationId xmlns:a16="http://schemas.microsoft.com/office/drawing/2014/main" id="{E78EFE76-8E9E-9D08-DE6F-E9943EE4E22B}"/>
                    </a:ext>
                  </a:extLst>
                </p:cNvPr>
                <p:cNvPicPr/>
                <p:nvPr/>
              </p:nvPicPr>
              <p:blipFill>
                <a:blip r:embed="rId69"/>
                <a:stretch>
                  <a:fillRect/>
                </a:stretch>
              </p:blipFill>
              <p:spPr>
                <a:xfrm>
                  <a:off x="7557052" y="542902"/>
                  <a:ext cx="147960" cy="50508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42" name="Ink 41">
                  <a:extLst>
                    <a:ext uri="{FF2B5EF4-FFF2-40B4-BE49-F238E27FC236}">
                      <a16:creationId xmlns:a16="http://schemas.microsoft.com/office/drawing/2014/main" id="{FFE315E1-93DA-99F7-AA76-1ECE7EDEAC37}"/>
                    </a:ext>
                  </a:extLst>
                </p14:cNvPr>
                <p14:cNvContentPartPr/>
                <p14:nvPr/>
              </p14:nvContentPartPr>
              <p14:xfrm>
                <a:off x="7523572" y="815782"/>
                <a:ext cx="300960" cy="101160"/>
              </p14:xfrm>
            </p:contentPart>
          </mc:Choice>
          <mc:Fallback xmlns="">
            <p:pic>
              <p:nvPicPr>
                <p:cNvPr id="42" name="Ink 41">
                  <a:extLst>
                    <a:ext uri="{FF2B5EF4-FFF2-40B4-BE49-F238E27FC236}">
                      <a16:creationId xmlns:a16="http://schemas.microsoft.com/office/drawing/2014/main" id="{FFE315E1-93DA-99F7-AA76-1ECE7EDEAC37}"/>
                    </a:ext>
                  </a:extLst>
                </p:cNvPr>
                <p:cNvPicPr/>
                <p:nvPr/>
              </p:nvPicPr>
              <p:blipFill>
                <a:blip r:embed="rId71"/>
                <a:stretch>
                  <a:fillRect/>
                </a:stretch>
              </p:blipFill>
              <p:spPr>
                <a:xfrm>
                  <a:off x="7514932" y="807142"/>
                  <a:ext cx="318600" cy="11880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43" name="Ink 42">
                  <a:extLst>
                    <a:ext uri="{FF2B5EF4-FFF2-40B4-BE49-F238E27FC236}">
                      <a16:creationId xmlns:a16="http://schemas.microsoft.com/office/drawing/2014/main" id="{2647679D-2A8D-0D11-287D-8E5E1BD3B383}"/>
                    </a:ext>
                  </a:extLst>
                </p14:cNvPr>
                <p14:cNvContentPartPr/>
                <p14:nvPr/>
              </p14:nvContentPartPr>
              <p14:xfrm>
                <a:off x="7757572" y="802462"/>
                <a:ext cx="85320" cy="93240"/>
              </p14:xfrm>
            </p:contentPart>
          </mc:Choice>
          <mc:Fallback xmlns="">
            <p:pic>
              <p:nvPicPr>
                <p:cNvPr id="43" name="Ink 42">
                  <a:extLst>
                    <a:ext uri="{FF2B5EF4-FFF2-40B4-BE49-F238E27FC236}">
                      <a16:creationId xmlns:a16="http://schemas.microsoft.com/office/drawing/2014/main" id="{2647679D-2A8D-0D11-287D-8E5E1BD3B383}"/>
                    </a:ext>
                  </a:extLst>
                </p:cNvPr>
                <p:cNvPicPr/>
                <p:nvPr/>
              </p:nvPicPr>
              <p:blipFill>
                <a:blip r:embed="rId73"/>
                <a:stretch>
                  <a:fillRect/>
                </a:stretch>
              </p:blipFill>
              <p:spPr>
                <a:xfrm>
                  <a:off x="7748932" y="793462"/>
                  <a:ext cx="10296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44" name="Ink 43">
                  <a:extLst>
                    <a:ext uri="{FF2B5EF4-FFF2-40B4-BE49-F238E27FC236}">
                      <a16:creationId xmlns:a16="http://schemas.microsoft.com/office/drawing/2014/main" id="{6987EA1E-0614-0A76-5FCF-FD0BEC19B7C0}"/>
                    </a:ext>
                  </a:extLst>
                </p14:cNvPr>
                <p14:cNvContentPartPr/>
                <p14:nvPr/>
              </p14:nvContentPartPr>
              <p14:xfrm>
                <a:off x="7919212" y="703822"/>
                <a:ext cx="108720" cy="110880"/>
              </p14:xfrm>
            </p:contentPart>
          </mc:Choice>
          <mc:Fallback xmlns="">
            <p:pic>
              <p:nvPicPr>
                <p:cNvPr id="44" name="Ink 43">
                  <a:extLst>
                    <a:ext uri="{FF2B5EF4-FFF2-40B4-BE49-F238E27FC236}">
                      <a16:creationId xmlns:a16="http://schemas.microsoft.com/office/drawing/2014/main" id="{6987EA1E-0614-0A76-5FCF-FD0BEC19B7C0}"/>
                    </a:ext>
                  </a:extLst>
                </p:cNvPr>
                <p:cNvPicPr/>
                <p:nvPr/>
              </p:nvPicPr>
              <p:blipFill>
                <a:blip r:embed="rId75"/>
                <a:stretch>
                  <a:fillRect/>
                </a:stretch>
              </p:blipFill>
              <p:spPr>
                <a:xfrm>
                  <a:off x="7910572" y="694822"/>
                  <a:ext cx="126360" cy="128520"/>
                </a:xfrm>
                <a:prstGeom prst="rect">
                  <a:avLst/>
                </a:prstGeom>
              </p:spPr>
            </p:pic>
          </mc:Fallback>
        </mc:AlternateContent>
      </p:grpSp>
      <p:grpSp>
        <p:nvGrpSpPr>
          <p:cNvPr id="56" name="Group 55">
            <a:extLst>
              <a:ext uri="{FF2B5EF4-FFF2-40B4-BE49-F238E27FC236}">
                <a16:creationId xmlns:a16="http://schemas.microsoft.com/office/drawing/2014/main" id="{137185F7-AE3D-5AFC-93F9-12660155EC40}"/>
              </a:ext>
            </a:extLst>
          </p:cNvPr>
          <p:cNvGrpSpPr/>
          <p:nvPr/>
        </p:nvGrpSpPr>
        <p:grpSpPr>
          <a:xfrm>
            <a:off x="8274532" y="739462"/>
            <a:ext cx="674640" cy="225360"/>
            <a:chOff x="8274532" y="739462"/>
            <a:chExt cx="674640" cy="225360"/>
          </a:xfrm>
        </p:grpSpPr>
        <mc:AlternateContent xmlns:mc="http://schemas.openxmlformats.org/markup-compatibility/2006" xmlns:p14="http://schemas.microsoft.com/office/powerpoint/2010/main">
          <mc:Choice Requires="p14">
            <p:contentPart p14:bwMode="auto" r:id="rId76">
              <p14:nvContentPartPr>
                <p14:cNvPr id="45" name="Ink 44">
                  <a:extLst>
                    <a:ext uri="{FF2B5EF4-FFF2-40B4-BE49-F238E27FC236}">
                      <a16:creationId xmlns:a16="http://schemas.microsoft.com/office/drawing/2014/main" id="{AB1BB72E-5CF2-E35A-4696-179504402747}"/>
                    </a:ext>
                  </a:extLst>
                </p14:cNvPr>
                <p14:cNvContentPartPr/>
                <p14:nvPr/>
              </p14:nvContentPartPr>
              <p14:xfrm>
                <a:off x="8274532" y="742342"/>
                <a:ext cx="330120" cy="204480"/>
              </p14:xfrm>
            </p:contentPart>
          </mc:Choice>
          <mc:Fallback xmlns="">
            <p:pic>
              <p:nvPicPr>
                <p:cNvPr id="45" name="Ink 44">
                  <a:extLst>
                    <a:ext uri="{FF2B5EF4-FFF2-40B4-BE49-F238E27FC236}">
                      <a16:creationId xmlns:a16="http://schemas.microsoft.com/office/drawing/2014/main" id="{AB1BB72E-5CF2-E35A-4696-179504402747}"/>
                    </a:ext>
                  </a:extLst>
                </p:cNvPr>
                <p:cNvPicPr/>
                <p:nvPr/>
              </p:nvPicPr>
              <p:blipFill>
                <a:blip r:embed="rId77"/>
                <a:stretch>
                  <a:fillRect/>
                </a:stretch>
              </p:blipFill>
              <p:spPr>
                <a:xfrm>
                  <a:off x="8265532" y="733702"/>
                  <a:ext cx="347760" cy="22212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46" name="Ink 45">
                  <a:extLst>
                    <a:ext uri="{FF2B5EF4-FFF2-40B4-BE49-F238E27FC236}">
                      <a16:creationId xmlns:a16="http://schemas.microsoft.com/office/drawing/2014/main" id="{A5AB02DD-D1D0-9241-00FA-E37E8D9F6C85}"/>
                    </a:ext>
                  </a:extLst>
                </p14:cNvPr>
                <p14:cNvContentPartPr/>
                <p14:nvPr/>
              </p14:nvContentPartPr>
              <p14:xfrm>
                <a:off x="8691412" y="739462"/>
                <a:ext cx="34920" cy="203760"/>
              </p14:xfrm>
            </p:contentPart>
          </mc:Choice>
          <mc:Fallback xmlns="">
            <p:pic>
              <p:nvPicPr>
                <p:cNvPr id="46" name="Ink 45">
                  <a:extLst>
                    <a:ext uri="{FF2B5EF4-FFF2-40B4-BE49-F238E27FC236}">
                      <a16:creationId xmlns:a16="http://schemas.microsoft.com/office/drawing/2014/main" id="{A5AB02DD-D1D0-9241-00FA-E37E8D9F6C85}"/>
                    </a:ext>
                  </a:extLst>
                </p:cNvPr>
                <p:cNvPicPr/>
                <p:nvPr/>
              </p:nvPicPr>
              <p:blipFill>
                <a:blip r:embed="rId79"/>
                <a:stretch>
                  <a:fillRect/>
                </a:stretch>
              </p:blipFill>
              <p:spPr>
                <a:xfrm>
                  <a:off x="8682772" y="730822"/>
                  <a:ext cx="52560" cy="22140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47" name="Ink 46">
                  <a:extLst>
                    <a:ext uri="{FF2B5EF4-FFF2-40B4-BE49-F238E27FC236}">
                      <a16:creationId xmlns:a16="http://schemas.microsoft.com/office/drawing/2014/main" id="{1C433CE1-5A7F-3973-BED2-FF336C8D55B7}"/>
                    </a:ext>
                  </a:extLst>
                </p14:cNvPr>
                <p14:cNvContentPartPr/>
                <p14:nvPr/>
              </p14:nvContentPartPr>
              <p14:xfrm>
                <a:off x="8841532" y="813982"/>
                <a:ext cx="107640" cy="150840"/>
              </p14:xfrm>
            </p:contentPart>
          </mc:Choice>
          <mc:Fallback xmlns="">
            <p:pic>
              <p:nvPicPr>
                <p:cNvPr id="47" name="Ink 46">
                  <a:extLst>
                    <a:ext uri="{FF2B5EF4-FFF2-40B4-BE49-F238E27FC236}">
                      <a16:creationId xmlns:a16="http://schemas.microsoft.com/office/drawing/2014/main" id="{1C433CE1-5A7F-3973-BED2-FF336C8D55B7}"/>
                    </a:ext>
                  </a:extLst>
                </p:cNvPr>
                <p:cNvPicPr/>
                <p:nvPr/>
              </p:nvPicPr>
              <p:blipFill>
                <a:blip r:embed="rId81"/>
                <a:stretch>
                  <a:fillRect/>
                </a:stretch>
              </p:blipFill>
              <p:spPr>
                <a:xfrm>
                  <a:off x="8832532" y="804982"/>
                  <a:ext cx="125280" cy="168480"/>
                </a:xfrm>
                <a:prstGeom prst="rect">
                  <a:avLst/>
                </a:prstGeom>
              </p:spPr>
            </p:pic>
          </mc:Fallback>
        </mc:AlternateContent>
      </p:grpSp>
      <p:grpSp>
        <p:nvGrpSpPr>
          <p:cNvPr id="55" name="Group 54">
            <a:extLst>
              <a:ext uri="{FF2B5EF4-FFF2-40B4-BE49-F238E27FC236}">
                <a16:creationId xmlns:a16="http://schemas.microsoft.com/office/drawing/2014/main" id="{21968B1F-687D-9FD4-361D-EA8D79F1A6E6}"/>
              </a:ext>
            </a:extLst>
          </p:cNvPr>
          <p:cNvGrpSpPr/>
          <p:nvPr/>
        </p:nvGrpSpPr>
        <p:grpSpPr>
          <a:xfrm>
            <a:off x="9224212" y="648022"/>
            <a:ext cx="1895400" cy="312840"/>
            <a:chOff x="9224212" y="648022"/>
            <a:chExt cx="1895400" cy="312840"/>
          </a:xfrm>
        </p:grpSpPr>
        <mc:AlternateContent xmlns:mc="http://schemas.openxmlformats.org/markup-compatibility/2006" xmlns:p14="http://schemas.microsoft.com/office/powerpoint/2010/main">
          <mc:Choice Requires="p14">
            <p:contentPart p14:bwMode="auto" r:id="rId82">
              <p14:nvContentPartPr>
                <p14:cNvPr id="48" name="Ink 47">
                  <a:extLst>
                    <a:ext uri="{FF2B5EF4-FFF2-40B4-BE49-F238E27FC236}">
                      <a16:creationId xmlns:a16="http://schemas.microsoft.com/office/drawing/2014/main" id="{36E3AB11-568C-7509-4E25-02BC96E1DE23}"/>
                    </a:ext>
                  </a:extLst>
                </p14:cNvPr>
                <p14:cNvContentPartPr/>
                <p14:nvPr/>
              </p14:nvContentPartPr>
              <p14:xfrm>
                <a:off x="9224212" y="766822"/>
                <a:ext cx="123840" cy="192960"/>
              </p14:xfrm>
            </p:contentPart>
          </mc:Choice>
          <mc:Fallback xmlns="">
            <p:pic>
              <p:nvPicPr>
                <p:cNvPr id="48" name="Ink 47">
                  <a:extLst>
                    <a:ext uri="{FF2B5EF4-FFF2-40B4-BE49-F238E27FC236}">
                      <a16:creationId xmlns:a16="http://schemas.microsoft.com/office/drawing/2014/main" id="{36E3AB11-568C-7509-4E25-02BC96E1DE23}"/>
                    </a:ext>
                  </a:extLst>
                </p:cNvPr>
                <p:cNvPicPr/>
                <p:nvPr/>
              </p:nvPicPr>
              <p:blipFill>
                <a:blip r:embed="rId83"/>
                <a:stretch>
                  <a:fillRect/>
                </a:stretch>
              </p:blipFill>
              <p:spPr>
                <a:xfrm>
                  <a:off x="9215212" y="757822"/>
                  <a:ext cx="141480" cy="21060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49" name="Ink 48">
                  <a:extLst>
                    <a:ext uri="{FF2B5EF4-FFF2-40B4-BE49-F238E27FC236}">
                      <a16:creationId xmlns:a16="http://schemas.microsoft.com/office/drawing/2014/main" id="{B4732271-8782-C336-3F30-8BDD9412BF7D}"/>
                    </a:ext>
                  </a:extLst>
                </p14:cNvPr>
                <p14:cNvContentPartPr/>
                <p14:nvPr/>
              </p14:nvContentPartPr>
              <p14:xfrm>
                <a:off x="9401692" y="761422"/>
                <a:ext cx="158400" cy="169560"/>
              </p14:xfrm>
            </p:contentPart>
          </mc:Choice>
          <mc:Fallback xmlns="">
            <p:pic>
              <p:nvPicPr>
                <p:cNvPr id="49" name="Ink 48">
                  <a:extLst>
                    <a:ext uri="{FF2B5EF4-FFF2-40B4-BE49-F238E27FC236}">
                      <a16:creationId xmlns:a16="http://schemas.microsoft.com/office/drawing/2014/main" id="{B4732271-8782-C336-3F30-8BDD9412BF7D}"/>
                    </a:ext>
                  </a:extLst>
                </p:cNvPr>
                <p:cNvPicPr/>
                <p:nvPr/>
              </p:nvPicPr>
              <p:blipFill>
                <a:blip r:embed="rId85"/>
                <a:stretch>
                  <a:fillRect/>
                </a:stretch>
              </p:blipFill>
              <p:spPr>
                <a:xfrm>
                  <a:off x="9393052" y="752782"/>
                  <a:ext cx="176040" cy="18720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50" name="Ink 49">
                  <a:extLst>
                    <a:ext uri="{FF2B5EF4-FFF2-40B4-BE49-F238E27FC236}">
                      <a16:creationId xmlns:a16="http://schemas.microsoft.com/office/drawing/2014/main" id="{4DA1CE99-D55B-BD8D-A282-79D804EC74B8}"/>
                    </a:ext>
                  </a:extLst>
                </p14:cNvPr>
                <p14:cNvContentPartPr/>
                <p14:nvPr/>
              </p14:nvContentPartPr>
              <p14:xfrm>
                <a:off x="9623452" y="648022"/>
                <a:ext cx="330840" cy="312840"/>
              </p14:xfrm>
            </p:contentPart>
          </mc:Choice>
          <mc:Fallback xmlns="">
            <p:pic>
              <p:nvPicPr>
                <p:cNvPr id="50" name="Ink 49">
                  <a:extLst>
                    <a:ext uri="{FF2B5EF4-FFF2-40B4-BE49-F238E27FC236}">
                      <a16:creationId xmlns:a16="http://schemas.microsoft.com/office/drawing/2014/main" id="{4DA1CE99-D55B-BD8D-A282-79D804EC74B8}"/>
                    </a:ext>
                  </a:extLst>
                </p:cNvPr>
                <p:cNvPicPr/>
                <p:nvPr/>
              </p:nvPicPr>
              <p:blipFill>
                <a:blip r:embed="rId87"/>
                <a:stretch>
                  <a:fillRect/>
                </a:stretch>
              </p:blipFill>
              <p:spPr>
                <a:xfrm>
                  <a:off x="9614812" y="639022"/>
                  <a:ext cx="348480" cy="33048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51" name="Ink 50">
                  <a:extLst>
                    <a:ext uri="{FF2B5EF4-FFF2-40B4-BE49-F238E27FC236}">
                      <a16:creationId xmlns:a16="http://schemas.microsoft.com/office/drawing/2014/main" id="{8FC8ECD0-3309-B2B1-F207-E3C4A6E63888}"/>
                    </a:ext>
                  </a:extLst>
                </p14:cNvPr>
                <p14:cNvContentPartPr/>
                <p14:nvPr/>
              </p14:nvContentPartPr>
              <p14:xfrm>
                <a:off x="10156612" y="768262"/>
                <a:ext cx="183240" cy="169920"/>
              </p14:xfrm>
            </p:contentPart>
          </mc:Choice>
          <mc:Fallback xmlns="">
            <p:pic>
              <p:nvPicPr>
                <p:cNvPr id="51" name="Ink 50">
                  <a:extLst>
                    <a:ext uri="{FF2B5EF4-FFF2-40B4-BE49-F238E27FC236}">
                      <a16:creationId xmlns:a16="http://schemas.microsoft.com/office/drawing/2014/main" id="{8FC8ECD0-3309-B2B1-F207-E3C4A6E63888}"/>
                    </a:ext>
                  </a:extLst>
                </p:cNvPr>
                <p:cNvPicPr/>
                <p:nvPr/>
              </p:nvPicPr>
              <p:blipFill>
                <a:blip r:embed="rId89"/>
                <a:stretch>
                  <a:fillRect/>
                </a:stretch>
              </p:blipFill>
              <p:spPr>
                <a:xfrm>
                  <a:off x="10147612" y="759262"/>
                  <a:ext cx="200880" cy="18756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52" name="Ink 51">
                  <a:extLst>
                    <a:ext uri="{FF2B5EF4-FFF2-40B4-BE49-F238E27FC236}">
                      <a16:creationId xmlns:a16="http://schemas.microsoft.com/office/drawing/2014/main" id="{194EC23A-DD54-6C65-D075-C7FBF6A3757A}"/>
                    </a:ext>
                  </a:extLst>
                </p14:cNvPr>
                <p14:cNvContentPartPr/>
                <p14:nvPr/>
              </p14:nvContentPartPr>
              <p14:xfrm>
                <a:off x="10463332" y="651622"/>
                <a:ext cx="30960" cy="270000"/>
              </p14:xfrm>
            </p:contentPart>
          </mc:Choice>
          <mc:Fallback xmlns="">
            <p:pic>
              <p:nvPicPr>
                <p:cNvPr id="52" name="Ink 51">
                  <a:extLst>
                    <a:ext uri="{FF2B5EF4-FFF2-40B4-BE49-F238E27FC236}">
                      <a16:creationId xmlns:a16="http://schemas.microsoft.com/office/drawing/2014/main" id="{194EC23A-DD54-6C65-D075-C7FBF6A3757A}"/>
                    </a:ext>
                  </a:extLst>
                </p:cNvPr>
                <p:cNvPicPr/>
                <p:nvPr/>
              </p:nvPicPr>
              <p:blipFill>
                <a:blip r:embed="rId91"/>
                <a:stretch>
                  <a:fillRect/>
                </a:stretch>
              </p:blipFill>
              <p:spPr>
                <a:xfrm>
                  <a:off x="10454332" y="642982"/>
                  <a:ext cx="48600" cy="28764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53" name="Ink 52">
                  <a:extLst>
                    <a:ext uri="{FF2B5EF4-FFF2-40B4-BE49-F238E27FC236}">
                      <a16:creationId xmlns:a16="http://schemas.microsoft.com/office/drawing/2014/main" id="{6C311B8C-53D4-6340-2897-EFE824A74DEF}"/>
                    </a:ext>
                  </a:extLst>
                </p14:cNvPr>
                <p14:cNvContentPartPr/>
                <p14:nvPr/>
              </p14:nvContentPartPr>
              <p14:xfrm>
                <a:off x="10441732" y="682582"/>
                <a:ext cx="426240" cy="252720"/>
              </p14:xfrm>
            </p:contentPart>
          </mc:Choice>
          <mc:Fallback xmlns="">
            <p:pic>
              <p:nvPicPr>
                <p:cNvPr id="53" name="Ink 52">
                  <a:extLst>
                    <a:ext uri="{FF2B5EF4-FFF2-40B4-BE49-F238E27FC236}">
                      <a16:creationId xmlns:a16="http://schemas.microsoft.com/office/drawing/2014/main" id="{6C311B8C-53D4-6340-2897-EFE824A74DEF}"/>
                    </a:ext>
                  </a:extLst>
                </p:cNvPr>
                <p:cNvPicPr/>
                <p:nvPr/>
              </p:nvPicPr>
              <p:blipFill>
                <a:blip r:embed="rId93"/>
                <a:stretch>
                  <a:fillRect/>
                </a:stretch>
              </p:blipFill>
              <p:spPr>
                <a:xfrm>
                  <a:off x="10432732" y="673582"/>
                  <a:ext cx="443880" cy="27036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54" name="Ink 53">
                  <a:extLst>
                    <a:ext uri="{FF2B5EF4-FFF2-40B4-BE49-F238E27FC236}">
                      <a16:creationId xmlns:a16="http://schemas.microsoft.com/office/drawing/2014/main" id="{28BC625D-C2CC-29B0-C0DB-C331BC6EB486}"/>
                    </a:ext>
                  </a:extLst>
                </p14:cNvPr>
                <p14:cNvContentPartPr/>
                <p14:nvPr/>
              </p14:nvContentPartPr>
              <p14:xfrm>
                <a:off x="10948252" y="730102"/>
                <a:ext cx="171360" cy="182160"/>
              </p14:xfrm>
            </p:contentPart>
          </mc:Choice>
          <mc:Fallback xmlns="">
            <p:pic>
              <p:nvPicPr>
                <p:cNvPr id="54" name="Ink 53">
                  <a:extLst>
                    <a:ext uri="{FF2B5EF4-FFF2-40B4-BE49-F238E27FC236}">
                      <a16:creationId xmlns:a16="http://schemas.microsoft.com/office/drawing/2014/main" id="{28BC625D-C2CC-29B0-C0DB-C331BC6EB486}"/>
                    </a:ext>
                  </a:extLst>
                </p:cNvPr>
                <p:cNvPicPr/>
                <p:nvPr/>
              </p:nvPicPr>
              <p:blipFill>
                <a:blip r:embed="rId95"/>
                <a:stretch>
                  <a:fillRect/>
                </a:stretch>
              </p:blipFill>
              <p:spPr>
                <a:xfrm>
                  <a:off x="10939252" y="721102"/>
                  <a:ext cx="189000" cy="199800"/>
                </a:xfrm>
                <a:prstGeom prst="rect">
                  <a:avLst/>
                </a:prstGeom>
              </p:spPr>
            </p:pic>
          </mc:Fallback>
        </mc:AlternateContent>
      </p:grpSp>
      <p:grpSp>
        <p:nvGrpSpPr>
          <p:cNvPr id="74" name="Group 73">
            <a:extLst>
              <a:ext uri="{FF2B5EF4-FFF2-40B4-BE49-F238E27FC236}">
                <a16:creationId xmlns:a16="http://schemas.microsoft.com/office/drawing/2014/main" id="{6EF236C4-3DEB-027F-27AA-3AE56DAE1681}"/>
              </a:ext>
            </a:extLst>
          </p:cNvPr>
          <p:cNvGrpSpPr/>
          <p:nvPr/>
        </p:nvGrpSpPr>
        <p:grpSpPr>
          <a:xfrm>
            <a:off x="2815852" y="1168222"/>
            <a:ext cx="1017000" cy="352800"/>
            <a:chOff x="2815852" y="1168222"/>
            <a:chExt cx="1017000" cy="352800"/>
          </a:xfrm>
        </p:grpSpPr>
        <mc:AlternateContent xmlns:mc="http://schemas.openxmlformats.org/markup-compatibility/2006" xmlns:p14="http://schemas.microsoft.com/office/powerpoint/2010/main">
          <mc:Choice Requires="p14">
            <p:contentPart p14:bwMode="auto" r:id="rId96">
              <p14:nvContentPartPr>
                <p14:cNvPr id="61" name="Ink 60">
                  <a:extLst>
                    <a:ext uri="{FF2B5EF4-FFF2-40B4-BE49-F238E27FC236}">
                      <a16:creationId xmlns:a16="http://schemas.microsoft.com/office/drawing/2014/main" id="{4125500A-56D4-AA93-E59B-686B86645E67}"/>
                    </a:ext>
                  </a:extLst>
                </p14:cNvPr>
                <p14:cNvContentPartPr/>
                <p14:nvPr/>
              </p14:nvContentPartPr>
              <p14:xfrm>
                <a:off x="2843212" y="1168222"/>
                <a:ext cx="191520" cy="10080"/>
              </p14:xfrm>
            </p:contentPart>
          </mc:Choice>
          <mc:Fallback xmlns="">
            <p:pic>
              <p:nvPicPr>
                <p:cNvPr id="61" name="Ink 60">
                  <a:extLst>
                    <a:ext uri="{FF2B5EF4-FFF2-40B4-BE49-F238E27FC236}">
                      <a16:creationId xmlns:a16="http://schemas.microsoft.com/office/drawing/2014/main" id="{4125500A-56D4-AA93-E59B-686B86645E67}"/>
                    </a:ext>
                  </a:extLst>
                </p:cNvPr>
                <p:cNvPicPr/>
                <p:nvPr/>
              </p:nvPicPr>
              <p:blipFill>
                <a:blip r:embed="rId97"/>
                <a:stretch>
                  <a:fillRect/>
                </a:stretch>
              </p:blipFill>
              <p:spPr>
                <a:xfrm>
                  <a:off x="2834572" y="1159582"/>
                  <a:ext cx="20916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62" name="Ink 61">
                  <a:extLst>
                    <a:ext uri="{FF2B5EF4-FFF2-40B4-BE49-F238E27FC236}">
                      <a16:creationId xmlns:a16="http://schemas.microsoft.com/office/drawing/2014/main" id="{56B79639-5EA5-46CF-5496-6AA186189A14}"/>
                    </a:ext>
                  </a:extLst>
                </p14:cNvPr>
                <p14:cNvContentPartPr/>
                <p14:nvPr/>
              </p14:nvContentPartPr>
              <p14:xfrm>
                <a:off x="2815852" y="1177942"/>
                <a:ext cx="207360" cy="325440"/>
              </p14:xfrm>
            </p:contentPart>
          </mc:Choice>
          <mc:Fallback xmlns="">
            <p:pic>
              <p:nvPicPr>
                <p:cNvPr id="62" name="Ink 61">
                  <a:extLst>
                    <a:ext uri="{FF2B5EF4-FFF2-40B4-BE49-F238E27FC236}">
                      <a16:creationId xmlns:a16="http://schemas.microsoft.com/office/drawing/2014/main" id="{56B79639-5EA5-46CF-5496-6AA186189A14}"/>
                    </a:ext>
                  </a:extLst>
                </p:cNvPr>
                <p:cNvPicPr/>
                <p:nvPr/>
              </p:nvPicPr>
              <p:blipFill>
                <a:blip r:embed="rId99"/>
                <a:stretch>
                  <a:fillRect/>
                </a:stretch>
              </p:blipFill>
              <p:spPr>
                <a:xfrm>
                  <a:off x="2807212" y="1169302"/>
                  <a:ext cx="225000" cy="34308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63" name="Ink 62">
                  <a:extLst>
                    <a:ext uri="{FF2B5EF4-FFF2-40B4-BE49-F238E27FC236}">
                      <a16:creationId xmlns:a16="http://schemas.microsoft.com/office/drawing/2014/main" id="{D674F483-2AA7-CA39-7C64-B9A0DBE3749B}"/>
                    </a:ext>
                  </a:extLst>
                </p14:cNvPr>
                <p14:cNvContentPartPr/>
                <p14:nvPr/>
              </p14:nvContentPartPr>
              <p14:xfrm>
                <a:off x="3088732" y="1305022"/>
                <a:ext cx="121320" cy="131400"/>
              </p14:xfrm>
            </p:contentPart>
          </mc:Choice>
          <mc:Fallback xmlns="">
            <p:pic>
              <p:nvPicPr>
                <p:cNvPr id="63" name="Ink 62">
                  <a:extLst>
                    <a:ext uri="{FF2B5EF4-FFF2-40B4-BE49-F238E27FC236}">
                      <a16:creationId xmlns:a16="http://schemas.microsoft.com/office/drawing/2014/main" id="{D674F483-2AA7-CA39-7C64-B9A0DBE3749B}"/>
                    </a:ext>
                  </a:extLst>
                </p:cNvPr>
                <p:cNvPicPr/>
                <p:nvPr/>
              </p:nvPicPr>
              <p:blipFill>
                <a:blip r:embed="rId101"/>
                <a:stretch>
                  <a:fillRect/>
                </a:stretch>
              </p:blipFill>
              <p:spPr>
                <a:xfrm>
                  <a:off x="3080092" y="1296382"/>
                  <a:ext cx="138960" cy="14904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64" name="Ink 63">
                  <a:extLst>
                    <a:ext uri="{FF2B5EF4-FFF2-40B4-BE49-F238E27FC236}">
                      <a16:creationId xmlns:a16="http://schemas.microsoft.com/office/drawing/2014/main" id="{8857E05B-FE79-3559-515B-F38F91BDEFDB}"/>
                    </a:ext>
                  </a:extLst>
                </p14:cNvPr>
                <p14:cNvContentPartPr/>
                <p14:nvPr/>
              </p14:nvContentPartPr>
              <p14:xfrm>
                <a:off x="3142012" y="1252822"/>
                <a:ext cx="48960" cy="42120"/>
              </p14:xfrm>
            </p:contentPart>
          </mc:Choice>
          <mc:Fallback xmlns="">
            <p:pic>
              <p:nvPicPr>
                <p:cNvPr id="64" name="Ink 63">
                  <a:extLst>
                    <a:ext uri="{FF2B5EF4-FFF2-40B4-BE49-F238E27FC236}">
                      <a16:creationId xmlns:a16="http://schemas.microsoft.com/office/drawing/2014/main" id="{8857E05B-FE79-3559-515B-F38F91BDEFDB}"/>
                    </a:ext>
                  </a:extLst>
                </p:cNvPr>
                <p:cNvPicPr/>
                <p:nvPr/>
              </p:nvPicPr>
              <p:blipFill>
                <a:blip r:embed="rId103"/>
                <a:stretch>
                  <a:fillRect/>
                </a:stretch>
              </p:blipFill>
              <p:spPr>
                <a:xfrm>
                  <a:off x="3133372" y="1244182"/>
                  <a:ext cx="66600" cy="5976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65" name="Ink 64">
                  <a:extLst>
                    <a:ext uri="{FF2B5EF4-FFF2-40B4-BE49-F238E27FC236}">
                      <a16:creationId xmlns:a16="http://schemas.microsoft.com/office/drawing/2014/main" id="{724568AE-0969-879A-3838-D27FE0A9F499}"/>
                    </a:ext>
                  </a:extLst>
                </p14:cNvPr>
                <p14:cNvContentPartPr/>
                <p14:nvPr/>
              </p14:nvContentPartPr>
              <p14:xfrm>
                <a:off x="3167572" y="1380622"/>
                <a:ext cx="48600" cy="30960"/>
              </p14:xfrm>
            </p:contentPart>
          </mc:Choice>
          <mc:Fallback xmlns="">
            <p:pic>
              <p:nvPicPr>
                <p:cNvPr id="65" name="Ink 64">
                  <a:extLst>
                    <a:ext uri="{FF2B5EF4-FFF2-40B4-BE49-F238E27FC236}">
                      <a16:creationId xmlns:a16="http://schemas.microsoft.com/office/drawing/2014/main" id="{724568AE-0969-879A-3838-D27FE0A9F499}"/>
                    </a:ext>
                  </a:extLst>
                </p:cNvPr>
                <p:cNvPicPr/>
                <p:nvPr/>
              </p:nvPicPr>
              <p:blipFill>
                <a:blip r:embed="rId105"/>
                <a:stretch>
                  <a:fillRect/>
                </a:stretch>
              </p:blipFill>
              <p:spPr>
                <a:xfrm>
                  <a:off x="3158572" y="1371982"/>
                  <a:ext cx="66240" cy="4860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66" name="Ink 65">
                  <a:extLst>
                    <a:ext uri="{FF2B5EF4-FFF2-40B4-BE49-F238E27FC236}">
                      <a16:creationId xmlns:a16="http://schemas.microsoft.com/office/drawing/2014/main" id="{087203FD-084A-4F7E-68B1-CCBEE56EB303}"/>
                    </a:ext>
                  </a:extLst>
                </p14:cNvPr>
                <p14:cNvContentPartPr/>
                <p14:nvPr/>
              </p14:nvContentPartPr>
              <p14:xfrm>
                <a:off x="3124372" y="1258222"/>
                <a:ext cx="66240" cy="121680"/>
              </p14:xfrm>
            </p:contentPart>
          </mc:Choice>
          <mc:Fallback xmlns="">
            <p:pic>
              <p:nvPicPr>
                <p:cNvPr id="66" name="Ink 65">
                  <a:extLst>
                    <a:ext uri="{FF2B5EF4-FFF2-40B4-BE49-F238E27FC236}">
                      <a16:creationId xmlns:a16="http://schemas.microsoft.com/office/drawing/2014/main" id="{087203FD-084A-4F7E-68B1-CCBEE56EB303}"/>
                    </a:ext>
                  </a:extLst>
                </p:cNvPr>
                <p:cNvPicPr/>
                <p:nvPr/>
              </p:nvPicPr>
              <p:blipFill>
                <a:blip r:embed="rId107"/>
                <a:stretch>
                  <a:fillRect/>
                </a:stretch>
              </p:blipFill>
              <p:spPr>
                <a:xfrm>
                  <a:off x="3115372" y="1249222"/>
                  <a:ext cx="83880" cy="13932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67" name="Ink 66">
                  <a:extLst>
                    <a:ext uri="{FF2B5EF4-FFF2-40B4-BE49-F238E27FC236}">
                      <a16:creationId xmlns:a16="http://schemas.microsoft.com/office/drawing/2014/main" id="{5E75F231-82E6-7A74-06E4-A0BBA6650F22}"/>
                    </a:ext>
                  </a:extLst>
                </p14:cNvPr>
                <p14:cNvContentPartPr/>
                <p14:nvPr/>
              </p14:nvContentPartPr>
              <p14:xfrm>
                <a:off x="3277012" y="1361902"/>
                <a:ext cx="43560" cy="27360"/>
              </p14:xfrm>
            </p:contentPart>
          </mc:Choice>
          <mc:Fallback xmlns="">
            <p:pic>
              <p:nvPicPr>
                <p:cNvPr id="67" name="Ink 66">
                  <a:extLst>
                    <a:ext uri="{FF2B5EF4-FFF2-40B4-BE49-F238E27FC236}">
                      <a16:creationId xmlns:a16="http://schemas.microsoft.com/office/drawing/2014/main" id="{5E75F231-82E6-7A74-06E4-A0BBA6650F22}"/>
                    </a:ext>
                  </a:extLst>
                </p:cNvPr>
                <p:cNvPicPr/>
                <p:nvPr/>
              </p:nvPicPr>
              <p:blipFill>
                <a:blip r:embed="rId109"/>
                <a:stretch>
                  <a:fillRect/>
                </a:stretch>
              </p:blipFill>
              <p:spPr>
                <a:xfrm>
                  <a:off x="3268012" y="1353262"/>
                  <a:ext cx="61200" cy="4500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68" name="Ink 67">
                  <a:extLst>
                    <a:ext uri="{FF2B5EF4-FFF2-40B4-BE49-F238E27FC236}">
                      <a16:creationId xmlns:a16="http://schemas.microsoft.com/office/drawing/2014/main" id="{52E8DDDA-16BD-599B-4BF3-3F30A2C72861}"/>
                    </a:ext>
                  </a:extLst>
                </p14:cNvPr>
                <p14:cNvContentPartPr/>
                <p14:nvPr/>
              </p14:nvContentPartPr>
              <p14:xfrm>
                <a:off x="3447652" y="1348582"/>
                <a:ext cx="19800" cy="31320"/>
              </p14:xfrm>
            </p:contentPart>
          </mc:Choice>
          <mc:Fallback xmlns="">
            <p:pic>
              <p:nvPicPr>
                <p:cNvPr id="68" name="Ink 67">
                  <a:extLst>
                    <a:ext uri="{FF2B5EF4-FFF2-40B4-BE49-F238E27FC236}">
                      <a16:creationId xmlns:a16="http://schemas.microsoft.com/office/drawing/2014/main" id="{52E8DDDA-16BD-599B-4BF3-3F30A2C72861}"/>
                    </a:ext>
                  </a:extLst>
                </p:cNvPr>
                <p:cNvPicPr/>
                <p:nvPr/>
              </p:nvPicPr>
              <p:blipFill>
                <a:blip r:embed="rId111"/>
                <a:stretch>
                  <a:fillRect/>
                </a:stretch>
              </p:blipFill>
              <p:spPr>
                <a:xfrm>
                  <a:off x="3439012" y="1339582"/>
                  <a:ext cx="37440"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69" name="Ink 68">
                  <a:extLst>
                    <a:ext uri="{FF2B5EF4-FFF2-40B4-BE49-F238E27FC236}">
                      <a16:creationId xmlns:a16="http://schemas.microsoft.com/office/drawing/2014/main" id="{4E441462-FFD1-2439-2F1A-C7C9EA1D0E19}"/>
                    </a:ext>
                  </a:extLst>
                </p14:cNvPr>
                <p14:cNvContentPartPr/>
                <p14:nvPr/>
              </p14:nvContentPartPr>
              <p14:xfrm>
                <a:off x="3577612" y="1304302"/>
                <a:ext cx="12240" cy="144000"/>
              </p14:xfrm>
            </p:contentPart>
          </mc:Choice>
          <mc:Fallback xmlns="">
            <p:pic>
              <p:nvPicPr>
                <p:cNvPr id="69" name="Ink 68">
                  <a:extLst>
                    <a:ext uri="{FF2B5EF4-FFF2-40B4-BE49-F238E27FC236}">
                      <a16:creationId xmlns:a16="http://schemas.microsoft.com/office/drawing/2014/main" id="{4E441462-FFD1-2439-2F1A-C7C9EA1D0E19}"/>
                    </a:ext>
                  </a:extLst>
                </p:cNvPr>
                <p:cNvPicPr/>
                <p:nvPr/>
              </p:nvPicPr>
              <p:blipFill>
                <a:blip r:embed="rId113"/>
                <a:stretch>
                  <a:fillRect/>
                </a:stretch>
              </p:blipFill>
              <p:spPr>
                <a:xfrm>
                  <a:off x="3568612" y="1295662"/>
                  <a:ext cx="29880" cy="16164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70" name="Ink 69">
                  <a:extLst>
                    <a:ext uri="{FF2B5EF4-FFF2-40B4-BE49-F238E27FC236}">
                      <a16:creationId xmlns:a16="http://schemas.microsoft.com/office/drawing/2014/main" id="{D34FCEB1-4517-88BC-D722-1C15B372830B}"/>
                    </a:ext>
                  </a:extLst>
                </p14:cNvPr>
                <p14:cNvContentPartPr/>
                <p14:nvPr/>
              </p14:nvContentPartPr>
              <p14:xfrm>
                <a:off x="3651052" y="1214302"/>
                <a:ext cx="181800" cy="306720"/>
              </p14:xfrm>
            </p:contentPart>
          </mc:Choice>
          <mc:Fallback xmlns="">
            <p:pic>
              <p:nvPicPr>
                <p:cNvPr id="70" name="Ink 69">
                  <a:extLst>
                    <a:ext uri="{FF2B5EF4-FFF2-40B4-BE49-F238E27FC236}">
                      <a16:creationId xmlns:a16="http://schemas.microsoft.com/office/drawing/2014/main" id="{D34FCEB1-4517-88BC-D722-1C15B372830B}"/>
                    </a:ext>
                  </a:extLst>
                </p:cNvPr>
                <p:cNvPicPr/>
                <p:nvPr/>
              </p:nvPicPr>
              <p:blipFill>
                <a:blip r:embed="rId115"/>
                <a:stretch>
                  <a:fillRect/>
                </a:stretch>
              </p:blipFill>
              <p:spPr>
                <a:xfrm>
                  <a:off x="3642052" y="1205662"/>
                  <a:ext cx="199440" cy="32436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71" name="Ink 70">
                  <a:extLst>
                    <a:ext uri="{FF2B5EF4-FFF2-40B4-BE49-F238E27FC236}">
                      <a16:creationId xmlns:a16="http://schemas.microsoft.com/office/drawing/2014/main" id="{DF1EE088-A075-A985-89C5-439FBD400BBE}"/>
                    </a:ext>
                  </a:extLst>
                </p14:cNvPr>
                <p14:cNvContentPartPr/>
                <p14:nvPr/>
              </p14:nvContentPartPr>
              <p14:xfrm>
                <a:off x="3569332" y="1305742"/>
                <a:ext cx="23400" cy="7560"/>
              </p14:xfrm>
            </p:contentPart>
          </mc:Choice>
          <mc:Fallback xmlns="">
            <p:pic>
              <p:nvPicPr>
                <p:cNvPr id="71" name="Ink 70">
                  <a:extLst>
                    <a:ext uri="{FF2B5EF4-FFF2-40B4-BE49-F238E27FC236}">
                      <a16:creationId xmlns:a16="http://schemas.microsoft.com/office/drawing/2014/main" id="{DF1EE088-A075-A985-89C5-439FBD400BBE}"/>
                    </a:ext>
                  </a:extLst>
                </p:cNvPr>
                <p:cNvPicPr/>
                <p:nvPr/>
              </p:nvPicPr>
              <p:blipFill>
                <a:blip r:embed="rId117"/>
                <a:stretch>
                  <a:fillRect/>
                </a:stretch>
              </p:blipFill>
              <p:spPr>
                <a:xfrm>
                  <a:off x="3560692" y="1297102"/>
                  <a:ext cx="41040" cy="2520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73" name="Ink 72">
                  <a:extLst>
                    <a:ext uri="{FF2B5EF4-FFF2-40B4-BE49-F238E27FC236}">
                      <a16:creationId xmlns:a16="http://schemas.microsoft.com/office/drawing/2014/main" id="{43B48E62-D65F-A1FE-AB9B-490AF5485A19}"/>
                    </a:ext>
                  </a:extLst>
                </p14:cNvPr>
                <p14:cNvContentPartPr/>
                <p14:nvPr/>
              </p14:nvContentPartPr>
              <p14:xfrm>
                <a:off x="3518572" y="1301782"/>
                <a:ext cx="84600" cy="153720"/>
              </p14:xfrm>
            </p:contentPart>
          </mc:Choice>
          <mc:Fallback xmlns="">
            <p:pic>
              <p:nvPicPr>
                <p:cNvPr id="73" name="Ink 72">
                  <a:extLst>
                    <a:ext uri="{FF2B5EF4-FFF2-40B4-BE49-F238E27FC236}">
                      <a16:creationId xmlns:a16="http://schemas.microsoft.com/office/drawing/2014/main" id="{43B48E62-D65F-A1FE-AB9B-490AF5485A19}"/>
                    </a:ext>
                  </a:extLst>
                </p:cNvPr>
                <p:cNvPicPr/>
                <p:nvPr/>
              </p:nvPicPr>
              <p:blipFill>
                <a:blip r:embed="rId119"/>
                <a:stretch>
                  <a:fillRect/>
                </a:stretch>
              </p:blipFill>
              <p:spPr>
                <a:xfrm>
                  <a:off x="3509932" y="1292782"/>
                  <a:ext cx="102240" cy="171360"/>
                </a:xfrm>
                <a:prstGeom prst="rect">
                  <a:avLst/>
                </a:prstGeom>
              </p:spPr>
            </p:pic>
          </mc:Fallback>
        </mc:AlternateContent>
      </p:grpSp>
      <p:grpSp>
        <p:nvGrpSpPr>
          <p:cNvPr id="292" name="Group 291">
            <a:extLst>
              <a:ext uri="{FF2B5EF4-FFF2-40B4-BE49-F238E27FC236}">
                <a16:creationId xmlns:a16="http://schemas.microsoft.com/office/drawing/2014/main" id="{98949CC3-5EB5-CC34-483E-80D4A9BB26F6}"/>
              </a:ext>
            </a:extLst>
          </p:cNvPr>
          <p:cNvGrpSpPr/>
          <p:nvPr/>
        </p:nvGrpSpPr>
        <p:grpSpPr>
          <a:xfrm>
            <a:off x="404212" y="1704622"/>
            <a:ext cx="9948600" cy="5072040"/>
            <a:chOff x="404212" y="1704622"/>
            <a:chExt cx="9948600" cy="5072040"/>
          </a:xfrm>
        </p:grpSpPr>
        <mc:AlternateContent xmlns:mc="http://schemas.openxmlformats.org/markup-compatibility/2006" xmlns:p14="http://schemas.microsoft.com/office/powerpoint/2010/main">
          <mc:Choice Requires="p14">
            <p:contentPart p14:bwMode="auto" r:id="rId120">
              <p14:nvContentPartPr>
                <p14:cNvPr id="114" name="Ink 113">
                  <a:extLst>
                    <a:ext uri="{FF2B5EF4-FFF2-40B4-BE49-F238E27FC236}">
                      <a16:creationId xmlns:a16="http://schemas.microsoft.com/office/drawing/2014/main" id="{F7DE04DB-43CD-93F7-2FB5-8E2575348DAD}"/>
                    </a:ext>
                  </a:extLst>
                </p14:cNvPr>
                <p14:cNvContentPartPr/>
                <p14:nvPr/>
              </p14:nvContentPartPr>
              <p14:xfrm>
                <a:off x="8571532" y="1768342"/>
                <a:ext cx="346680" cy="189360"/>
              </p14:xfrm>
            </p:contentPart>
          </mc:Choice>
          <mc:Fallback xmlns="">
            <p:pic>
              <p:nvPicPr>
                <p:cNvPr id="114" name="Ink 113">
                  <a:extLst>
                    <a:ext uri="{FF2B5EF4-FFF2-40B4-BE49-F238E27FC236}">
                      <a16:creationId xmlns:a16="http://schemas.microsoft.com/office/drawing/2014/main" id="{F7DE04DB-43CD-93F7-2FB5-8E2575348DAD}"/>
                    </a:ext>
                  </a:extLst>
                </p:cNvPr>
                <p:cNvPicPr/>
                <p:nvPr/>
              </p:nvPicPr>
              <p:blipFill>
                <a:blip r:embed="rId121"/>
                <a:stretch>
                  <a:fillRect/>
                </a:stretch>
              </p:blipFill>
              <p:spPr>
                <a:xfrm>
                  <a:off x="8562892" y="1759702"/>
                  <a:ext cx="364320" cy="20700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115" name="Ink 114">
                  <a:extLst>
                    <a:ext uri="{FF2B5EF4-FFF2-40B4-BE49-F238E27FC236}">
                      <a16:creationId xmlns:a16="http://schemas.microsoft.com/office/drawing/2014/main" id="{44B2737E-5471-9FDB-3C25-75AEC65268CF}"/>
                    </a:ext>
                  </a:extLst>
                </p14:cNvPr>
                <p14:cNvContentPartPr/>
                <p14:nvPr/>
              </p14:nvContentPartPr>
              <p14:xfrm>
                <a:off x="9008572" y="1859062"/>
                <a:ext cx="166680" cy="8280"/>
              </p14:xfrm>
            </p:contentPart>
          </mc:Choice>
          <mc:Fallback xmlns="">
            <p:pic>
              <p:nvPicPr>
                <p:cNvPr id="115" name="Ink 114">
                  <a:extLst>
                    <a:ext uri="{FF2B5EF4-FFF2-40B4-BE49-F238E27FC236}">
                      <a16:creationId xmlns:a16="http://schemas.microsoft.com/office/drawing/2014/main" id="{44B2737E-5471-9FDB-3C25-75AEC65268CF}"/>
                    </a:ext>
                  </a:extLst>
                </p:cNvPr>
                <p:cNvPicPr/>
                <p:nvPr/>
              </p:nvPicPr>
              <p:blipFill>
                <a:blip r:embed="rId123"/>
                <a:stretch>
                  <a:fillRect/>
                </a:stretch>
              </p:blipFill>
              <p:spPr>
                <a:xfrm>
                  <a:off x="8999932" y="1850422"/>
                  <a:ext cx="184320" cy="2592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116" name="Ink 115">
                  <a:extLst>
                    <a:ext uri="{FF2B5EF4-FFF2-40B4-BE49-F238E27FC236}">
                      <a16:creationId xmlns:a16="http://schemas.microsoft.com/office/drawing/2014/main" id="{FD18186E-A24A-910E-C687-EAAC178816CF}"/>
                    </a:ext>
                  </a:extLst>
                </p14:cNvPr>
                <p14:cNvContentPartPr/>
                <p14:nvPr/>
              </p14:nvContentPartPr>
              <p14:xfrm>
                <a:off x="9198292" y="1787062"/>
                <a:ext cx="207360" cy="176040"/>
              </p14:xfrm>
            </p:contentPart>
          </mc:Choice>
          <mc:Fallback xmlns="">
            <p:pic>
              <p:nvPicPr>
                <p:cNvPr id="116" name="Ink 115">
                  <a:extLst>
                    <a:ext uri="{FF2B5EF4-FFF2-40B4-BE49-F238E27FC236}">
                      <a16:creationId xmlns:a16="http://schemas.microsoft.com/office/drawing/2014/main" id="{FD18186E-A24A-910E-C687-EAAC178816CF}"/>
                    </a:ext>
                  </a:extLst>
                </p:cNvPr>
                <p:cNvPicPr/>
                <p:nvPr/>
              </p:nvPicPr>
              <p:blipFill>
                <a:blip r:embed="rId125"/>
                <a:stretch>
                  <a:fillRect/>
                </a:stretch>
              </p:blipFill>
              <p:spPr>
                <a:xfrm>
                  <a:off x="9189292" y="1778422"/>
                  <a:ext cx="225000" cy="19368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117" name="Ink 116">
                  <a:extLst>
                    <a:ext uri="{FF2B5EF4-FFF2-40B4-BE49-F238E27FC236}">
                      <a16:creationId xmlns:a16="http://schemas.microsoft.com/office/drawing/2014/main" id="{95F71DA7-CB93-F5ED-05E5-F743DD04279B}"/>
                    </a:ext>
                  </a:extLst>
                </p14:cNvPr>
                <p14:cNvContentPartPr/>
                <p14:nvPr/>
              </p14:nvContentPartPr>
              <p14:xfrm>
                <a:off x="9449572" y="1810102"/>
                <a:ext cx="93240" cy="130320"/>
              </p14:xfrm>
            </p:contentPart>
          </mc:Choice>
          <mc:Fallback xmlns="">
            <p:pic>
              <p:nvPicPr>
                <p:cNvPr id="117" name="Ink 116">
                  <a:extLst>
                    <a:ext uri="{FF2B5EF4-FFF2-40B4-BE49-F238E27FC236}">
                      <a16:creationId xmlns:a16="http://schemas.microsoft.com/office/drawing/2014/main" id="{95F71DA7-CB93-F5ED-05E5-F743DD04279B}"/>
                    </a:ext>
                  </a:extLst>
                </p:cNvPr>
                <p:cNvPicPr/>
                <p:nvPr/>
              </p:nvPicPr>
              <p:blipFill>
                <a:blip r:embed="rId127"/>
                <a:stretch>
                  <a:fillRect/>
                </a:stretch>
              </p:blipFill>
              <p:spPr>
                <a:xfrm>
                  <a:off x="9440932" y="1801462"/>
                  <a:ext cx="110880" cy="14796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118" name="Ink 117">
                  <a:extLst>
                    <a:ext uri="{FF2B5EF4-FFF2-40B4-BE49-F238E27FC236}">
                      <a16:creationId xmlns:a16="http://schemas.microsoft.com/office/drawing/2014/main" id="{A932E7C7-03D3-C071-3940-3049C58F1051}"/>
                    </a:ext>
                  </a:extLst>
                </p14:cNvPr>
                <p14:cNvContentPartPr/>
                <p14:nvPr/>
              </p14:nvContentPartPr>
              <p14:xfrm>
                <a:off x="9604012" y="1819822"/>
                <a:ext cx="15120" cy="119880"/>
              </p14:xfrm>
            </p:contentPart>
          </mc:Choice>
          <mc:Fallback xmlns="">
            <p:pic>
              <p:nvPicPr>
                <p:cNvPr id="118" name="Ink 117">
                  <a:extLst>
                    <a:ext uri="{FF2B5EF4-FFF2-40B4-BE49-F238E27FC236}">
                      <a16:creationId xmlns:a16="http://schemas.microsoft.com/office/drawing/2014/main" id="{A932E7C7-03D3-C071-3940-3049C58F1051}"/>
                    </a:ext>
                  </a:extLst>
                </p:cNvPr>
                <p:cNvPicPr/>
                <p:nvPr/>
              </p:nvPicPr>
              <p:blipFill>
                <a:blip r:embed="rId129"/>
                <a:stretch>
                  <a:fillRect/>
                </a:stretch>
              </p:blipFill>
              <p:spPr>
                <a:xfrm>
                  <a:off x="9595012" y="1810822"/>
                  <a:ext cx="32760" cy="13752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119" name="Ink 118">
                  <a:extLst>
                    <a:ext uri="{FF2B5EF4-FFF2-40B4-BE49-F238E27FC236}">
                      <a16:creationId xmlns:a16="http://schemas.microsoft.com/office/drawing/2014/main" id="{BE145F04-D1C7-90B2-F728-FB0E329179F0}"/>
                    </a:ext>
                  </a:extLst>
                </p14:cNvPr>
                <p14:cNvContentPartPr/>
                <p14:nvPr/>
              </p14:nvContentPartPr>
              <p14:xfrm>
                <a:off x="9630292" y="1742422"/>
                <a:ext cx="29520" cy="49680"/>
              </p14:xfrm>
            </p:contentPart>
          </mc:Choice>
          <mc:Fallback xmlns="">
            <p:pic>
              <p:nvPicPr>
                <p:cNvPr id="119" name="Ink 118">
                  <a:extLst>
                    <a:ext uri="{FF2B5EF4-FFF2-40B4-BE49-F238E27FC236}">
                      <a16:creationId xmlns:a16="http://schemas.microsoft.com/office/drawing/2014/main" id="{BE145F04-D1C7-90B2-F728-FB0E329179F0}"/>
                    </a:ext>
                  </a:extLst>
                </p:cNvPr>
                <p:cNvPicPr/>
                <p:nvPr/>
              </p:nvPicPr>
              <p:blipFill>
                <a:blip r:embed="rId131"/>
                <a:stretch>
                  <a:fillRect/>
                </a:stretch>
              </p:blipFill>
              <p:spPr>
                <a:xfrm>
                  <a:off x="9621292" y="1733422"/>
                  <a:ext cx="47160" cy="6732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120" name="Ink 119">
                  <a:extLst>
                    <a:ext uri="{FF2B5EF4-FFF2-40B4-BE49-F238E27FC236}">
                      <a16:creationId xmlns:a16="http://schemas.microsoft.com/office/drawing/2014/main" id="{B3C3E382-D9EC-BD40-AA1A-A7046E7FE3CA}"/>
                    </a:ext>
                  </a:extLst>
                </p14:cNvPr>
                <p14:cNvContentPartPr/>
                <p14:nvPr/>
              </p14:nvContentPartPr>
              <p14:xfrm>
                <a:off x="9720652" y="1738462"/>
                <a:ext cx="184320" cy="257760"/>
              </p14:xfrm>
            </p:contentPart>
          </mc:Choice>
          <mc:Fallback xmlns="">
            <p:pic>
              <p:nvPicPr>
                <p:cNvPr id="120" name="Ink 119">
                  <a:extLst>
                    <a:ext uri="{FF2B5EF4-FFF2-40B4-BE49-F238E27FC236}">
                      <a16:creationId xmlns:a16="http://schemas.microsoft.com/office/drawing/2014/main" id="{B3C3E382-D9EC-BD40-AA1A-A7046E7FE3CA}"/>
                    </a:ext>
                  </a:extLst>
                </p:cNvPr>
                <p:cNvPicPr/>
                <p:nvPr/>
              </p:nvPicPr>
              <p:blipFill>
                <a:blip r:embed="rId133"/>
                <a:stretch>
                  <a:fillRect/>
                </a:stretch>
              </p:blipFill>
              <p:spPr>
                <a:xfrm>
                  <a:off x="9711652" y="1729822"/>
                  <a:ext cx="201960" cy="27540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121" name="Ink 120">
                  <a:extLst>
                    <a:ext uri="{FF2B5EF4-FFF2-40B4-BE49-F238E27FC236}">
                      <a16:creationId xmlns:a16="http://schemas.microsoft.com/office/drawing/2014/main" id="{1FEE1D97-330D-00E8-E411-D91A94172D1F}"/>
                    </a:ext>
                  </a:extLst>
                </p14:cNvPr>
                <p14:cNvContentPartPr/>
                <p14:nvPr/>
              </p14:nvContentPartPr>
              <p14:xfrm>
                <a:off x="9852772" y="1831702"/>
                <a:ext cx="116280" cy="58320"/>
              </p14:xfrm>
            </p:contentPart>
          </mc:Choice>
          <mc:Fallback xmlns="">
            <p:pic>
              <p:nvPicPr>
                <p:cNvPr id="121" name="Ink 120">
                  <a:extLst>
                    <a:ext uri="{FF2B5EF4-FFF2-40B4-BE49-F238E27FC236}">
                      <a16:creationId xmlns:a16="http://schemas.microsoft.com/office/drawing/2014/main" id="{1FEE1D97-330D-00E8-E411-D91A94172D1F}"/>
                    </a:ext>
                  </a:extLst>
                </p:cNvPr>
                <p:cNvPicPr/>
                <p:nvPr/>
              </p:nvPicPr>
              <p:blipFill>
                <a:blip r:embed="rId135"/>
                <a:stretch>
                  <a:fillRect/>
                </a:stretch>
              </p:blipFill>
              <p:spPr>
                <a:xfrm>
                  <a:off x="9844132" y="1823062"/>
                  <a:ext cx="133920" cy="7596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75" name="Ink 74">
                  <a:extLst>
                    <a:ext uri="{FF2B5EF4-FFF2-40B4-BE49-F238E27FC236}">
                      <a16:creationId xmlns:a16="http://schemas.microsoft.com/office/drawing/2014/main" id="{83A7FB1D-D31E-3342-CB39-1C5E892227E7}"/>
                    </a:ext>
                  </a:extLst>
                </p14:cNvPr>
                <p14:cNvContentPartPr/>
                <p14:nvPr/>
              </p14:nvContentPartPr>
              <p14:xfrm>
                <a:off x="404212" y="1804702"/>
                <a:ext cx="261360" cy="351720"/>
              </p14:xfrm>
            </p:contentPart>
          </mc:Choice>
          <mc:Fallback xmlns="">
            <p:pic>
              <p:nvPicPr>
                <p:cNvPr id="75" name="Ink 74">
                  <a:extLst>
                    <a:ext uri="{FF2B5EF4-FFF2-40B4-BE49-F238E27FC236}">
                      <a16:creationId xmlns:a16="http://schemas.microsoft.com/office/drawing/2014/main" id="{83A7FB1D-D31E-3342-CB39-1C5E892227E7}"/>
                    </a:ext>
                  </a:extLst>
                </p:cNvPr>
                <p:cNvPicPr/>
                <p:nvPr/>
              </p:nvPicPr>
              <p:blipFill>
                <a:blip r:embed="rId137"/>
                <a:stretch>
                  <a:fillRect/>
                </a:stretch>
              </p:blipFill>
              <p:spPr>
                <a:xfrm>
                  <a:off x="395212" y="1796062"/>
                  <a:ext cx="279000" cy="36936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76" name="Ink 75">
                  <a:extLst>
                    <a:ext uri="{FF2B5EF4-FFF2-40B4-BE49-F238E27FC236}">
                      <a16:creationId xmlns:a16="http://schemas.microsoft.com/office/drawing/2014/main" id="{63821953-08AA-5E14-5CE8-802D4FD9FE15}"/>
                    </a:ext>
                  </a:extLst>
                </p14:cNvPr>
                <p14:cNvContentPartPr/>
                <p14:nvPr/>
              </p14:nvContentPartPr>
              <p14:xfrm>
                <a:off x="645052" y="2032222"/>
                <a:ext cx="92160" cy="123120"/>
              </p14:xfrm>
            </p:contentPart>
          </mc:Choice>
          <mc:Fallback xmlns="">
            <p:pic>
              <p:nvPicPr>
                <p:cNvPr id="76" name="Ink 75">
                  <a:extLst>
                    <a:ext uri="{FF2B5EF4-FFF2-40B4-BE49-F238E27FC236}">
                      <a16:creationId xmlns:a16="http://schemas.microsoft.com/office/drawing/2014/main" id="{63821953-08AA-5E14-5CE8-802D4FD9FE15}"/>
                    </a:ext>
                  </a:extLst>
                </p:cNvPr>
                <p:cNvPicPr/>
                <p:nvPr/>
              </p:nvPicPr>
              <p:blipFill>
                <a:blip r:embed="rId139"/>
                <a:stretch>
                  <a:fillRect/>
                </a:stretch>
              </p:blipFill>
              <p:spPr>
                <a:xfrm>
                  <a:off x="636052" y="2023582"/>
                  <a:ext cx="109800" cy="14076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77" name="Ink 76">
                  <a:extLst>
                    <a:ext uri="{FF2B5EF4-FFF2-40B4-BE49-F238E27FC236}">
                      <a16:creationId xmlns:a16="http://schemas.microsoft.com/office/drawing/2014/main" id="{3A3359C2-76A7-5826-D07C-82299E76F99D}"/>
                    </a:ext>
                  </a:extLst>
                </p14:cNvPr>
                <p14:cNvContentPartPr/>
                <p14:nvPr/>
              </p14:nvContentPartPr>
              <p14:xfrm>
                <a:off x="791212" y="1998022"/>
                <a:ext cx="203400" cy="121680"/>
              </p14:xfrm>
            </p:contentPart>
          </mc:Choice>
          <mc:Fallback xmlns="">
            <p:pic>
              <p:nvPicPr>
                <p:cNvPr id="77" name="Ink 76">
                  <a:extLst>
                    <a:ext uri="{FF2B5EF4-FFF2-40B4-BE49-F238E27FC236}">
                      <a16:creationId xmlns:a16="http://schemas.microsoft.com/office/drawing/2014/main" id="{3A3359C2-76A7-5826-D07C-82299E76F99D}"/>
                    </a:ext>
                  </a:extLst>
                </p:cNvPr>
                <p:cNvPicPr/>
                <p:nvPr/>
              </p:nvPicPr>
              <p:blipFill>
                <a:blip r:embed="rId141"/>
                <a:stretch>
                  <a:fillRect/>
                </a:stretch>
              </p:blipFill>
              <p:spPr>
                <a:xfrm>
                  <a:off x="782572" y="1989022"/>
                  <a:ext cx="221040" cy="13932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78" name="Ink 77">
                  <a:extLst>
                    <a:ext uri="{FF2B5EF4-FFF2-40B4-BE49-F238E27FC236}">
                      <a16:creationId xmlns:a16="http://schemas.microsoft.com/office/drawing/2014/main" id="{3BFFD03F-4F3C-8E32-84A9-E420A2006A78}"/>
                    </a:ext>
                  </a:extLst>
                </p14:cNvPr>
                <p14:cNvContentPartPr/>
                <p14:nvPr/>
              </p14:nvContentPartPr>
              <p14:xfrm>
                <a:off x="1067692" y="1944022"/>
                <a:ext cx="104760" cy="269280"/>
              </p14:xfrm>
            </p:contentPart>
          </mc:Choice>
          <mc:Fallback xmlns="">
            <p:pic>
              <p:nvPicPr>
                <p:cNvPr id="78" name="Ink 77">
                  <a:extLst>
                    <a:ext uri="{FF2B5EF4-FFF2-40B4-BE49-F238E27FC236}">
                      <a16:creationId xmlns:a16="http://schemas.microsoft.com/office/drawing/2014/main" id="{3BFFD03F-4F3C-8E32-84A9-E420A2006A78}"/>
                    </a:ext>
                  </a:extLst>
                </p:cNvPr>
                <p:cNvPicPr/>
                <p:nvPr/>
              </p:nvPicPr>
              <p:blipFill>
                <a:blip r:embed="rId143"/>
                <a:stretch>
                  <a:fillRect/>
                </a:stretch>
              </p:blipFill>
              <p:spPr>
                <a:xfrm>
                  <a:off x="1058692" y="1935022"/>
                  <a:ext cx="122400" cy="28692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79" name="Ink 78">
                  <a:extLst>
                    <a:ext uri="{FF2B5EF4-FFF2-40B4-BE49-F238E27FC236}">
                      <a16:creationId xmlns:a16="http://schemas.microsoft.com/office/drawing/2014/main" id="{E5B43C63-386B-6B5C-5ADA-26B8EB1A0147}"/>
                    </a:ext>
                  </a:extLst>
                </p14:cNvPr>
                <p14:cNvContentPartPr/>
                <p14:nvPr/>
              </p14:nvContentPartPr>
              <p14:xfrm>
                <a:off x="1202692" y="1968862"/>
                <a:ext cx="99360" cy="153720"/>
              </p14:xfrm>
            </p:contentPart>
          </mc:Choice>
          <mc:Fallback xmlns="">
            <p:pic>
              <p:nvPicPr>
                <p:cNvPr id="79" name="Ink 78">
                  <a:extLst>
                    <a:ext uri="{FF2B5EF4-FFF2-40B4-BE49-F238E27FC236}">
                      <a16:creationId xmlns:a16="http://schemas.microsoft.com/office/drawing/2014/main" id="{E5B43C63-386B-6B5C-5ADA-26B8EB1A0147}"/>
                    </a:ext>
                  </a:extLst>
                </p:cNvPr>
                <p:cNvPicPr/>
                <p:nvPr/>
              </p:nvPicPr>
              <p:blipFill>
                <a:blip r:embed="rId145"/>
                <a:stretch>
                  <a:fillRect/>
                </a:stretch>
              </p:blipFill>
              <p:spPr>
                <a:xfrm>
                  <a:off x="1193692" y="1959862"/>
                  <a:ext cx="117000" cy="17136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81" name="Ink 80">
                  <a:extLst>
                    <a:ext uri="{FF2B5EF4-FFF2-40B4-BE49-F238E27FC236}">
                      <a16:creationId xmlns:a16="http://schemas.microsoft.com/office/drawing/2014/main" id="{F5F3E1F0-0897-9F1D-AD2F-9E970AFF445B}"/>
                    </a:ext>
                  </a:extLst>
                </p14:cNvPr>
                <p14:cNvContentPartPr/>
                <p14:nvPr/>
              </p14:nvContentPartPr>
              <p14:xfrm>
                <a:off x="1351372" y="1945462"/>
                <a:ext cx="154800" cy="174960"/>
              </p14:xfrm>
            </p:contentPart>
          </mc:Choice>
          <mc:Fallback xmlns="">
            <p:pic>
              <p:nvPicPr>
                <p:cNvPr id="81" name="Ink 80">
                  <a:extLst>
                    <a:ext uri="{FF2B5EF4-FFF2-40B4-BE49-F238E27FC236}">
                      <a16:creationId xmlns:a16="http://schemas.microsoft.com/office/drawing/2014/main" id="{F5F3E1F0-0897-9F1D-AD2F-9E970AFF445B}"/>
                    </a:ext>
                  </a:extLst>
                </p:cNvPr>
                <p:cNvPicPr/>
                <p:nvPr/>
              </p:nvPicPr>
              <p:blipFill>
                <a:blip r:embed="rId147"/>
                <a:stretch>
                  <a:fillRect/>
                </a:stretch>
              </p:blipFill>
              <p:spPr>
                <a:xfrm>
                  <a:off x="1342372" y="1936462"/>
                  <a:ext cx="172440" cy="19260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82" name="Ink 81">
                  <a:extLst>
                    <a:ext uri="{FF2B5EF4-FFF2-40B4-BE49-F238E27FC236}">
                      <a16:creationId xmlns:a16="http://schemas.microsoft.com/office/drawing/2014/main" id="{74F4EA33-AD91-F36B-8F0F-6514FC7DF71B}"/>
                    </a:ext>
                  </a:extLst>
                </p14:cNvPr>
                <p14:cNvContentPartPr/>
                <p14:nvPr/>
              </p14:nvContentPartPr>
              <p14:xfrm>
                <a:off x="1490692" y="1866982"/>
                <a:ext cx="6840" cy="35640"/>
              </p14:xfrm>
            </p:contentPart>
          </mc:Choice>
          <mc:Fallback xmlns="">
            <p:pic>
              <p:nvPicPr>
                <p:cNvPr id="82" name="Ink 81">
                  <a:extLst>
                    <a:ext uri="{FF2B5EF4-FFF2-40B4-BE49-F238E27FC236}">
                      <a16:creationId xmlns:a16="http://schemas.microsoft.com/office/drawing/2014/main" id="{74F4EA33-AD91-F36B-8F0F-6514FC7DF71B}"/>
                    </a:ext>
                  </a:extLst>
                </p:cNvPr>
                <p:cNvPicPr/>
                <p:nvPr/>
              </p:nvPicPr>
              <p:blipFill>
                <a:blip r:embed="rId149"/>
                <a:stretch>
                  <a:fillRect/>
                </a:stretch>
              </p:blipFill>
              <p:spPr>
                <a:xfrm>
                  <a:off x="1482052" y="1857982"/>
                  <a:ext cx="24480" cy="5328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83" name="Ink 82">
                  <a:extLst>
                    <a:ext uri="{FF2B5EF4-FFF2-40B4-BE49-F238E27FC236}">
                      <a16:creationId xmlns:a16="http://schemas.microsoft.com/office/drawing/2014/main" id="{BD42D6F8-6B23-8985-6F46-A6076DEAA072}"/>
                    </a:ext>
                  </a:extLst>
                </p14:cNvPr>
                <p14:cNvContentPartPr/>
                <p14:nvPr/>
              </p14:nvContentPartPr>
              <p14:xfrm>
                <a:off x="1570612" y="1926742"/>
                <a:ext cx="37800" cy="171360"/>
              </p14:xfrm>
            </p:contentPart>
          </mc:Choice>
          <mc:Fallback xmlns="">
            <p:pic>
              <p:nvPicPr>
                <p:cNvPr id="83" name="Ink 82">
                  <a:extLst>
                    <a:ext uri="{FF2B5EF4-FFF2-40B4-BE49-F238E27FC236}">
                      <a16:creationId xmlns:a16="http://schemas.microsoft.com/office/drawing/2014/main" id="{BD42D6F8-6B23-8985-6F46-A6076DEAA072}"/>
                    </a:ext>
                  </a:extLst>
                </p:cNvPr>
                <p:cNvPicPr/>
                <p:nvPr/>
              </p:nvPicPr>
              <p:blipFill>
                <a:blip r:embed="rId151"/>
                <a:stretch>
                  <a:fillRect/>
                </a:stretch>
              </p:blipFill>
              <p:spPr>
                <a:xfrm>
                  <a:off x="1561972" y="1917742"/>
                  <a:ext cx="55440" cy="18900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84" name="Ink 83">
                  <a:extLst>
                    <a:ext uri="{FF2B5EF4-FFF2-40B4-BE49-F238E27FC236}">
                      <a16:creationId xmlns:a16="http://schemas.microsoft.com/office/drawing/2014/main" id="{D91D9CFE-FDCA-DAB7-DA79-DED25160A371}"/>
                    </a:ext>
                  </a:extLst>
                </p14:cNvPr>
                <p14:cNvContentPartPr/>
                <p14:nvPr/>
              </p14:nvContentPartPr>
              <p14:xfrm>
                <a:off x="1560172" y="1862662"/>
                <a:ext cx="159840" cy="234000"/>
              </p14:xfrm>
            </p:contentPart>
          </mc:Choice>
          <mc:Fallback xmlns="">
            <p:pic>
              <p:nvPicPr>
                <p:cNvPr id="84" name="Ink 83">
                  <a:extLst>
                    <a:ext uri="{FF2B5EF4-FFF2-40B4-BE49-F238E27FC236}">
                      <a16:creationId xmlns:a16="http://schemas.microsoft.com/office/drawing/2014/main" id="{D91D9CFE-FDCA-DAB7-DA79-DED25160A371}"/>
                    </a:ext>
                  </a:extLst>
                </p:cNvPr>
                <p:cNvPicPr/>
                <p:nvPr/>
              </p:nvPicPr>
              <p:blipFill>
                <a:blip r:embed="rId153"/>
                <a:stretch>
                  <a:fillRect/>
                </a:stretch>
              </p:blipFill>
              <p:spPr>
                <a:xfrm>
                  <a:off x="1551172" y="1854022"/>
                  <a:ext cx="177480" cy="25164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85" name="Ink 84">
                  <a:extLst>
                    <a:ext uri="{FF2B5EF4-FFF2-40B4-BE49-F238E27FC236}">
                      <a16:creationId xmlns:a16="http://schemas.microsoft.com/office/drawing/2014/main" id="{EC5CAD58-EE14-84E9-A674-AB47AB660194}"/>
                    </a:ext>
                  </a:extLst>
                </p14:cNvPr>
                <p14:cNvContentPartPr/>
                <p14:nvPr/>
              </p14:nvContentPartPr>
              <p14:xfrm>
                <a:off x="1813972" y="1965622"/>
                <a:ext cx="310320" cy="158760"/>
              </p14:xfrm>
            </p:contentPart>
          </mc:Choice>
          <mc:Fallback xmlns="">
            <p:pic>
              <p:nvPicPr>
                <p:cNvPr id="85" name="Ink 84">
                  <a:extLst>
                    <a:ext uri="{FF2B5EF4-FFF2-40B4-BE49-F238E27FC236}">
                      <a16:creationId xmlns:a16="http://schemas.microsoft.com/office/drawing/2014/main" id="{EC5CAD58-EE14-84E9-A674-AB47AB660194}"/>
                    </a:ext>
                  </a:extLst>
                </p:cNvPr>
                <p:cNvPicPr/>
                <p:nvPr/>
              </p:nvPicPr>
              <p:blipFill>
                <a:blip r:embed="rId155"/>
                <a:stretch>
                  <a:fillRect/>
                </a:stretch>
              </p:blipFill>
              <p:spPr>
                <a:xfrm>
                  <a:off x="1805332" y="1956982"/>
                  <a:ext cx="32796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86" name="Ink 85">
                  <a:extLst>
                    <a:ext uri="{FF2B5EF4-FFF2-40B4-BE49-F238E27FC236}">
                      <a16:creationId xmlns:a16="http://schemas.microsoft.com/office/drawing/2014/main" id="{2F138A4B-01B5-4431-AC8D-698838C64D7D}"/>
                    </a:ext>
                  </a:extLst>
                </p14:cNvPr>
                <p14:cNvContentPartPr/>
                <p14:nvPr/>
              </p14:nvContentPartPr>
              <p14:xfrm>
                <a:off x="2271532" y="2024662"/>
                <a:ext cx="54720" cy="360"/>
              </p14:xfrm>
            </p:contentPart>
          </mc:Choice>
          <mc:Fallback xmlns="">
            <p:pic>
              <p:nvPicPr>
                <p:cNvPr id="86" name="Ink 85">
                  <a:extLst>
                    <a:ext uri="{FF2B5EF4-FFF2-40B4-BE49-F238E27FC236}">
                      <a16:creationId xmlns:a16="http://schemas.microsoft.com/office/drawing/2014/main" id="{2F138A4B-01B5-4431-AC8D-698838C64D7D}"/>
                    </a:ext>
                  </a:extLst>
                </p:cNvPr>
                <p:cNvPicPr/>
                <p:nvPr/>
              </p:nvPicPr>
              <p:blipFill>
                <a:blip r:embed="rId157"/>
                <a:stretch>
                  <a:fillRect/>
                </a:stretch>
              </p:blipFill>
              <p:spPr>
                <a:xfrm>
                  <a:off x="2262532" y="2016022"/>
                  <a:ext cx="7236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87" name="Ink 86">
                  <a:extLst>
                    <a:ext uri="{FF2B5EF4-FFF2-40B4-BE49-F238E27FC236}">
                      <a16:creationId xmlns:a16="http://schemas.microsoft.com/office/drawing/2014/main" id="{2647F068-0D6C-77E1-FE4A-4B68F9555B4D}"/>
                    </a:ext>
                  </a:extLst>
                </p14:cNvPr>
                <p14:cNvContentPartPr/>
                <p14:nvPr/>
              </p14:nvContentPartPr>
              <p14:xfrm>
                <a:off x="2656372" y="1815862"/>
                <a:ext cx="284040" cy="279720"/>
              </p14:xfrm>
            </p:contentPart>
          </mc:Choice>
          <mc:Fallback xmlns="">
            <p:pic>
              <p:nvPicPr>
                <p:cNvPr id="87" name="Ink 86">
                  <a:extLst>
                    <a:ext uri="{FF2B5EF4-FFF2-40B4-BE49-F238E27FC236}">
                      <a16:creationId xmlns:a16="http://schemas.microsoft.com/office/drawing/2014/main" id="{2647F068-0D6C-77E1-FE4A-4B68F9555B4D}"/>
                    </a:ext>
                  </a:extLst>
                </p:cNvPr>
                <p:cNvPicPr/>
                <p:nvPr/>
              </p:nvPicPr>
              <p:blipFill>
                <a:blip r:embed="rId159"/>
                <a:stretch>
                  <a:fillRect/>
                </a:stretch>
              </p:blipFill>
              <p:spPr>
                <a:xfrm>
                  <a:off x="2647732" y="1807222"/>
                  <a:ext cx="301680" cy="29736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88" name="Ink 87">
                  <a:extLst>
                    <a:ext uri="{FF2B5EF4-FFF2-40B4-BE49-F238E27FC236}">
                      <a16:creationId xmlns:a16="http://schemas.microsoft.com/office/drawing/2014/main" id="{DD4B24CF-5498-3694-7B91-ECE6F5B43F71}"/>
                    </a:ext>
                  </a:extLst>
                </p14:cNvPr>
                <p14:cNvContentPartPr/>
                <p14:nvPr/>
              </p14:nvContentPartPr>
              <p14:xfrm>
                <a:off x="2976412" y="1911262"/>
                <a:ext cx="73800" cy="210240"/>
              </p14:xfrm>
            </p:contentPart>
          </mc:Choice>
          <mc:Fallback xmlns="">
            <p:pic>
              <p:nvPicPr>
                <p:cNvPr id="88" name="Ink 87">
                  <a:extLst>
                    <a:ext uri="{FF2B5EF4-FFF2-40B4-BE49-F238E27FC236}">
                      <a16:creationId xmlns:a16="http://schemas.microsoft.com/office/drawing/2014/main" id="{DD4B24CF-5498-3694-7B91-ECE6F5B43F71}"/>
                    </a:ext>
                  </a:extLst>
                </p:cNvPr>
                <p:cNvPicPr/>
                <p:nvPr/>
              </p:nvPicPr>
              <p:blipFill>
                <a:blip r:embed="rId161"/>
                <a:stretch>
                  <a:fillRect/>
                </a:stretch>
              </p:blipFill>
              <p:spPr>
                <a:xfrm>
                  <a:off x="2967412" y="1902622"/>
                  <a:ext cx="91440" cy="22788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89" name="Ink 88">
                  <a:extLst>
                    <a:ext uri="{FF2B5EF4-FFF2-40B4-BE49-F238E27FC236}">
                      <a16:creationId xmlns:a16="http://schemas.microsoft.com/office/drawing/2014/main" id="{E913E997-5709-0BB6-F5EA-07D4990444B4}"/>
                    </a:ext>
                  </a:extLst>
                </p14:cNvPr>
                <p14:cNvContentPartPr/>
                <p14:nvPr/>
              </p14:nvContentPartPr>
              <p14:xfrm>
                <a:off x="3129412" y="2006302"/>
                <a:ext cx="148680" cy="348480"/>
              </p14:xfrm>
            </p:contentPart>
          </mc:Choice>
          <mc:Fallback xmlns="">
            <p:pic>
              <p:nvPicPr>
                <p:cNvPr id="89" name="Ink 88">
                  <a:extLst>
                    <a:ext uri="{FF2B5EF4-FFF2-40B4-BE49-F238E27FC236}">
                      <a16:creationId xmlns:a16="http://schemas.microsoft.com/office/drawing/2014/main" id="{E913E997-5709-0BB6-F5EA-07D4990444B4}"/>
                    </a:ext>
                  </a:extLst>
                </p:cNvPr>
                <p:cNvPicPr/>
                <p:nvPr/>
              </p:nvPicPr>
              <p:blipFill>
                <a:blip r:embed="rId163"/>
                <a:stretch>
                  <a:fillRect/>
                </a:stretch>
              </p:blipFill>
              <p:spPr>
                <a:xfrm>
                  <a:off x="3120772" y="1997302"/>
                  <a:ext cx="166320" cy="36612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90" name="Ink 89">
                  <a:extLst>
                    <a:ext uri="{FF2B5EF4-FFF2-40B4-BE49-F238E27FC236}">
                      <a16:creationId xmlns:a16="http://schemas.microsoft.com/office/drawing/2014/main" id="{FBB88EC1-1B96-B3F4-065B-56585BBA35EC}"/>
                    </a:ext>
                  </a:extLst>
                </p14:cNvPr>
                <p14:cNvContentPartPr/>
                <p14:nvPr/>
              </p14:nvContentPartPr>
              <p14:xfrm>
                <a:off x="3318772" y="1911982"/>
                <a:ext cx="216000" cy="216360"/>
              </p14:xfrm>
            </p:contentPart>
          </mc:Choice>
          <mc:Fallback xmlns="">
            <p:pic>
              <p:nvPicPr>
                <p:cNvPr id="90" name="Ink 89">
                  <a:extLst>
                    <a:ext uri="{FF2B5EF4-FFF2-40B4-BE49-F238E27FC236}">
                      <a16:creationId xmlns:a16="http://schemas.microsoft.com/office/drawing/2014/main" id="{FBB88EC1-1B96-B3F4-065B-56585BBA35EC}"/>
                    </a:ext>
                  </a:extLst>
                </p:cNvPr>
                <p:cNvPicPr/>
                <p:nvPr/>
              </p:nvPicPr>
              <p:blipFill>
                <a:blip r:embed="rId165"/>
                <a:stretch>
                  <a:fillRect/>
                </a:stretch>
              </p:blipFill>
              <p:spPr>
                <a:xfrm>
                  <a:off x="3309772" y="1903342"/>
                  <a:ext cx="233640" cy="23400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91" name="Ink 90">
                  <a:extLst>
                    <a:ext uri="{FF2B5EF4-FFF2-40B4-BE49-F238E27FC236}">
                      <a16:creationId xmlns:a16="http://schemas.microsoft.com/office/drawing/2014/main" id="{70E5DD05-AA4A-82F9-C26E-8F480068767E}"/>
                    </a:ext>
                  </a:extLst>
                </p14:cNvPr>
                <p14:cNvContentPartPr/>
                <p14:nvPr/>
              </p14:nvContentPartPr>
              <p14:xfrm>
                <a:off x="3523972" y="1938982"/>
                <a:ext cx="53280" cy="104400"/>
              </p14:xfrm>
            </p:contentPart>
          </mc:Choice>
          <mc:Fallback xmlns="">
            <p:pic>
              <p:nvPicPr>
                <p:cNvPr id="91" name="Ink 90">
                  <a:extLst>
                    <a:ext uri="{FF2B5EF4-FFF2-40B4-BE49-F238E27FC236}">
                      <a16:creationId xmlns:a16="http://schemas.microsoft.com/office/drawing/2014/main" id="{70E5DD05-AA4A-82F9-C26E-8F480068767E}"/>
                    </a:ext>
                  </a:extLst>
                </p:cNvPr>
                <p:cNvPicPr/>
                <p:nvPr/>
              </p:nvPicPr>
              <p:blipFill>
                <a:blip r:embed="rId167"/>
                <a:stretch>
                  <a:fillRect/>
                </a:stretch>
              </p:blipFill>
              <p:spPr>
                <a:xfrm>
                  <a:off x="3514972" y="1930342"/>
                  <a:ext cx="70920" cy="12204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92" name="Ink 91">
                  <a:extLst>
                    <a:ext uri="{FF2B5EF4-FFF2-40B4-BE49-F238E27FC236}">
                      <a16:creationId xmlns:a16="http://schemas.microsoft.com/office/drawing/2014/main" id="{96916F9E-09B6-D6BA-B7A5-38EF6F0BE3B5}"/>
                    </a:ext>
                  </a:extLst>
                </p14:cNvPr>
                <p14:cNvContentPartPr/>
                <p14:nvPr/>
              </p14:nvContentPartPr>
              <p14:xfrm>
                <a:off x="3873172" y="1950142"/>
                <a:ext cx="82800" cy="210600"/>
              </p14:xfrm>
            </p:contentPart>
          </mc:Choice>
          <mc:Fallback xmlns="">
            <p:pic>
              <p:nvPicPr>
                <p:cNvPr id="92" name="Ink 91">
                  <a:extLst>
                    <a:ext uri="{FF2B5EF4-FFF2-40B4-BE49-F238E27FC236}">
                      <a16:creationId xmlns:a16="http://schemas.microsoft.com/office/drawing/2014/main" id="{96916F9E-09B6-D6BA-B7A5-38EF6F0BE3B5}"/>
                    </a:ext>
                  </a:extLst>
                </p:cNvPr>
                <p:cNvPicPr/>
                <p:nvPr/>
              </p:nvPicPr>
              <p:blipFill>
                <a:blip r:embed="rId169"/>
                <a:stretch>
                  <a:fillRect/>
                </a:stretch>
              </p:blipFill>
              <p:spPr>
                <a:xfrm>
                  <a:off x="3864532" y="1941502"/>
                  <a:ext cx="100440" cy="22824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93" name="Ink 92">
                  <a:extLst>
                    <a:ext uri="{FF2B5EF4-FFF2-40B4-BE49-F238E27FC236}">
                      <a16:creationId xmlns:a16="http://schemas.microsoft.com/office/drawing/2014/main" id="{CB1DA4E1-0E1D-78E1-C938-00D60FB07B33}"/>
                    </a:ext>
                  </a:extLst>
                </p14:cNvPr>
                <p14:cNvContentPartPr/>
                <p14:nvPr/>
              </p14:nvContentPartPr>
              <p14:xfrm>
                <a:off x="4044172" y="1956982"/>
                <a:ext cx="403560" cy="186480"/>
              </p14:xfrm>
            </p:contentPart>
          </mc:Choice>
          <mc:Fallback xmlns="">
            <p:pic>
              <p:nvPicPr>
                <p:cNvPr id="93" name="Ink 92">
                  <a:extLst>
                    <a:ext uri="{FF2B5EF4-FFF2-40B4-BE49-F238E27FC236}">
                      <a16:creationId xmlns:a16="http://schemas.microsoft.com/office/drawing/2014/main" id="{CB1DA4E1-0E1D-78E1-C938-00D60FB07B33}"/>
                    </a:ext>
                  </a:extLst>
                </p:cNvPr>
                <p:cNvPicPr/>
                <p:nvPr/>
              </p:nvPicPr>
              <p:blipFill>
                <a:blip r:embed="rId171"/>
                <a:stretch>
                  <a:fillRect/>
                </a:stretch>
              </p:blipFill>
              <p:spPr>
                <a:xfrm>
                  <a:off x="4035532" y="1947982"/>
                  <a:ext cx="421200" cy="20412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94" name="Ink 93">
                  <a:extLst>
                    <a:ext uri="{FF2B5EF4-FFF2-40B4-BE49-F238E27FC236}">
                      <a16:creationId xmlns:a16="http://schemas.microsoft.com/office/drawing/2014/main" id="{16DF429E-571F-BB9D-4A20-23029F9CE178}"/>
                    </a:ext>
                  </a:extLst>
                </p14:cNvPr>
                <p14:cNvContentPartPr/>
                <p14:nvPr/>
              </p14:nvContentPartPr>
              <p14:xfrm>
                <a:off x="4529452" y="1956982"/>
                <a:ext cx="110880" cy="262800"/>
              </p14:xfrm>
            </p:contentPart>
          </mc:Choice>
          <mc:Fallback xmlns="">
            <p:pic>
              <p:nvPicPr>
                <p:cNvPr id="94" name="Ink 93">
                  <a:extLst>
                    <a:ext uri="{FF2B5EF4-FFF2-40B4-BE49-F238E27FC236}">
                      <a16:creationId xmlns:a16="http://schemas.microsoft.com/office/drawing/2014/main" id="{16DF429E-571F-BB9D-4A20-23029F9CE178}"/>
                    </a:ext>
                  </a:extLst>
                </p:cNvPr>
                <p:cNvPicPr/>
                <p:nvPr/>
              </p:nvPicPr>
              <p:blipFill>
                <a:blip r:embed="rId173"/>
                <a:stretch>
                  <a:fillRect/>
                </a:stretch>
              </p:blipFill>
              <p:spPr>
                <a:xfrm>
                  <a:off x="4520452" y="1947982"/>
                  <a:ext cx="128520" cy="28044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95" name="Ink 94">
                  <a:extLst>
                    <a:ext uri="{FF2B5EF4-FFF2-40B4-BE49-F238E27FC236}">
                      <a16:creationId xmlns:a16="http://schemas.microsoft.com/office/drawing/2014/main" id="{CDD6C846-A5F0-BD0A-F55F-5304F7C27617}"/>
                    </a:ext>
                  </a:extLst>
                </p14:cNvPr>
                <p14:cNvContentPartPr/>
                <p14:nvPr/>
              </p14:nvContentPartPr>
              <p14:xfrm>
                <a:off x="4682092" y="1908382"/>
                <a:ext cx="39960" cy="200160"/>
              </p14:xfrm>
            </p:contentPart>
          </mc:Choice>
          <mc:Fallback xmlns="">
            <p:pic>
              <p:nvPicPr>
                <p:cNvPr id="95" name="Ink 94">
                  <a:extLst>
                    <a:ext uri="{FF2B5EF4-FFF2-40B4-BE49-F238E27FC236}">
                      <a16:creationId xmlns:a16="http://schemas.microsoft.com/office/drawing/2014/main" id="{CDD6C846-A5F0-BD0A-F55F-5304F7C27617}"/>
                    </a:ext>
                  </a:extLst>
                </p:cNvPr>
                <p:cNvPicPr/>
                <p:nvPr/>
              </p:nvPicPr>
              <p:blipFill>
                <a:blip r:embed="rId175"/>
                <a:stretch>
                  <a:fillRect/>
                </a:stretch>
              </p:blipFill>
              <p:spPr>
                <a:xfrm>
                  <a:off x="4673452" y="1899382"/>
                  <a:ext cx="57600" cy="21780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96" name="Ink 95">
                  <a:extLst>
                    <a:ext uri="{FF2B5EF4-FFF2-40B4-BE49-F238E27FC236}">
                      <a16:creationId xmlns:a16="http://schemas.microsoft.com/office/drawing/2014/main" id="{34BD7A68-34DC-99A5-B665-54F7C9B3CC4F}"/>
                    </a:ext>
                  </a:extLst>
                </p14:cNvPr>
                <p14:cNvContentPartPr/>
                <p14:nvPr/>
              </p14:nvContentPartPr>
              <p14:xfrm>
                <a:off x="4762372" y="1884262"/>
                <a:ext cx="65880" cy="181080"/>
              </p14:xfrm>
            </p:contentPart>
          </mc:Choice>
          <mc:Fallback xmlns="">
            <p:pic>
              <p:nvPicPr>
                <p:cNvPr id="96" name="Ink 95">
                  <a:extLst>
                    <a:ext uri="{FF2B5EF4-FFF2-40B4-BE49-F238E27FC236}">
                      <a16:creationId xmlns:a16="http://schemas.microsoft.com/office/drawing/2014/main" id="{34BD7A68-34DC-99A5-B665-54F7C9B3CC4F}"/>
                    </a:ext>
                  </a:extLst>
                </p:cNvPr>
                <p:cNvPicPr/>
                <p:nvPr/>
              </p:nvPicPr>
              <p:blipFill>
                <a:blip r:embed="rId177"/>
                <a:stretch>
                  <a:fillRect/>
                </a:stretch>
              </p:blipFill>
              <p:spPr>
                <a:xfrm>
                  <a:off x="4753372" y="1875262"/>
                  <a:ext cx="83520" cy="19872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97" name="Ink 96">
                  <a:extLst>
                    <a:ext uri="{FF2B5EF4-FFF2-40B4-BE49-F238E27FC236}">
                      <a16:creationId xmlns:a16="http://schemas.microsoft.com/office/drawing/2014/main" id="{AEC6E4B8-FF00-9E2B-72BA-D189E931EF32}"/>
                    </a:ext>
                  </a:extLst>
                </p14:cNvPr>
                <p14:cNvContentPartPr/>
                <p14:nvPr/>
              </p14:nvContentPartPr>
              <p14:xfrm>
                <a:off x="4866412" y="1931422"/>
                <a:ext cx="312480" cy="324360"/>
              </p14:xfrm>
            </p:contentPart>
          </mc:Choice>
          <mc:Fallback xmlns="">
            <p:pic>
              <p:nvPicPr>
                <p:cNvPr id="97" name="Ink 96">
                  <a:extLst>
                    <a:ext uri="{FF2B5EF4-FFF2-40B4-BE49-F238E27FC236}">
                      <a16:creationId xmlns:a16="http://schemas.microsoft.com/office/drawing/2014/main" id="{AEC6E4B8-FF00-9E2B-72BA-D189E931EF32}"/>
                    </a:ext>
                  </a:extLst>
                </p:cNvPr>
                <p:cNvPicPr/>
                <p:nvPr/>
              </p:nvPicPr>
              <p:blipFill>
                <a:blip r:embed="rId179"/>
                <a:stretch>
                  <a:fillRect/>
                </a:stretch>
              </p:blipFill>
              <p:spPr>
                <a:xfrm>
                  <a:off x="4857412" y="1922422"/>
                  <a:ext cx="330120" cy="34200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98" name="Ink 97">
                  <a:extLst>
                    <a:ext uri="{FF2B5EF4-FFF2-40B4-BE49-F238E27FC236}">
                      <a16:creationId xmlns:a16="http://schemas.microsoft.com/office/drawing/2014/main" id="{5AE6EDBF-9F22-2139-887B-BE28307F4BDC}"/>
                    </a:ext>
                  </a:extLst>
                </p14:cNvPr>
                <p14:cNvContentPartPr/>
                <p14:nvPr/>
              </p14:nvContentPartPr>
              <p14:xfrm>
                <a:off x="5295892" y="2018902"/>
                <a:ext cx="12240" cy="112680"/>
              </p14:xfrm>
            </p:contentPart>
          </mc:Choice>
          <mc:Fallback xmlns="">
            <p:pic>
              <p:nvPicPr>
                <p:cNvPr id="98" name="Ink 97">
                  <a:extLst>
                    <a:ext uri="{FF2B5EF4-FFF2-40B4-BE49-F238E27FC236}">
                      <a16:creationId xmlns:a16="http://schemas.microsoft.com/office/drawing/2014/main" id="{5AE6EDBF-9F22-2139-887B-BE28307F4BDC}"/>
                    </a:ext>
                  </a:extLst>
                </p:cNvPr>
                <p:cNvPicPr/>
                <p:nvPr/>
              </p:nvPicPr>
              <p:blipFill>
                <a:blip r:embed="rId181"/>
                <a:stretch>
                  <a:fillRect/>
                </a:stretch>
              </p:blipFill>
              <p:spPr>
                <a:xfrm>
                  <a:off x="5287252" y="2010262"/>
                  <a:ext cx="29880" cy="13032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02" name="Ink 101">
                  <a:extLst>
                    <a:ext uri="{FF2B5EF4-FFF2-40B4-BE49-F238E27FC236}">
                      <a16:creationId xmlns:a16="http://schemas.microsoft.com/office/drawing/2014/main" id="{D09FB465-A322-33F9-DFD4-DAE1D0543A1F}"/>
                    </a:ext>
                  </a:extLst>
                </p14:cNvPr>
                <p14:cNvContentPartPr/>
                <p14:nvPr/>
              </p14:nvContentPartPr>
              <p14:xfrm>
                <a:off x="5646172" y="1704622"/>
                <a:ext cx="198000" cy="309600"/>
              </p14:xfrm>
            </p:contentPart>
          </mc:Choice>
          <mc:Fallback xmlns="">
            <p:pic>
              <p:nvPicPr>
                <p:cNvPr id="102" name="Ink 101">
                  <a:extLst>
                    <a:ext uri="{FF2B5EF4-FFF2-40B4-BE49-F238E27FC236}">
                      <a16:creationId xmlns:a16="http://schemas.microsoft.com/office/drawing/2014/main" id="{D09FB465-A322-33F9-DFD4-DAE1D0543A1F}"/>
                    </a:ext>
                  </a:extLst>
                </p:cNvPr>
                <p:cNvPicPr/>
                <p:nvPr/>
              </p:nvPicPr>
              <p:blipFill>
                <a:blip r:embed="rId183"/>
                <a:stretch>
                  <a:fillRect/>
                </a:stretch>
              </p:blipFill>
              <p:spPr>
                <a:xfrm>
                  <a:off x="5637532" y="1695982"/>
                  <a:ext cx="215640" cy="32724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03" name="Ink 102">
                  <a:extLst>
                    <a:ext uri="{FF2B5EF4-FFF2-40B4-BE49-F238E27FC236}">
                      <a16:creationId xmlns:a16="http://schemas.microsoft.com/office/drawing/2014/main" id="{6896019C-3234-EC71-3645-197C343930D4}"/>
                    </a:ext>
                  </a:extLst>
                </p14:cNvPr>
                <p14:cNvContentPartPr/>
                <p14:nvPr/>
              </p14:nvContentPartPr>
              <p14:xfrm>
                <a:off x="5879092" y="1895422"/>
                <a:ext cx="159120" cy="147240"/>
              </p14:xfrm>
            </p:contentPart>
          </mc:Choice>
          <mc:Fallback xmlns="">
            <p:pic>
              <p:nvPicPr>
                <p:cNvPr id="103" name="Ink 102">
                  <a:extLst>
                    <a:ext uri="{FF2B5EF4-FFF2-40B4-BE49-F238E27FC236}">
                      <a16:creationId xmlns:a16="http://schemas.microsoft.com/office/drawing/2014/main" id="{6896019C-3234-EC71-3645-197C343930D4}"/>
                    </a:ext>
                  </a:extLst>
                </p:cNvPr>
                <p:cNvPicPr/>
                <p:nvPr/>
              </p:nvPicPr>
              <p:blipFill>
                <a:blip r:embed="rId185"/>
                <a:stretch>
                  <a:fillRect/>
                </a:stretch>
              </p:blipFill>
              <p:spPr>
                <a:xfrm>
                  <a:off x="5870092" y="1886422"/>
                  <a:ext cx="176760" cy="16488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04" name="Ink 103">
                  <a:extLst>
                    <a:ext uri="{FF2B5EF4-FFF2-40B4-BE49-F238E27FC236}">
                      <a16:creationId xmlns:a16="http://schemas.microsoft.com/office/drawing/2014/main" id="{C2A27BB3-492C-D049-9002-40C8415E081A}"/>
                    </a:ext>
                  </a:extLst>
                </p14:cNvPr>
                <p14:cNvContentPartPr/>
                <p14:nvPr/>
              </p14:nvContentPartPr>
              <p14:xfrm>
                <a:off x="6118492" y="1812622"/>
                <a:ext cx="49680" cy="170280"/>
              </p14:xfrm>
            </p:contentPart>
          </mc:Choice>
          <mc:Fallback xmlns="">
            <p:pic>
              <p:nvPicPr>
                <p:cNvPr id="104" name="Ink 103">
                  <a:extLst>
                    <a:ext uri="{FF2B5EF4-FFF2-40B4-BE49-F238E27FC236}">
                      <a16:creationId xmlns:a16="http://schemas.microsoft.com/office/drawing/2014/main" id="{C2A27BB3-492C-D049-9002-40C8415E081A}"/>
                    </a:ext>
                  </a:extLst>
                </p:cNvPr>
                <p:cNvPicPr/>
                <p:nvPr/>
              </p:nvPicPr>
              <p:blipFill>
                <a:blip r:embed="rId187"/>
                <a:stretch>
                  <a:fillRect/>
                </a:stretch>
              </p:blipFill>
              <p:spPr>
                <a:xfrm>
                  <a:off x="6109492" y="1803622"/>
                  <a:ext cx="67320" cy="18792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05" name="Ink 104">
                  <a:extLst>
                    <a:ext uri="{FF2B5EF4-FFF2-40B4-BE49-F238E27FC236}">
                      <a16:creationId xmlns:a16="http://schemas.microsoft.com/office/drawing/2014/main" id="{DAF57E31-A5CB-4857-A05C-0AD6F3BCF116}"/>
                    </a:ext>
                  </a:extLst>
                </p14:cNvPr>
                <p14:cNvContentPartPr/>
                <p14:nvPr/>
              </p14:nvContentPartPr>
              <p14:xfrm>
                <a:off x="6118492" y="1873822"/>
                <a:ext cx="349200" cy="129240"/>
              </p14:xfrm>
            </p:contentPart>
          </mc:Choice>
          <mc:Fallback xmlns="">
            <p:pic>
              <p:nvPicPr>
                <p:cNvPr id="105" name="Ink 104">
                  <a:extLst>
                    <a:ext uri="{FF2B5EF4-FFF2-40B4-BE49-F238E27FC236}">
                      <a16:creationId xmlns:a16="http://schemas.microsoft.com/office/drawing/2014/main" id="{DAF57E31-A5CB-4857-A05C-0AD6F3BCF116}"/>
                    </a:ext>
                  </a:extLst>
                </p:cNvPr>
                <p:cNvPicPr/>
                <p:nvPr/>
              </p:nvPicPr>
              <p:blipFill>
                <a:blip r:embed="rId189"/>
                <a:stretch>
                  <a:fillRect/>
                </a:stretch>
              </p:blipFill>
              <p:spPr>
                <a:xfrm>
                  <a:off x="6109492" y="1864822"/>
                  <a:ext cx="366840" cy="14688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07" name="Ink 106">
                  <a:extLst>
                    <a:ext uri="{FF2B5EF4-FFF2-40B4-BE49-F238E27FC236}">
                      <a16:creationId xmlns:a16="http://schemas.microsoft.com/office/drawing/2014/main" id="{40217B48-115D-0DCD-4BE4-2BC559C9FB18}"/>
                    </a:ext>
                  </a:extLst>
                </p14:cNvPr>
                <p14:cNvContentPartPr/>
                <p14:nvPr/>
              </p14:nvContentPartPr>
              <p14:xfrm>
                <a:off x="6623572" y="1834222"/>
                <a:ext cx="371520" cy="242280"/>
              </p14:xfrm>
            </p:contentPart>
          </mc:Choice>
          <mc:Fallback xmlns="">
            <p:pic>
              <p:nvPicPr>
                <p:cNvPr id="107" name="Ink 106">
                  <a:extLst>
                    <a:ext uri="{FF2B5EF4-FFF2-40B4-BE49-F238E27FC236}">
                      <a16:creationId xmlns:a16="http://schemas.microsoft.com/office/drawing/2014/main" id="{40217B48-115D-0DCD-4BE4-2BC559C9FB18}"/>
                    </a:ext>
                  </a:extLst>
                </p:cNvPr>
                <p:cNvPicPr/>
                <p:nvPr/>
              </p:nvPicPr>
              <p:blipFill>
                <a:blip r:embed="rId191"/>
                <a:stretch>
                  <a:fillRect/>
                </a:stretch>
              </p:blipFill>
              <p:spPr>
                <a:xfrm>
                  <a:off x="6614932" y="1825222"/>
                  <a:ext cx="389160" cy="25992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08" name="Ink 107">
                  <a:extLst>
                    <a:ext uri="{FF2B5EF4-FFF2-40B4-BE49-F238E27FC236}">
                      <a16:creationId xmlns:a16="http://schemas.microsoft.com/office/drawing/2014/main" id="{5C363BD1-9535-C23E-719F-6DD6369F1BE1}"/>
                    </a:ext>
                  </a:extLst>
                </p14:cNvPr>
                <p14:cNvContentPartPr/>
                <p14:nvPr/>
              </p14:nvContentPartPr>
              <p14:xfrm>
                <a:off x="6992932" y="1926382"/>
                <a:ext cx="46440" cy="222840"/>
              </p14:xfrm>
            </p:contentPart>
          </mc:Choice>
          <mc:Fallback xmlns="">
            <p:pic>
              <p:nvPicPr>
                <p:cNvPr id="108" name="Ink 107">
                  <a:extLst>
                    <a:ext uri="{FF2B5EF4-FFF2-40B4-BE49-F238E27FC236}">
                      <a16:creationId xmlns:a16="http://schemas.microsoft.com/office/drawing/2014/main" id="{5C363BD1-9535-C23E-719F-6DD6369F1BE1}"/>
                    </a:ext>
                  </a:extLst>
                </p:cNvPr>
                <p:cNvPicPr/>
                <p:nvPr/>
              </p:nvPicPr>
              <p:blipFill>
                <a:blip r:embed="rId193"/>
                <a:stretch>
                  <a:fillRect/>
                </a:stretch>
              </p:blipFill>
              <p:spPr>
                <a:xfrm>
                  <a:off x="6983932" y="1917742"/>
                  <a:ext cx="64080" cy="24048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09" name="Ink 108">
                  <a:extLst>
                    <a:ext uri="{FF2B5EF4-FFF2-40B4-BE49-F238E27FC236}">
                      <a16:creationId xmlns:a16="http://schemas.microsoft.com/office/drawing/2014/main" id="{1CD540EE-D1BE-A9B8-FA31-31A4840E761D}"/>
                    </a:ext>
                  </a:extLst>
                </p14:cNvPr>
                <p14:cNvContentPartPr/>
                <p14:nvPr/>
              </p14:nvContentPartPr>
              <p14:xfrm>
                <a:off x="6977452" y="1834582"/>
                <a:ext cx="69120" cy="19080"/>
              </p14:xfrm>
            </p:contentPart>
          </mc:Choice>
          <mc:Fallback xmlns="">
            <p:pic>
              <p:nvPicPr>
                <p:cNvPr id="109" name="Ink 108">
                  <a:extLst>
                    <a:ext uri="{FF2B5EF4-FFF2-40B4-BE49-F238E27FC236}">
                      <a16:creationId xmlns:a16="http://schemas.microsoft.com/office/drawing/2014/main" id="{1CD540EE-D1BE-A9B8-FA31-31A4840E761D}"/>
                    </a:ext>
                  </a:extLst>
                </p:cNvPr>
                <p:cNvPicPr/>
                <p:nvPr/>
              </p:nvPicPr>
              <p:blipFill>
                <a:blip r:embed="rId195"/>
                <a:stretch>
                  <a:fillRect/>
                </a:stretch>
              </p:blipFill>
              <p:spPr>
                <a:xfrm>
                  <a:off x="6968812" y="1825942"/>
                  <a:ext cx="8676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110" name="Ink 109">
                  <a:extLst>
                    <a:ext uri="{FF2B5EF4-FFF2-40B4-BE49-F238E27FC236}">
                      <a16:creationId xmlns:a16="http://schemas.microsoft.com/office/drawing/2014/main" id="{1BBC9EAE-F8F5-FCCC-12E9-8095A7B3F50C}"/>
                    </a:ext>
                  </a:extLst>
                </p14:cNvPr>
                <p14:cNvContentPartPr/>
                <p14:nvPr/>
              </p14:nvContentPartPr>
              <p14:xfrm>
                <a:off x="7305412" y="1857622"/>
                <a:ext cx="360000" cy="183960"/>
              </p14:xfrm>
            </p:contentPart>
          </mc:Choice>
          <mc:Fallback xmlns="">
            <p:pic>
              <p:nvPicPr>
                <p:cNvPr id="110" name="Ink 109">
                  <a:extLst>
                    <a:ext uri="{FF2B5EF4-FFF2-40B4-BE49-F238E27FC236}">
                      <a16:creationId xmlns:a16="http://schemas.microsoft.com/office/drawing/2014/main" id="{1BBC9EAE-F8F5-FCCC-12E9-8095A7B3F50C}"/>
                    </a:ext>
                  </a:extLst>
                </p:cNvPr>
                <p:cNvPicPr/>
                <p:nvPr/>
              </p:nvPicPr>
              <p:blipFill>
                <a:blip r:embed="rId197"/>
                <a:stretch>
                  <a:fillRect/>
                </a:stretch>
              </p:blipFill>
              <p:spPr>
                <a:xfrm>
                  <a:off x="7296772" y="1848622"/>
                  <a:ext cx="377640" cy="20160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11" name="Ink 110">
                  <a:extLst>
                    <a:ext uri="{FF2B5EF4-FFF2-40B4-BE49-F238E27FC236}">
                      <a16:creationId xmlns:a16="http://schemas.microsoft.com/office/drawing/2014/main" id="{C5A63238-F1A0-1D2C-AD7B-4151EF7841B2}"/>
                    </a:ext>
                  </a:extLst>
                </p14:cNvPr>
                <p14:cNvContentPartPr/>
                <p14:nvPr/>
              </p14:nvContentPartPr>
              <p14:xfrm>
                <a:off x="7738492" y="1844302"/>
                <a:ext cx="344520" cy="175680"/>
              </p14:xfrm>
            </p:contentPart>
          </mc:Choice>
          <mc:Fallback xmlns="">
            <p:pic>
              <p:nvPicPr>
                <p:cNvPr id="111" name="Ink 110">
                  <a:extLst>
                    <a:ext uri="{FF2B5EF4-FFF2-40B4-BE49-F238E27FC236}">
                      <a16:creationId xmlns:a16="http://schemas.microsoft.com/office/drawing/2014/main" id="{C5A63238-F1A0-1D2C-AD7B-4151EF7841B2}"/>
                    </a:ext>
                  </a:extLst>
                </p:cNvPr>
                <p:cNvPicPr/>
                <p:nvPr/>
              </p:nvPicPr>
              <p:blipFill>
                <a:blip r:embed="rId199"/>
                <a:stretch>
                  <a:fillRect/>
                </a:stretch>
              </p:blipFill>
              <p:spPr>
                <a:xfrm>
                  <a:off x="7729492" y="1835302"/>
                  <a:ext cx="362160" cy="19332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12" name="Ink 111">
                  <a:extLst>
                    <a:ext uri="{FF2B5EF4-FFF2-40B4-BE49-F238E27FC236}">
                      <a16:creationId xmlns:a16="http://schemas.microsoft.com/office/drawing/2014/main" id="{62230DD1-C36A-EBA7-9399-0505003C0F68}"/>
                    </a:ext>
                  </a:extLst>
                </p14:cNvPr>
                <p14:cNvContentPartPr/>
                <p14:nvPr/>
              </p14:nvContentPartPr>
              <p14:xfrm>
                <a:off x="8143492" y="1750342"/>
                <a:ext cx="59760" cy="239400"/>
              </p14:xfrm>
            </p:contentPart>
          </mc:Choice>
          <mc:Fallback xmlns="">
            <p:pic>
              <p:nvPicPr>
                <p:cNvPr id="112" name="Ink 111">
                  <a:extLst>
                    <a:ext uri="{FF2B5EF4-FFF2-40B4-BE49-F238E27FC236}">
                      <a16:creationId xmlns:a16="http://schemas.microsoft.com/office/drawing/2014/main" id="{62230DD1-C36A-EBA7-9399-0505003C0F68}"/>
                    </a:ext>
                  </a:extLst>
                </p:cNvPr>
                <p:cNvPicPr/>
                <p:nvPr/>
              </p:nvPicPr>
              <p:blipFill>
                <a:blip r:embed="rId201"/>
                <a:stretch>
                  <a:fillRect/>
                </a:stretch>
              </p:blipFill>
              <p:spPr>
                <a:xfrm>
                  <a:off x="8134492" y="1741342"/>
                  <a:ext cx="77400" cy="25704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113" name="Ink 112">
                  <a:extLst>
                    <a:ext uri="{FF2B5EF4-FFF2-40B4-BE49-F238E27FC236}">
                      <a16:creationId xmlns:a16="http://schemas.microsoft.com/office/drawing/2014/main" id="{98BF2127-AB9B-77C1-B284-516E79E63A2A}"/>
                    </a:ext>
                  </a:extLst>
                </p14:cNvPr>
                <p14:cNvContentPartPr/>
                <p14:nvPr/>
              </p14:nvContentPartPr>
              <p14:xfrm>
                <a:off x="8163292" y="1844302"/>
                <a:ext cx="113760" cy="64440"/>
              </p14:xfrm>
            </p:contentPart>
          </mc:Choice>
          <mc:Fallback xmlns="">
            <p:pic>
              <p:nvPicPr>
                <p:cNvPr id="113" name="Ink 112">
                  <a:extLst>
                    <a:ext uri="{FF2B5EF4-FFF2-40B4-BE49-F238E27FC236}">
                      <a16:creationId xmlns:a16="http://schemas.microsoft.com/office/drawing/2014/main" id="{98BF2127-AB9B-77C1-B284-516E79E63A2A}"/>
                    </a:ext>
                  </a:extLst>
                </p:cNvPr>
                <p:cNvPicPr/>
                <p:nvPr/>
              </p:nvPicPr>
              <p:blipFill>
                <a:blip r:embed="rId203"/>
                <a:stretch>
                  <a:fillRect/>
                </a:stretch>
              </p:blipFill>
              <p:spPr>
                <a:xfrm>
                  <a:off x="8154292" y="1835302"/>
                  <a:ext cx="131400" cy="8208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125" name="Ink 124">
                  <a:extLst>
                    <a:ext uri="{FF2B5EF4-FFF2-40B4-BE49-F238E27FC236}">
                      <a16:creationId xmlns:a16="http://schemas.microsoft.com/office/drawing/2014/main" id="{D0B03C7E-7CF4-72DF-D2C4-7573E2E0F712}"/>
                    </a:ext>
                  </a:extLst>
                </p14:cNvPr>
                <p14:cNvContentPartPr/>
                <p14:nvPr/>
              </p14:nvContentPartPr>
              <p14:xfrm>
                <a:off x="2692372" y="2308702"/>
                <a:ext cx="125280" cy="301680"/>
              </p14:xfrm>
            </p:contentPart>
          </mc:Choice>
          <mc:Fallback xmlns="">
            <p:pic>
              <p:nvPicPr>
                <p:cNvPr id="125" name="Ink 124">
                  <a:extLst>
                    <a:ext uri="{FF2B5EF4-FFF2-40B4-BE49-F238E27FC236}">
                      <a16:creationId xmlns:a16="http://schemas.microsoft.com/office/drawing/2014/main" id="{D0B03C7E-7CF4-72DF-D2C4-7573E2E0F712}"/>
                    </a:ext>
                  </a:extLst>
                </p:cNvPr>
                <p:cNvPicPr/>
                <p:nvPr/>
              </p:nvPicPr>
              <p:blipFill>
                <a:blip r:embed="rId205"/>
                <a:stretch>
                  <a:fillRect/>
                </a:stretch>
              </p:blipFill>
              <p:spPr>
                <a:xfrm>
                  <a:off x="2683732" y="2299702"/>
                  <a:ext cx="142920" cy="31932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126" name="Ink 125">
                  <a:extLst>
                    <a:ext uri="{FF2B5EF4-FFF2-40B4-BE49-F238E27FC236}">
                      <a16:creationId xmlns:a16="http://schemas.microsoft.com/office/drawing/2014/main" id="{36E500B4-3571-5245-3598-470D1287D809}"/>
                    </a:ext>
                  </a:extLst>
                </p14:cNvPr>
                <p14:cNvContentPartPr/>
                <p14:nvPr/>
              </p14:nvContentPartPr>
              <p14:xfrm>
                <a:off x="2910172" y="2404462"/>
                <a:ext cx="38160" cy="214200"/>
              </p14:xfrm>
            </p:contentPart>
          </mc:Choice>
          <mc:Fallback xmlns="">
            <p:pic>
              <p:nvPicPr>
                <p:cNvPr id="126" name="Ink 125">
                  <a:extLst>
                    <a:ext uri="{FF2B5EF4-FFF2-40B4-BE49-F238E27FC236}">
                      <a16:creationId xmlns:a16="http://schemas.microsoft.com/office/drawing/2014/main" id="{36E500B4-3571-5245-3598-470D1287D809}"/>
                    </a:ext>
                  </a:extLst>
                </p:cNvPr>
                <p:cNvPicPr/>
                <p:nvPr/>
              </p:nvPicPr>
              <p:blipFill>
                <a:blip r:embed="rId207"/>
                <a:stretch>
                  <a:fillRect/>
                </a:stretch>
              </p:blipFill>
              <p:spPr>
                <a:xfrm>
                  <a:off x="2901172" y="2395822"/>
                  <a:ext cx="55800" cy="23184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27" name="Ink 126">
                  <a:extLst>
                    <a:ext uri="{FF2B5EF4-FFF2-40B4-BE49-F238E27FC236}">
                      <a16:creationId xmlns:a16="http://schemas.microsoft.com/office/drawing/2014/main" id="{79E5F005-CE7D-5506-A7F7-74094F31959A}"/>
                    </a:ext>
                  </a:extLst>
                </p14:cNvPr>
                <p14:cNvContentPartPr/>
                <p14:nvPr/>
              </p14:nvContentPartPr>
              <p14:xfrm>
                <a:off x="3154252" y="2539462"/>
                <a:ext cx="41760" cy="31680"/>
              </p14:xfrm>
            </p:contentPart>
          </mc:Choice>
          <mc:Fallback xmlns="">
            <p:pic>
              <p:nvPicPr>
                <p:cNvPr id="127" name="Ink 126">
                  <a:extLst>
                    <a:ext uri="{FF2B5EF4-FFF2-40B4-BE49-F238E27FC236}">
                      <a16:creationId xmlns:a16="http://schemas.microsoft.com/office/drawing/2014/main" id="{79E5F005-CE7D-5506-A7F7-74094F31959A}"/>
                    </a:ext>
                  </a:extLst>
                </p:cNvPr>
                <p:cNvPicPr/>
                <p:nvPr/>
              </p:nvPicPr>
              <p:blipFill>
                <a:blip r:embed="rId209"/>
                <a:stretch>
                  <a:fillRect/>
                </a:stretch>
              </p:blipFill>
              <p:spPr>
                <a:xfrm>
                  <a:off x="3145252" y="2530822"/>
                  <a:ext cx="59400" cy="4932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128" name="Ink 127">
                  <a:extLst>
                    <a:ext uri="{FF2B5EF4-FFF2-40B4-BE49-F238E27FC236}">
                      <a16:creationId xmlns:a16="http://schemas.microsoft.com/office/drawing/2014/main" id="{EC5ABAED-D098-D46B-2638-007EFC386E2F}"/>
                    </a:ext>
                  </a:extLst>
                </p14:cNvPr>
                <p14:cNvContentPartPr/>
                <p14:nvPr/>
              </p14:nvContentPartPr>
              <p14:xfrm>
                <a:off x="3341812" y="2540542"/>
                <a:ext cx="25560" cy="28080"/>
              </p14:xfrm>
            </p:contentPart>
          </mc:Choice>
          <mc:Fallback xmlns="">
            <p:pic>
              <p:nvPicPr>
                <p:cNvPr id="128" name="Ink 127">
                  <a:extLst>
                    <a:ext uri="{FF2B5EF4-FFF2-40B4-BE49-F238E27FC236}">
                      <a16:creationId xmlns:a16="http://schemas.microsoft.com/office/drawing/2014/main" id="{EC5ABAED-D098-D46B-2638-007EFC386E2F}"/>
                    </a:ext>
                  </a:extLst>
                </p:cNvPr>
                <p:cNvPicPr/>
                <p:nvPr/>
              </p:nvPicPr>
              <p:blipFill>
                <a:blip r:embed="rId211"/>
                <a:stretch>
                  <a:fillRect/>
                </a:stretch>
              </p:blipFill>
              <p:spPr>
                <a:xfrm>
                  <a:off x="3332812" y="2531542"/>
                  <a:ext cx="43200" cy="45720"/>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131" name="Ink 130">
                  <a:extLst>
                    <a:ext uri="{FF2B5EF4-FFF2-40B4-BE49-F238E27FC236}">
                      <a16:creationId xmlns:a16="http://schemas.microsoft.com/office/drawing/2014/main" id="{31DBE2FB-6CD9-CC33-F026-7A1167E1A22E}"/>
                    </a:ext>
                  </a:extLst>
                </p14:cNvPr>
                <p14:cNvContentPartPr/>
                <p14:nvPr/>
              </p14:nvContentPartPr>
              <p14:xfrm>
                <a:off x="3547012" y="2418862"/>
                <a:ext cx="202680" cy="135000"/>
              </p14:xfrm>
            </p:contentPart>
          </mc:Choice>
          <mc:Fallback xmlns="">
            <p:pic>
              <p:nvPicPr>
                <p:cNvPr id="131" name="Ink 130">
                  <a:extLst>
                    <a:ext uri="{FF2B5EF4-FFF2-40B4-BE49-F238E27FC236}">
                      <a16:creationId xmlns:a16="http://schemas.microsoft.com/office/drawing/2014/main" id="{31DBE2FB-6CD9-CC33-F026-7A1167E1A22E}"/>
                    </a:ext>
                  </a:extLst>
                </p:cNvPr>
                <p:cNvPicPr/>
                <p:nvPr/>
              </p:nvPicPr>
              <p:blipFill>
                <a:blip r:embed="rId213"/>
                <a:stretch>
                  <a:fillRect/>
                </a:stretch>
              </p:blipFill>
              <p:spPr>
                <a:xfrm>
                  <a:off x="3538012" y="2409862"/>
                  <a:ext cx="220320" cy="15264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132" name="Ink 131">
                  <a:extLst>
                    <a:ext uri="{FF2B5EF4-FFF2-40B4-BE49-F238E27FC236}">
                      <a16:creationId xmlns:a16="http://schemas.microsoft.com/office/drawing/2014/main" id="{B1AF5120-9E3E-F0A3-4C51-7C679ADBD9E2}"/>
                    </a:ext>
                  </a:extLst>
                </p14:cNvPr>
                <p14:cNvContentPartPr/>
                <p14:nvPr/>
              </p14:nvContentPartPr>
              <p14:xfrm>
                <a:off x="3802612" y="2347582"/>
                <a:ext cx="92880" cy="277200"/>
              </p14:xfrm>
            </p:contentPart>
          </mc:Choice>
          <mc:Fallback xmlns="">
            <p:pic>
              <p:nvPicPr>
                <p:cNvPr id="132" name="Ink 131">
                  <a:extLst>
                    <a:ext uri="{FF2B5EF4-FFF2-40B4-BE49-F238E27FC236}">
                      <a16:creationId xmlns:a16="http://schemas.microsoft.com/office/drawing/2014/main" id="{B1AF5120-9E3E-F0A3-4C51-7C679ADBD9E2}"/>
                    </a:ext>
                  </a:extLst>
                </p:cNvPr>
                <p:cNvPicPr/>
                <p:nvPr/>
              </p:nvPicPr>
              <p:blipFill>
                <a:blip r:embed="rId215"/>
                <a:stretch>
                  <a:fillRect/>
                </a:stretch>
              </p:blipFill>
              <p:spPr>
                <a:xfrm>
                  <a:off x="3793972" y="2338582"/>
                  <a:ext cx="110520" cy="29484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134" name="Ink 133">
                  <a:extLst>
                    <a:ext uri="{FF2B5EF4-FFF2-40B4-BE49-F238E27FC236}">
                      <a16:creationId xmlns:a16="http://schemas.microsoft.com/office/drawing/2014/main" id="{4734D681-BF18-3A47-7DF3-BDC88E5569F2}"/>
                    </a:ext>
                  </a:extLst>
                </p14:cNvPr>
                <p14:cNvContentPartPr/>
                <p14:nvPr/>
              </p14:nvContentPartPr>
              <p14:xfrm>
                <a:off x="3799012" y="2325262"/>
                <a:ext cx="104400" cy="288000"/>
              </p14:xfrm>
            </p:contentPart>
          </mc:Choice>
          <mc:Fallback xmlns="">
            <p:pic>
              <p:nvPicPr>
                <p:cNvPr id="134" name="Ink 133">
                  <a:extLst>
                    <a:ext uri="{FF2B5EF4-FFF2-40B4-BE49-F238E27FC236}">
                      <a16:creationId xmlns:a16="http://schemas.microsoft.com/office/drawing/2014/main" id="{4734D681-BF18-3A47-7DF3-BDC88E5569F2}"/>
                    </a:ext>
                  </a:extLst>
                </p:cNvPr>
                <p:cNvPicPr/>
                <p:nvPr/>
              </p:nvPicPr>
              <p:blipFill>
                <a:blip r:embed="rId217"/>
                <a:stretch>
                  <a:fillRect/>
                </a:stretch>
              </p:blipFill>
              <p:spPr>
                <a:xfrm>
                  <a:off x="3790372" y="2316262"/>
                  <a:ext cx="122040" cy="30564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136" name="Ink 135">
                  <a:extLst>
                    <a:ext uri="{FF2B5EF4-FFF2-40B4-BE49-F238E27FC236}">
                      <a16:creationId xmlns:a16="http://schemas.microsoft.com/office/drawing/2014/main" id="{C67B9B82-F8BB-2798-9348-D8F54176ACE0}"/>
                    </a:ext>
                  </a:extLst>
                </p14:cNvPr>
                <p14:cNvContentPartPr/>
                <p14:nvPr/>
              </p14:nvContentPartPr>
              <p14:xfrm>
                <a:off x="1195852" y="3289342"/>
                <a:ext cx="13680" cy="849960"/>
              </p14:xfrm>
            </p:contentPart>
          </mc:Choice>
          <mc:Fallback xmlns="">
            <p:pic>
              <p:nvPicPr>
                <p:cNvPr id="136" name="Ink 135">
                  <a:extLst>
                    <a:ext uri="{FF2B5EF4-FFF2-40B4-BE49-F238E27FC236}">
                      <a16:creationId xmlns:a16="http://schemas.microsoft.com/office/drawing/2014/main" id="{C67B9B82-F8BB-2798-9348-D8F54176ACE0}"/>
                    </a:ext>
                  </a:extLst>
                </p:cNvPr>
                <p:cNvPicPr/>
                <p:nvPr/>
              </p:nvPicPr>
              <p:blipFill>
                <a:blip r:embed="rId219"/>
                <a:stretch>
                  <a:fillRect/>
                </a:stretch>
              </p:blipFill>
              <p:spPr>
                <a:xfrm>
                  <a:off x="1186852" y="3280342"/>
                  <a:ext cx="31320" cy="86760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137" name="Ink 136">
                  <a:extLst>
                    <a:ext uri="{FF2B5EF4-FFF2-40B4-BE49-F238E27FC236}">
                      <a16:creationId xmlns:a16="http://schemas.microsoft.com/office/drawing/2014/main" id="{533BF11C-6216-B4B7-0A26-3CE8CD632326}"/>
                    </a:ext>
                  </a:extLst>
                </p14:cNvPr>
                <p14:cNvContentPartPr/>
                <p14:nvPr/>
              </p14:nvContentPartPr>
              <p14:xfrm>
                <a:off x="1159852" y="4149022"/>
                <a:ext cx="1868040" cy="18000"/>
              </p14:xfrm>
            </p:contentPart>
          </mc:Choice>
          <mc:Fallback xmlns="">
            <p:pic>
              <p:nvPicPr>
                <p:cNvPr id="137" name="Ink 136">
                  <a:extLst>
                    <a:ext uri="{FF2B5EF4-FFF2-40B4-BE49-F238E27FC236}">
                      <a16:creationId xmlns:a16="http://schemas.microsoft.com/office/drawing/2014/main" id="{533BF11C-6216-B4B7-0A26-3CE8CD632326}"/>
                    </a:ext>
                  </a:extLst>
                </p:cNvPr>
                <p:cNvPicPr/>
                <p:nvPr/>
              </p:nvPicPr>
              <p:blipFill>
                <a:blip r:embed="rId221"/>
                <a:stretch>
                  <a:fillRect/>
                </a:stretch>
              </p:blipFill>
              <p:spPr>
                <a:xfrm>
                  <a:off x="1150852" y="4140022"/>
                  <a:ext cx="1885680" cy="3564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138" name="Ink 137">
                  <a:extLst>
                    <a:ext uri="{FF2B5EF4-FFF2-40B4-BE49-F238E27FC236}">
                      <a16:creationId xmlns:a16="http://schemas.microsoft.com/office/drawing/2014/main" id="{B44074B5-EA69-963F-E229-2033408077F9}"/>
                    </a:ext>
                  </a:extLst>
                </p14:cNvPr>
                <p14:cNvContentPartPr/>
                <p14:nvPr/>
              </p14:nvContentPartPr>
              <p14:xfrm>
                <a:off x="1214932" y="3263422"/>
                <a:ext cx="2512440" cy="981720"/>
              </p14:xfrm>
            </p:contentPart>
          </mc:Choice>
          <mc:Fallback xmlns="">
            <p:pic>
              <p:nvPicPr>
                <p:cNvPr id="138" name="Ink 137">
                  <a:extLst>
                    <a:ext uri="{FF2B5EF4-FFF2-40B4-BE49-F238E27FC236}">
                      <a16:creationId xmlns:a16="http://schemas.microsoft.com/office/drawing/2014/main" id="{B44074B5-EA69-963F-E229-2033408077F9}"/>
                    </a:ext>
                  </a:extLst>
                </p:cNvPr>
                <p:cNvPicPr/>
                <p:nvPr/>
              </p:nvPicPr>
              <p:blipFill>
                <a:blip r:embed="rId223"/>
                <a:stretch>
                  <a:fillRect/>
                </a:stretch>
              </p:blipFill>
              <p:spPr>
                <a:xfrm>
                  <a:off x="1205932" y="3254782"/>
                  <a:ext cx="2530080" cy="99936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139" name="Ink 138">
                  <a:extLst>
                    <a:ext uri="{FF2B5EF4-FFF2-40B4-BE49-F238E27FC236}">
                      <a16:creationId xmlns:a16="http://schemas.microsoft.com/office/drawing/2014/main" id="{1A331EBB-594C-31EC-976D-CD43343737AD}"/>
                    </a:ext>
                  </a:extLst>
                </p14:cNvPr>
                <p14:cNvContentPartPr/>
                <p14:nvPr/>
              </p14:nvContentPartPr>
              <p14:xfrm>
                <a:off x="1731172" y="3697582"/>
                <a:ext cx="28440" cy="248400"/>
              </p14:xfrm>
            </p:contentPart>
          </mc:Choice>
          <mc:Fallback xmlns="">
            <p:pic>
              <p:nvPicPr>
                <p:cNvPr id="139" name="Ink 138">
                  <a:extLst>
                    <a:ext uri="{FF2B5EF4-FFF2-40B4-BE49-F238E27FC236}">
                      <a16:creationId xmlns:a16="http://schemas.microsoft.com/office/drawing/2014/main" id="{1A331EBB-594C-31EC-976D-CD43343737AD}"/>
                    </a:ext>
                  </a:extLst>
                </p:cNvPr>
                <p:cNvPicPr/>
                <p:nvPr/>
              </p:nvPicPr>
              <p:blipFill>
                <a:blip r:embed="rId225"/>
                <a:stretch>
                  <a:fillRect/>
                </a:stretch>
              </p:blipFill>
              <p:spPr>
                <a:xfrm>
                  <a:off x="1722172" y="3688582"/>
                  <a:ext cx="46080" cy="26604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141" name="Ink 140">
                  <a:extLst>
                    <a:ext uri="{FF2B5EF4-FFF2-40B4-BE49-F238E27FC236}">
                      <a16:creationId xmlns:a16="http://schemas.microsoft.com/office/drawing/2014/main" id="{55A43715-636D-CD12-6899-9DCB76403742}"/>
                    </a:ext>
                  </a:extLst>
                </p14:cNvPr>
                <p14:cNvContentPartPr/>
                <p14:nvPr/>
              </p14:nvContentPartPr>
              <p14:xfrm>
                <a:off x="1712812" y="3573382"/>
                <a:ext cx="244440" cy="319680"/>
              </p14:xfrm>
            </p:contentPart>
          </mc:Choice>
          <mc:Fallback xmlns="">
            <p:pic>
              <p:nvPicPr>
                <p:cNvPr id="141" name="Ink 140">
                  <a:extLst>
                    <a:ext uri="{FF2B5EF4-FFF2-40B4-BE49-F238E27FC236}">
                      <a16:creationId xmlns:a16="http://schemas.microsoft.com/office/drawing/2014/main" id="{55A43715-636D-CD12-6899-9DCB76403742}"/>
                    </a:ext>
                  </a:extLst>
                </p:cNvPr>
                <p:cNvPicPr/>
                <p:nvPr/>
              </p:nvPicPr>
              <p:blipFill>
                <a:blip r:embed="rId227"/>
                <a:stretch>
                  <a:fillRect/>
                </a:stretch>
              </p:blipFill>
              <p:spPr>
                <a:xfrm>
                  <a:off x="1704172" y="3564382"/>
                  <a:ext cx="262080" cy="33732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142" name="Ink 141">
                  <a:extLst>
                    <a:ext uri="{FF2B5EF4-FFF2-40B4-BE49-F238E27FC236}">
                      <a16:creationId xmlns:a16="http://schemas.microsoft.com/office/drawing/2014/main" id="{7D900AEA-D0AE-869B-F3B0-DB72B7392184}"/>
                    </a:ext>
                  </a:extLst>
                </p14:cNvPr>
                <p14:cNvContentPartPr/>
                <p14:nvPr/>
              </p14:nvContentPartPr>
              <p14:xfrm>
                <a:off x="1782292" y="3738982"/>
                <a:ext cx="155880" cy="53640"/>
              </p14:xfrm>
            </p:contentPart>
          </mc:Choice>
          <mc:Fallback xmlns="">
            <p:pic>
              <p:nvPicPr>
                <p:cNvPr id="142" name="Ink 141">
                  <a:extLst>
                    <a:ext uri="{FF2B5EF4-FFF2-40B4-BE49-F238E27FC236}">
                      <a16:creationId xmlns:a16="http://schemas.microsoft.com/office/drawing/2014/main" id="{7D900AEA-D0AE-869B-F3B0-DB72B7392184}"/>
                    </a:ext>
                  </a:extLst>
                </p:cNvPr>
                <p:cNvPicPr/>
                <p:nvPr/>
              </p:nvPicPr>
              <p:blipFill>
                <a:blip r:embed="rId229"/>
                <a:stretch>
                  <a:fillRect/>
                </a:stretch>
              </p:blipFill>
              <p:spPr>
                <a:xfrm>
                  <a:off x="1773652" y="3730342"/>
                  <a:ext cx="173520" cy="7128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43" name="Ink 142">
                  <a:extLst>
                    <a:ext uri="{FF2B5EF4-FFF2-40B4-BE49-F238E27FC236}">
                      <a16:creationId xmlns:a16="http://schemas.microsoft.com/office/drawing/2014/main" id="{614B69B3-C888-4AFB-C68C-EDEE83EFEB00}"/>
                    </a:ext>
                  </a:extLst>
                </p14:cNvPr>
                <p14:cNvContentPartPr/>
                <p14:nvPr/>
              </p14:nvContentPartPr>
              <p14:xfrm>
                <a:off x="2025292" y="3593542"/>
                <a:ext cx="47520" cy="259920"/>
              </p14:xfrm>
            </p:contentPart>
          </mc:Choice>
          <mc:Fallback xmlns="">
            <p:pic>
              <p:nvPicPr>
                <p:cNvPr id="143" name="Ink 142">
                  <a:extLst>
                    <a:ext uri="{FF2B5EF4-FFF2-40B4-BE49-F238E27FC236}">
                      <a16:creationId xmlns:a16="http://schemas.microsoft.com/office/drawing/2014/main" id="{614B69B3-C888-4AFB-C68C-EDEE83EFEB00}"/>
                    </a:ext>
                  </a:extLst>
                </p:cNvPr>
                <p:cNvPicPr/>
                <p:nvPr/>
              </p:nvPicPr>
              <p:blipFill>
                <a:blip r:embed="rId231"/>
                <a:stretch>
                  <a:fillRect/>
                </a:stretch>
              </p:blipFill>
              <p:spPr>
                <a:xfrm>
                  <a:off x="2016292" y="3584542"/>
                  <a:ext cx="65160" cy="27756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44" name="Ink 143">
                  <a:extLst>
                    <a:ext uri="{FF2B5EF4-FFF2-40B4-BE49-F238E27FC236}">
                      <a16:creationId xmlns:a16="http://schemas.microsoft.com/office/drawing/2014/main" id="{1A743111-CACE-1085-931C-31E5A050CC6C}"/>
                    </a:ext>
                  </a:extLst>
                </p14:cNvPr>
                <p14:cNvContentPartPr/>
                <p14:nvPr/>
              </p14:nvContentPartPr>
              <p14:xfrm>
                <a:off x="2110972" y="3662302"/>
                <a:ext cx="137520" cy="195840"/>
              </p14:xfrm>
            </p:contentPart>
          </mc:Choice>
          <mc:Fallback xmlns="">
            <p:pic>
              <p:nvPicPr>
                <p:cNvPr id="144" name="Ink 143">
                  <a:extLst>
                    <a:ext uri="{FF2B5EF4-FFF2-40B4-BE49-F238E27FC236}">
                      <a16:creationId xmlns:a16="http://schemas.microsoft.com/office/drawing/2014/main" id="{1A743111-CACE-1085-931C-31E5A050CC6C}"/>
                    </a:ext>
                  </a:extLst>
                </p:cNvPr>
                <p:cNvPicPr/>
                <p:nvPr/>
              </p:nvPicPr>
              <p:blipFill>
                <a:blip r:embed="rId233"/>
                <a:stretch>
                  <a:fillRect/>
                </a:stretch>
              </p:blipFill>
              <p:spPr>
                <a:xfrm>
                  <a:off x="2102332" y="3653302"/>
                  <a:ext cx="155160" cy="21348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145" name="Ink 144">
                  <a:extLst>
                    <a:ext uri="{FF2B5EF4-FFF2-40B4-BE49-F238E27FC236}">
                      <a16:creationId xmlns:a16="http://schemas.microsoft.com/office/drawing/2014/main" id="{F76FE392-3869-CA5D-D0F7-7ED0244283FB}"/>
                    </a:ext>
                  </a:extLst>
                </p14:cNvPr>
                <p14:cNvContentPartPr/>
                <p14:nvPr/>
              </p14:nvContentPartPr>
              <p14:xfrm>
                <a:off x="2344252" y="3699022"/>
                <a:ext cx="86040" cy="301320"/>
              </p14:xfrm>
            </p:contentPart>
          </mc:Choice>
          <mc:Fallback xmlns="">
            <p:pic>
              <p:nvPicPr>
                <p:cNvPr id="145" name="Ink 144">
                  <a:extLst>
                    <a:ext uri="{FF2B5EF4-FFF2-40B4-BE49-F238E27FC236}">
                      <a16:creationId xmlns:a16="http://schemas.microsoft.com/office/drawing/2014/main" id="{F76FE392-3869-CA5D-D0F7-7ED0244283FB}"/>
                    </a:ext>
                  </a:extLst>
                </p:cNvPr>
                <p:cNvPicPr/>
                <p:nvPr/>
              </p:nvPicPr>
              <p:blipFill>
                <a:blip r:embed="rId235"/>
                <a:stretch>
                  <a:fillRect/>
                </a:stretch>
              </p:blipFill>
              <p:spPr>
                <a:xfrm>
                  <a:off x="2335252" y="3690022"/>
                  <a:ext cx="103680" cy="31896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146" name="Ink 145">
                  <a:extLst>
                    <a:ext uri="{FF2B5EF4-FFF2-40B4-BE49-F238E27FC236}">
                      <a16:creationId xmlns:a16="http://schemas.microsoft.com/office/drawing/2014/main" id="{D0CCD1CA-5129-70E8-8B93-266271059C8C}"/>
                    </a:ext>
                  </a:extLst>
                </p14:cNvPr>
                <p14:cNvContentPartPr/>
                <p14:nvPr/>
              </p14:nvContentPartPr>
              <p14:xfrm>
                <a:off x="2442172" y="3634582"/>
                <a:ext cx="74880" cy="217080"/>
              </p14:xfrm>
            </p:contentPart>
          </mc:Choice>
          <mc:Fallback xmlns="">
            <p:pic>
              <p:nvPicPr>
                <p:cNvPr id="146" name="Ink 145">
                  <a:extLst>
                    <a:ext uri="{FF2B5EF4-FFF2-40B4-BE49-F238E27FC236}">
                      <a16:creationId xmlns:a16="http://schemas.microsoft.com/office/drawing/2014/main" id="{D0CCD1CA-5129-70E8-8B93-266271059C8C}"/>
                    </a:ext>
                  </a:extLst>
                </p:cNvPr>
                <p:cNvPicPr/>
                <p:nvPr/>
              </p:nvPicPr>
              <p:blipFill>
                <a:blip r:embed="rId237"/>
                <a:stretch>
                  <a:fillRect/>
                </a:stretch>
              </p:blipFill>
              <p:spPr>
                <a:xfrm>
                  <a:off x="2433532" y="3625942"/>
                  <a:ext cx="92520" cy="23472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147" name="Ink 146">
                  <a:extLst>
                    <a:ext uri="{FF2B5EF4-FFF2-40B4-BE49-F238E27FC236}">
                      <a16:creationId xmlns:a16="http://schemas.microsoft.com/office/drawing/2014/main" id="{2746E3AE-440D-F263-70D9-F98313BD11B1}"/>
                    </a:ext>
                  </a:extLst>
                </p14:cNvPr>
                <p14:cNvContentPartPr/>
                <p14:nvPr/>
              </p14:nvContentPartPr>
              <p14:xfrm>
                <a:off x="2558452" y="3682462"/>
                <a:ext cx="150480" cy="160200"/>
              </p14:xfrm>
            </p:contentPart>
          </mc:Choice>
          <mc:Fallback xmlns="">
            <p:pic>
              <p:nvPicPr>
                <p:cNvPr id="147" name="Ink 146">
                  <a:extLst>
                    <a:ext uri="{FF2B5EF4-FFF2-40B4-BE49-F238E27FC236}">
                      <a16:creationId xmlns:a16="http://schemas.microsoft.com/office/drawing/2014/main" id="{2746E3AE-440D-F263-70D9-F98313BD11B1}"/>
                    </a:ext>
                  </a:extLst>
                </p:cNvPr>
                <p:cNvPicPr/>
                <p:nvPr/>
              </p:nvPicPr>
              <p:blipFill>
                <a:blip r:embed="rId239"/>
                <a:stretch>
                  <a:fillRect/>
                </a:stretch>
              </p:blipFill>
              <p:spPr>
                <a:xfrm>
                  <a:off x="2549452" y="3673822"/>
                  <a:ext cx="168120" cy="17784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148" name="Ink 147">
                  <a:extLst>
                    <a:ext uri="{FF2B5EF4-FFF2-40B4-BE49-F238E27FC236}">
                      <a16:creationId xmlns:a16="http://schemas.microsoft.com/office/drawing/2014/main" id="{9D38C93D-0FB2-A060-CE45-D059AAE7A045}"/>
                    </a:ext>
                  </a:extLst>
                </p14:cNvPr>
                <p14:cNvContentPartPr/>
                <p14:nvPr/>
              </p14:nvContentPartPr>
              <p14:xfrm>
                <a:off x="2761132" y="3707662"/>
                <a:ext cx="124560" cy="157680"/>
              </p14:xfrm>
            </p:contentPart>
          </mc:Choice>
          <mc:Fallback xmlns="">
            <p:pic>
              <p:nvPicPr>
                <p:cNvPr id="148" name="Ink 147">
                  <a:extLst>
                    <a:ext uri="{FF2B5EF4-FFF2-40B4-BE49-F238E27FC236}">
                      <a16:creationId xmlns:a16="http://schemas.microsoft.com/office/drawing/2014/main" id="{9D38C93D-0FB2-A060-CE45-D059AAE7A045}"/>
                    </a:ext>
                  </a:extLst>
                </p:cNvPr>
                <p:cNvPicPr/>
                <p:nvPr/>
              </p:nvPicPr>
              <p:blipFill>
                <a:blip r:embed="rId241"/>
                <a:stretch>
                  <a:fillRect/>
                </a:stretch>
              </p:blipFill>
              <p:spPr>
                <a:xfrm>
                  <a:off x="2752132" y="3698662"/>
                  <a:ext cx="142200" cy="17532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149" name="Ink 148">
                  <a:extLst>
                    <a:ext uri="{FF2B5EF4-FFF2-40B4-BE49-F238E27FC236}">
                      <a16:creationId xmlns:a16="http://schemas.microsoft.com/office/drawing/2014/main" id="{2271396F-51C4-2183-05B2-C18F0968CBCC}"/>
                    </a:ext>
                  </a:extLst>
                </p14:cNvPr>
                <p14:cNvContentPartPr/>
                <p14:nvPr/>
              </p14:nvContentPartPr>
              <p14:xfrm>
                <a:off x="2976052" y="3690742"/>
                <a:ext cx="172080" cy="200520"/>
              </p14:xfrm>
            </p:contentPart>
          </mc:Choice>
          <mc:Fallback xmlns="">
            <p:pic>
              <p:nvPicPr>
                <p:cNvPr id="149" name="Ink 148">
                  <a:extLst>
                    <a:ext uri="{FF2B5EF4-FFF2-40B4-BE49-F238E27FC236}">
                      <a16:creationId xmlns:a16="http://schemas.microsoft.com/office/drawing/2014/main" id="{2271396F-51C4-2183-05B2-C18F0968CBCC}"/>
                    </a:ext>
                  </a:extLst>
                </p:cNvPr>
                <p:cNvPicPr/>
                <p:nvPr/>
              </p:nvPicPr>
              <p:blipFill>
                <a:blip r:embed="rId243"/>
                <a:stretch>
                  <a:fillRect/>
                </a:stretch>
              </p:blipFill>
              <p:spPr>
                <a:xfrm>
                  <a:off x="2967412" y="3681742"/>
                  <a:ext cx="189720" cy="21816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151" name="Ink 150">
                  <a:extLst>
                    <a:ext uri="{FF2B5EF4-FFF2-40B4-BE49-F238E27FC236}">
                      <a16:creationId xmlns:a16="http://schemas.microsoft.com/office/drawing/2014/main" id="{7A0776FB-981D-D92B-1C8B-11DC1FE3027B}"/>
                    </a:ext>
                  </a:extLst>
                </p14:cNvPr>
                <p14:cNvContentPartPr/>
                <p14:nvPr/>
              </p14:nvContentPartPr>
              <p14:xfrm>
                <a:off x="5901052" y="2795422"/>
                <a:ext cx="21960" cy="625320"/>
              </p14:xfrm>
            </p:contentPart>
          </mc:Choice>
          <mc:Fallback xmlns="">
            <p:pic>
              <p:nvPicPr>
                <p:cNvPr id="151" name="Ink 150">
                  <a:extLst>
                    <a:ext uri="{FF2B5EF4-FFF2-40B4-BE49-F238E27FC236}">
                      <a16:creationId xmlns:a16="http://schemas.microsoft.com/office/drawing/2014/main" id="{7A0776FB-981D-D92B-1C8B-11DC1FE3027B}"/>
                    </a:ext>
                  </a:extLst>
                </p:cNvPr>
                <p:cNvPicPr/>
                <p:nvPr/>
              </p:nvPicPr>
              <p:blipFill>
                <a:blip r:embed="rId245"/>
                <a:stretch>
                  <a:fillRect/>
                </a:stretch>
              </p:blipFill>
              <p:spPr>
                <a:xfrm>
                  <a:off x="5892412" y="2786782"/>
                  <a:ext cx="39600" cy="64296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152" name="Ink 151">
                  <a:extLst>
                    <a:ext uri="{FF2B5EF4-FFF2-40B4-BE49-F238E27FC236}">
                      <a16:creationId xmlns:a16="http://schemas.microsoft.com/office/drawing/2014/main" id="{067E45BF-4543-9E20-01CA-855D2870DB8D}"/>
                    </a:ext>
                  </a:extLst>
                </p14:cNvPr>
                <p14:cNvContentPartPr/>
                <p14:nvPr/>
              </p14:nvContentPartPr>
              <p14:xfrm>
                <a:off x="5946412" y="3467182"/>
                <a:ext cx="2039400" cy="61200"/>
              </p14:xfrm>
            </p:contentPart>
          </mc:Choice>
          <mc:Fallback xmlns="">
            <p:pic>
              <p:nvPicPr>
                <p:cNvPr id="152" name="Ink 151">
                  <a:extLst>
                    <a:ext uri="{FF2B5EF4-FFF2-40B4-BE49-F238E27FC236}">
                      <a16:creationId xmlns:a16="http://schemas.microsoft.com/office/drawing/2014/main" id="{067E45BF-4543-9E20-01CA-855D2870DB8D}"/>
                    </a:ext>
                  </a:extLst>
                </p:cNvPr>
                <p:cNvPicPr/>
                <p:nvPr/>
              </p:nvPicPr>
              <p:blipFill>
                <a:blip r:embed="rId247"/>
                <a:stretch>
                  <a:fillRect/>
                </a:stretch>
              </p:blipFill>
              <p:spPr>
                <a:xfrm>
                  <a:off x="5937772" y="3458542"/>
                  <a:ext cx="2057040" cy="78840"/>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153" name="Ink 152">
                  <a:extLst>
                    <a:ext uri="{FF2B5EF4-FFF2-40B4-BE49-F238E27FC236}">
                      <a16:creationId xmlns:a16="http://schemas.microsoft.com/office/drawing/2014/main" id="{85593C64-7D7A-1810-0463-13BB651A5CB2}"/>
                    </a:ext>
                  </a:extLst>
                </p14:cNvPr>
                <p14:cNvContentPartPr/>
                <p14:nvPr/>
              </p14:nvContentPartPr>
              <p14:xfrm>
                <a:off x="5869732" y="2689942"/>
                <a:ext cx="2241360" cy="832320"/>
              </p14:xfrm>
            </p:contentPart>
          </mc:Choice>
          <mc:Fallback xmlns="">
            <p:pic>
              <p:nvPicPr>
                <p:cNvPr id="153" name="Ink 152">
                  <a:extLst>
                    <a:ext uri="{FF2B5EF4-FFF2-40B4-BE49-F238E27FC236}">
                      <a16:creationId xmlns:a16="http://schemas.microsoft.com/office/drawing/2014/main" id="{85593C64-7D7A-1810-0463-13BB651A5CB2}"/>
                    </a:ext>
                  </a:extLst>
                </p:cNvPr>
                <p:cNvPicPr/>
                <p:nvPr/>
              </p:nvPicPr>
              <p:blipFill>
                <a:blip r:embed="rId249"/>
                <a:stretch>
                  <a:fillRect/>
                </a:stretch>
              </p:blipFill>
              <p:spPr>
                <a:xfrm>
                  <a:off x="5861092" y="2680942"/>
                  <a:ext cx="2259000" cy="849960"/>
                </a:xfrm>
                <a:prstGeom prst="rect">
                  <a:avLst/>
                </a:prstGeom>
              </p:spPr>
            </p:pic>
          </mc:Fallback>
        </mc:AlternateContent>
        <mc:AlternateContent xmlns:mc="http://schemas.openxmlformats.org/markup-compatibility/2006" xmlns:p14="http://schemas.microsoft.com/office/powerpoint/2010/main">
          <mc:Choice Requires="p14">
            <p:contentPart p14:bwMode="auto" r:id="rId250">
              <p14:nvContentPartPr>
                <p14:cNvPr id="154" name="Ink 153">
                  <a:extLst>
                    <a:ext uri="{FF2B5EF4-FFF2-40B4-BE49-F238E27FC236}">
                      <a16:creationId xmlns:a16="http://schemas.microsoft.com/office/drawing/2014/main" id="{EDADD76D-92A3-7F74-D868-ED8657C2F8A2}"/>
                    </a:ext>
                  </a:extLst>
                </p14:cNvPr>
                <p14:cNvContentPartPr/>
                <p14:nvPr/>
              </p14:nvContentPartPr>
              <p14:xfrm>
                <a:off x="6155212" y="3011062"/>
                <a:ext cx="45360" cy="210600"/>
              </p14:xfrm>
            </p:contentPart>
          </mc:Choice>
          <mc:Fallback xmlns="">
            <p:pic>
              <p:nvPicPr>
                <p:cNvPr id="154" name="Ink 153">
                  <a:extLst>
                    <a:ext uri="{FF2B5EF4-FFF2-40B4-BE49-F238E27FC236}">
                      <a16:creationId xmlns:a16="http://schemas.microsoft.com/office/drawing/2014/main" id="{EDADD76D-92A3-7F74-D868-ED8657C2F8A2}"/>
                    </a:ext>
                  </a:extLst>
                </p:cNvPr>
                <p:cNvPicPr/>
                <p:nvPr/>
              </p:nvPicPr>
              <p:blipFill>
                <a:blip r:embed="rId251"/>
                <a:stretch>
                  <a:fillRect/>
                </a:stretch>
              </p:blipFill>
              <p:spPr>
                <a:xfrm>
                  <a:off x="6146572" y="3002062"/>
                  <a:ext cx="63000" cy="228240"/>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155" name="Ink 154">
                  <a:extLst>
                    <a:ext uri="{FF2B5EF4-FFF2-40B4-BE49-F238E27FC236}">
                      <a16:creationId xmlns:a16="http://schemas.microsoft.com/office/drawing/2014/main" id="{BDF263F2-C552-1781-140E-716662817668}"/>
                    </a:ext>
                  </a:extLst>
                </p14:cNvPr>
                <p14:cNvContentPartPr/>
                <p14:nvPr/>
              </p14:nvContentPartPr>
              <p14:xfrm>
                <a:off x="6179692" y="2853382"/>
                <a:ext cx="153000" cy="235440"/>
              </p14:xfrm>
            </p:contentPart>
          </mc:Choice>
          <mc:Fallback xmlns="">
            <p:pic>
              <p:nvPicPr>
                <p:cNvPr id="155" name="Ink 154">
                  <a:extLst>
                    <a:ext uri="{FF2B5EF4-FFF2-40B4-BE49-F238E27FC236}">
                      <a16:creationId xmlns:a16="http://schemas.microsoft.com/office/drawing/2014/main" id="{BDF263F2-C552-1781-140E-716662817668}"/>
                    </a:ext>
                  </a:extLst>
                </p:cNvPr>
                <p:cNvPicPr/>
                <p:nvPr/>
              </p:nvPicPr>
              <p:blipFill>
                <a:blip r:embed="rId253"/>
                <a:stretch>
                  <a:fillRect/>
                </a:stretch>
              </p:blipFill>
              <p:spPr>
                <a:xfrm>
                  <a:off x="6171052" y="2844382"/>
                  <a:ext cx="170640" cy="253080"/>
                </a:xfrm>
                <a:prstGeom prst="rect">
                  <a:avLst/>
                </a:prstGeom>
              </p:spPr>
            </p:pic>
          </mc:Fallback>
        </mc:AlternateContent>
        <mc:AlternateContent xmlns:mc="http://schemas.openxmlformats.org/markup-compatibility/2006" xmlns:p14="http://schemas.microsoft.com/office/powerpoint/2010/main">
          <mc:Choice Requires="p14">
            <p:contentPart p14:bwMode="auto" r:id="rId254">
              <p14:nvContentPartPr>
                <p14:cNvPr id="156" name="Ink 155">
                  <a:extLst>
                    <a:ext uri="{FF2B5EF4-FFF2-40B4-BE49-F238E27FC236}">
                      <a16:creationId xmlns:a16="http://schemas.microsoft.com/office/drawing/2014/main" id="{34163749-36EF-0AB9-8CF1-7FE02695C5BB}"/>
                    </a:ext>
                  </a:extLst>
                </p14:cNvPr>
                <p14:cNvContentPartPr/>
                <p14:nvPr/>
              </p14:nvContentPartPr>
              <p14:xfrm>
                <a:off x="6313252" y="3062542"/>
                <a:ext cx="110520" cy="133560"/>
              </p14:xfrm>
            </p:contentPart>
          </mc:Choice>
          <mc:Fallback xmlns="">
            <p:pic>
              <p:nvPicPr>
                <p:cNvPr id="156" name="Ink 155">
                  <a:extLst>
                    <a:ext uri="{FF2B5EF4-FFF2-40B4-BE49-F238E27FC236}">
                      <a16:creationId xmlns:a16="http://schemas.microsoft.com/office/drawing/2014/main" id="{34163749-36EF-0AB9-8CF1-7FE02695C5BB}"/>
                    </a:ext>
                  </a:extLst>
                </p:cNvPr>
                <p:cNvPicPr/>
                <p:nvPr/>
              </p:nvPicPr>
              <p:blipFill>
                <a:blip r:embed="rId255"/>
                <a:stretch>
                  <a:fillRect/>
                </a:stretch>
              </p:blipFill>
              <p:spPr>
                <a:xfrm>
                  <a:off x="6304252" y="3053902"/>
                  <a:ext cx="12816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256">
              <p14:nvContentPartPr>
                <p14:cNvPr id="157" name="Ink 156">
                  <a:extLst>
                    <a:ext uri="{FF2B5EF4-FFF2-40B4-BE49-F238E27FC236}">
                      <a16:creationId xmlns:a16="http://schemas.microsoft.com/office/drawing/2014/main" id="{8B3226FE-AD3D-DD79-2725-28C7C9967D32}"/>
                    </a:ext>
                  </a:extLst>
                </p14:cNvPr>
                <p14:cNvContentPartPr/>
                <p14:nvPr/>
              </p14:nvContentPartPr>
              <p14:xfrm>
                <a:off x="6481732" y="3042742"/>
                <a:ext cx="110880" cy="174960"/>
              </p14:xfrm>
            </p:contentPart>
          </mc:Choice>
          <mc:Fallback xmlns="">
            <p:pic>
              <p:nvPicPr>
                <p:cNvPr id="157" name="Ink 156">
                  <a:extLst>
                    <a:ext uri="{FF2B5EF4-FFF2-40B4-BE49-F238E27FC236}">
                      <a16:creationId xmlns:a16="http://schemas.microsoft.com/office/drawing/2014/main" id="{8B3226FE-AD3D-DD79-2725-28C7C9967D32}"/>
                    </a:ext>
                  </a:extLst>
                </p:cNvPr>
                <p:cNvPicPr/>
                <p:nvPr/>
              </p:nvPicPr>
              <p:blipFill>
                <a:blip r:embed="rId257"/>
                <a:stretch>
                  <a:fillRect/>
                </a:stretch>
              </p:blipFill>
              <p:spPr>
                <a:xfrm>
                  <a:off x="6473092" y="3033742"/>
                  <a:ext cx="128520" cy="192600"/>
                </a:xfrm>
                <a:prstGeom prst="rect">
                  <a:avLst/>
                </a:prstGeom>
              </p:spPr>
            </p:pic>
          </mc:Fallback>
        </mc:AlternateContent>
        <mc:AlternateContent xmlns:mc="http://schemas.openxmlformats.org/markup-compatibility/2006" xmlns:p14="http://schemas.microsoft.com/office/powerpoint/2010/main">
          <mc:Choice Requires="p14">
            <p:contentPart p14:bwMode="auto" r:id="rId258">
              <p14:nvContentPartPr>
                <p14:cNvPr id="158" name="Ink 157">
                  <a:extLst>
                    <a:ext uri="{FF2B5EF4-FFF2-40B4-BE49-F238E27FC236}">
                      <a16:creationId xmlns:a16="http://schemas.microsoft.com/office/drawing/2014/main" id="{E31D81A4-267B-4384-C162-9FD33314A465}"/>
                    </a:ext>
                  </a:extLst>
                </p14:cNvPr>
                <p14:cNvContentPartPr/>
                <p14:nvPr/>
              </p14:nvContentPartPr>
              <p14:xfrm>
                <a:off x="6653092" y="3064342"/>
                <a:ext cx="73440" cy="176400"/>
              </p14:xfrm>
            </p:contentPart>
          </mc:Choice>
          <mc:Fallback xmlns="">
            <p:pic>
              <p:nvPicPr>
                <p:cNvPr id="158" name="Ink 157">
                  <a:extLst>
                    <a:ext uri="{FF2B5EF4-FFF2-40B4-BE49-F238E27FC236}">
                      <a16:creationId xmlns:a16="http://schemas.microsoft.com/office/drawing/2014/main" id="{E31D81A4-267B-4384-C162-9FD33314A465}"/>
                    </a:ext>
                  </a:extLst>
                </p:cNvPr>
                <p:cNvPicPr/>
                <p:nvPr/>
              </p:nvPicPr>
              <p:blipFill>
                <a:blip r:embed="rId259"/>
                <a:stretch>
                  <a:fillRect/>
                </a:stretch>
              </p:blipFill>
              <p:spPr>
                <a:xfrm>
                  <a:off x="6644452" y="3055342"/>
                  <a:ext cx="91080" cy="194040"/>
                </a:xfrm>
                <a:prstGeom prst="rect">
                  <a:avLst/>
                </a:prstGeom>
              </p:spPr>
            </p:pic>
          </mc:Fallback>
        </mc:AlternateContent>
        <mc:AlternateContent xmlns:mc="http://schemas.openxmlformats.org/markup-compatibility/2006" xmlns:p14="http://schemas.microsoft.com/office/powerpoint/2010/main">
          <mc:Choice Requires="p14">
            <p:contentPart p14:bwMode="auto" r:id="rId260">
              <p14:nvContentPartPr>
                <p14:cNvPr id="159" name="Ink 158">
                  <a:extLst>
                    <a:ext uri="{FF2B5EF4-FFF2-40B4-BE49-F238E27FC236}">
                      <a16:creationId xmlns:a16="http://schemas.microsoft.com/office/drawing/2014/main" id="{7A515B83-1B67-8A4E-EEE5-B9F143F0EB46}"/>
                    </a:ext>
                  </a:extLst>
                </p14:cNvPr>
                <p14:cNvContentPartPr/>
                <p14:nvPr/>
              </p14:nvContentPartPr>
              <p14:xfrm>
                <a:off x="6762892" y="3068662"/>
                <a:ext cx="147240" cy="149040"/>
              </p14:xfrm>
            </p:contentPart>
          </mc:Choice>
          <mc:Fallback xmlns="">
            <p:pic>
              <p:nvPicPr>
                <p:cNvPr id="159" name="Ink 158">
                  <a:extLst>
                    <a:ext uri="{FF2B5EF4-FFF2-40B4-BE49-F238E27FC236}">
                      <a16:creationId xmlns:a16="http://schemas.microsoft.com/office/drawing/2014/main" id="{7A515B83-1B67-8A4E-EEE5-B9F143F0EB46}"/>
                    </a:ext>
                  </a:extLst>
                </p:cNvPr>
                <p:cNvPicPr/>
                <p:nvPr/>
              </p:nvPicPr>
              <p:blipFill>
                <a:blip r:embed="rId261"/>
                <a:stretch>
                  <a:fillRect/>
                </a:stretch>
              </p:blipFill>
              <p:spPr>
                <a:xfrm>
                  <a:off x="6753892" y="3059662"/>
                  <a:ext cx="164880" cy="166680"/>
                </a:xfrm>
                <a:prstGeom prst="rect">
                  <a:avLst/>
                </a:prstGeom>
              </p:spPr>
            </p:pic>
          </mc:Fallback>
        </mc:AlternateContent>
        <mc:AlternateContent xmlns:mc="http://schemas.openxmlformats.org/markup-compatibility/2006" xmlns:p14="http://schemas.microsoft.com/office/powerpoint/2010/main">
          <mc:Choice Requires="p14">
            <p:contentPart p14:bwMode="auto" r:id="rId262">
              <p14:nvContentPartPr>
                <p14:cNvPr id="160" name="Ink 159">
                  <a:extLst>
                    <a:ext uri="{FF2B5EF4-FFF2-40B4-BE49-F238E27FC236}">
                      <a16:creationId xmlns:a16="http://schemas.microsoft.com/office/drawing/2014/main" id="{6356BAEF-C791-5B10-6CFB-9A3E10780095}"/>
                    </a:ext>
                  </a:extLst>
                </p14:cNvPr>
                <p14:cNvContentPartPr/>
                <p14:nvPr/>
              </p14:nvContentPartPr>
              <p14:xfrm>
                <a:off x="6973492" y="3063982"/>
                <a:ext cx="175680" cy="164880"/>
              </p14:xfrm>
            </p:contentPart>
          </mc:Choice>
          <mc:Fallback xmlns="">
            <p:pic>
              <p:nvPicPr>
                <p:cNvPr id="160" name="Ink 159">
                  <a:extLst>
                    <a:ext uri="{FF2B5EF4-FFF2-40B4-BE49-F238E27FC236}">
                      <a16:creationId xmlns:a16="http://schemas.microsoft.com/office/drawing/2014/main" id="{6356BAEF-C791-5B10-6CFB-9A3E10780095}"/>
                    </a:ext>
                  </a:extLst>
                </p:cNvPr>
                <p:cNvPicPr/>
                <p:nvPr/>
              </p:nvPicPr>
              <p:blipFill>
                <a:blip r:embed="rId263"/>
                <a:stretch>
                  <a:fillRect/>
                </a:stretch>
              </p:blipFill>
              <p:spPr>
                <a:xfrm>
                  <a:off x="6964492" y="3055342"/>
                  <a:ext cx="193320" cy="182520"/>
                </a:xfrm>
                <a:prstGeom prst="rect">
                  <a:avLst/>
                </a:prstGeom>
              </p:spPr>
            </p:pic>
          </mc:Fallback>
        </mc:AlternateContent>
        <mc:AlternateContent xmlns:mc="http://schemas.openxmlformats.org/markup-compatibility/2006" xmlns:p14="http://schemas.microsoft.com/office/powerpoint/2010/main">
          <mc:Choice Requires="p14">
            <p:contentPart p14:bwMode="auto" r:id="rId264">
              <p14:nvContentPartPr>
                <p14:cNvPr id="161" name="Ink 160">
                  <a:extLst>
                    <a:ext uri="{FF2B5EF4-FFF2-40B4-BE49-F238E27FC236}">
                      <a16:creationId xmlns:a16="http://schemas.microsoft.com/office/drawing/2014/main" id="{35DB166C-8886-90AD-D3E1-5277B7F24682}"/>
                    </a:ext>
                  </a:extLst>
                </p14:cNvPr>
                <p14:cNvContentPartPr/>
                <p14:nvPr/>
              </p14:nvContentPartPr>
              <p14:xfrm>
                <a:off x="7212892" y="3092422"/>
                <a:ext cx="135000" cy="329040"/>
              </p14:xfrm>
            </p:contentPart>
          </mc:Choice>
          <mc:Fallback xmlns="">
            <p:pic>
              <p:nvPicPr>
                <p:cNvPr id="161" name="Ink 160">
                  <a:extLst>
                    <a:ext uri="{FF2B5EF4-FFF2-40B4-BE49-F238E27FC236}">
                      <a16:creationId xmlns:a16="http://schemas.microsoft.com/office/drawing/2014/main" id="{35DB166C-8886-90AD-D3E1-5277B7F24682}"/>
                    </a:ext>
                  </a:extLst>
                </p:cNvPr>
                <p:cNvPicPr/>
                <p:nvPr/>
              </p:nvPicPr>
              <p:blipFill>
                <a:blip r:embed="rId265"/>
                <a:stretch>
                  <a:fillRect/>
                </a:stretch>
              </p:blipFill>
              <p:spPr>
                <a:xfrm>
                  <a:off x="7203892" y="3083782"/>
                  <a:ext cx="152640" cy="346680"/>
                </a:xfrm>
                <a:prstGeom prst="rect">
                  <a:avLst/>
                </a:prstGeom>
              </p:spPr>
            </p:pic>
          </mc:Fallback>
        </mc:AlternateContent>
        <mc:AlternateContent xmlns:mc="http://schemas.openxmlformats.org/markup-compatibility/2006" xmlns:p14="http://schemas.microsoft.com/office/powerpoint/2010/main">
          <mc:Choice Requires="p14">
            <p:contentPart p14:bwMode="auto" r:id="rId266">
              <p14:nvContentPartPr>
                <p14:cNvPr id="162" name="Ink 161">
                  <a:extLst>
                    <a:ext uri="{FF2B5EF4-FFF2-40B4-BE49-F238E27FC236}">
                      <a16:creationId xmlns:a16="http://schemas.microsoft.com/office/drawing/2014/main" id="{6A95E1D4-E3B3-D6F4-35BA-DF85711F65B4}"/>
                    </a:ext>
                  </a:extLst>
                </p14:cNvPr>
                <p14:cNvContentPartPr/>
                <p14:nvPr/>
              </p14:nvContentPartPr>
              <p14:xfrm>
                <a:off x="7423492" y="3089542"/>
                <a:ext cx="95400" cy="166320"/>
              </p14:xfrm>
            </p:contentPart>
          </mc:Choice>
          <mc:Fallback xmlns="">
            <p:pic>
              <p:nvPicPr>
                <p:cNvPr id="162" name="Ink 161">
                  <a:extLst>
                    <a:ext uri="{FF2B5EF4-FFF2-40B4-BE49-F238E27FC236}">
                      <a16:creationId xmlns:a16="http://schemas.microsoft.com/office/drawing/2014/main" id="{6A95E1D4-E3B3-D6F4-35BA-DF85711F65B4}"/>
                    </a:ext>
                  </a:extLst>
                </p:cNvPr>
                <p:cNvPicPr/>
                <p:nvPr/>
              </p:nvPicPr>
              <p:blipFill>
                <a:blip r:embed="rId267"/>
                <a:stretch>
                  <a:fillRect/>
                </a:stretch>
              </p:blipFill>
              <p:spPr>
                <a:xfrm>
                  <a:off x="7414852" y="3080542"/>
                  <a:ext cx="113040"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268">
              <p14:nvContentPartPr>
                <p14:cNvPr id="163" name="Ink 162">
                  <a:extLst>
                    <a:ext uri="{FF2B5EF4-FFF2-40B4-BE49-F238E27FC236}">
                      <a16:creationId xmlns:a16="http://schemas.microsoft.com/office/drawing/2014/main" id="{1A79B2EB-004A-6B89-6627-7309C74C3CF4}"/>
                    </a:ext>
                  </a:extLst>
                </p14:cNvPr>
                <p14:cNvContentPartPr/>
                <p14:nvPr/>
              </p14:nvContentPartPr>
              <p14:xfrm>
                <a:off x="7578652" y="3052822"/>
                <a:ext cx="153000" cy="206640"/>
              </p14:xfrm>
            </p:contentPart>
          </mc:Choice>
          <mc:Fallback xmlns="">
            <p:pic>
              <p:nvPicPr>
                <p:cNvPr id="163" name="Ink 162">
                  <a:extLst>
                    <a:ext uri="{FF2B5EF4-FFF2-40B4-BE49-F238E27FC236}">
                      <a16:creationId xmlns:a16="http://schemas.microsoft.com/office/drawing/2014/main" id="{1A79B2EB-004A-6B89-6627-7309C74C3CF4}"/>
                    </a:ext>
                  </a:extLst>
                </p:cNvPr>
                <p:cNvPicPr/>
                <p:nvPr/>
              </p:nvPicPr>
              <p:blipFill>
                <a:blip r:embed="rId269"/>
                <a:stretch>
                  <a:fillRect/>
                </a:stretch>
              </p:blipFill>
              <p:spPr>
                <a:xfrm>
                  <a:off x="7570012" y="3044182"/>
                  <a:ext cx="170640" cy="224280"/>
                </a:xfrm>
                <a:prstGeom prst="rect">
                  <a:avLst/>
                </a:prstGeom>
              </p:spPr>
            </p:pic>
          </mc:Fallback>
        </mc:AlternateContent>
        <mc:AlternateContent xmlns:mc="http://schemas.openxmlformats.org/markup-compatibility/2006" xmlns:p14="http://schemas.microsoft.com/office/powerpoint/2010/main">
          <mc:Choice Requires="p14">
            <p:contentPart p14:bwMode="auto" r:id="rId270">
              <p14:nvContentPartPr>
                <p14:cNvPr id="165" name="Ink 164">
                  <a:extLst>
                    <a:ext uri="{FF2B5EF4-FFF2-40B4-BE49-F238E27FC236}">
                      <a16:creationId xmlns:a16="http://schemas.microsoft.com/office/drawing/2014/main" id="{E0EB5D9D-C2A6-DF70-A702-F05FD36DE611}"/>
                    </a:ext>
                  </a:extLst>
                </p14:cNvPr>
                <p14:cNvContentPartPr/>
                <p14:nvPr/>
              </p14:nvContentPartPr>
              <p14:xfrm>
                <a:off x="3622252" y="3417862"/>
                <a:ext cx="225720" cy="137160"/>
              </p14:xfrm>
            </p:contentPart>
          </mc:Choice>
          <mc:Fallback xmlns="">
            <p:pic>
              <p:nvPicPr>
                <p:cNvPr id="165" name="Ink 164">
                  <a:extLst>
                    <a:ext uri="{FF2B5EF4-FFF2-40B4-BE49-F238E27FC236}">
                      <a16:creationId xmlns:a16="http://schemas.microsoft.com/office/drawing/2014/main" id="{E0EB5D9D-C2A6-DF70-A702-F05FD36DE611}"/>
                    </a:ext>
                  </a:extLst>
                </p:cNvPr>
                <p:cNvPicPr/>
                <p:nvPr/>
              </p:nvPicPr>
              <p:blipFill>
                <a:blip r:embed="rId271"/>
                <a:stretch>
                  <a:fillRect/>
                </a:stretch>
              </p:blipFill>
              <p:spPr>
                <a:xfrm>
                  <a:off x="3613252" y="3409222"/>
                  <a:ext cx="243360" cy="154800"/>
                </a:xfrm>
                <a:prstGeom prst="rect">
                  <a:avLst/>
                </a:prstGeom>
              </p:spPr>
            </p:pic>
          </mc:Fallback>
        </mc:AlternateContent>
        <mc:AlternateContent xmlns:mc="http://schemas.openxmlformats.org/markup-compatibility/2006" xmlns:p14="http://schemas.microsoft.com/office/powerpoint/2010/main">
          <mc:Choice Requires="p14">
            <p:contentPart p14:bwMode="auto" r:id="rId272">
              <p14:nvContentPartPr>
                <p14:cNvPr id="166" name="Ink 165">
                  <a:extLst>
                    <a:ext uri="{FF2B5EF4-FFF2-40B4-BE49-F238E27FC236}">
                      <a16:creationId xmlns:a16="http://schemas.microsoft.com/office/drawing/2014/main" id="{27C28A2A-F13F-85DA-1437-1F35442A7FEA}"/>
                    </a:ext>
                  </a:extLst>
                </p14:cNvPr>
                <p14:cNvContentPartPr/>
                <p14:nvPr/>
              </p14:nvContentPartPr>
              <p14:xfrm>
                <a:off x="3632692" y="3534862"/>
                <a:ext cx="163080" cy="129960"/>
              </p14:xfrm>
            </p:contentPart>
          </mc:Choice>
          <mc:Fallback xmlns="">
            <p:pic>
              <p:nvPicPr>
                <p:cNvPr id="166" name="Ink 165">
                  <a:extLst>
                    <a:ext uri="{FF2B5EF4-FFF2-40B4-BE49-F238E27FC236}">
                      <a16:creationId xmlns:a16="http://schemas.microsoft.com/office/drawing/2014/main" id="{27C28A2A-F13F-85DA-1437-1F35442A7FEA}"/>
                    </a:ext>
                  </a:extLst>
                </p:cNvPr>
                <p:cNvPicPr/>
                <p:nvPr/>
              </p:nvPicPr>
              <p:blipFill>
                <a:blip r:embed="rId273"/>
                <a:stretch>
                  <a:fillRect/>
                </a:stretch>
              </p:blipFill>
              <p:spPr>
                <a:xfrm>
                  <a:off x="3624052" y="3525862"/>
                  <a:ext cx="180720" cy="147600"/>
                </a:xfrm>
                <a:prstGeom prst="rect">
                  <a:avLst/>
                </a:prstGeom>
              </p:spPr>
            </p:pic>
          </mc:Fallback>
        </mc:AlternateContent>
        <mc:AlternateContent xmlns:mc="http://schemas.openxmlformats.org/markup-compatibility/2006" xmlns:p14="http://schemas.microsoft.com/office/powerpoint/2010/main">
          <mc:Choice Requires="p14">
            <p:contentPart p14:bwMode="auto" r:id="rId274">
              <p14:nvContentPartPr>
                <p14:cNvPr id="167" name="Ink 166">
                  <a:extLst>
                    <a:ext uri="{FF2B5EF4-FFF2-40B4-BE49-F238E27FC236}">
                      <a16:creationId xmlns:a16="http://schemas.microsoft.com/office/drawing/2014/main" id="{394643DB-268A-4EBA-6A13-371F4A604526}"/>
                    </a:ext>
                  </a:extLst>
                </p14:cNvPr>
                <p14:cNvContentPartPr/>
                <p14:nvPr/>
              </p14:nvContentPartPr>
              <p14:xfrm>
                <a:off x="3786412" y="3566902"/>
                <a:ext cx="265320" cy="96840"/>
              </p14:xfrm>
            </p:contentPart>
          </mc:Choice>
          <mc:Fallback xmlns="">
            <p:pic>
              <p:nvPicPr>
                <p:cNvPr id="167" name="Ink 166">
                  <a:extLst>
                    <a:ext uri="{FF2B5EF4-FFF2-40B4-BE49-F238E27FC236}">
                      <a16:creationId xmlns:a16="http://schemas.microsoft.com/office/drawing/2014/main" id="{394643DB-268A-4EBA-6A13-371F4A604526}"/>
                    </a:ext>
                  </a:extLst>
                </p:cNvPr>
                <p:cNvPicPr/>
                <p:nvPr/>
              </p:nvPicPr>
              <p:blipFill>
                <a:blip r:embed="rId275"/>
                <a:stretch>
                  <a:fillRect/>
                </a:stretch>
              </p:blipFill>
              <p:spPr>
                <a:xfrm>
                  <a:off x="3777412" y="3558262"/>
                  <a:ext cx="282960" cy="114480"/>
                </a:xfrm>
                <a:prstGeom prst="rect">
                  <a:avLst/>
                </a:prstGeom>
              </p:spPr>
            </p:pic>
          </mc:Fallback>
        </mc:AlternateContent>
        <mc:AlternateContent xmlns:mc="http://schemas.openxmlformats.org/markup-compatibility/2006" xmlns:p14="http://schemas.microsoft.com/office/powerpoint/2010/main">
          <mc:Choice Requires="p14">
            <p:contentPart p14:bwMode="auto" r:id="rId276">
              <p14:nvContentPartPr>
                <p14:cNvPr id="168" name="Ink 167">
                  <a:extLst>
                    <a:ext uri="{FF2B5EF4-FFF2-40B4-BE49-F238E27FC236}">
                      <a16:creationId xmlns:a16="http://schemas.microsoft.com/office/drawing/2014/main" id="{AD6BA685-516A-E195-30F0-734721B4225D}"/>
                    </a:ext>
                  </a:extLst>
                </p14:cNvPr>
                <p14:cNvContentPartPr/>
                <p14:nvPr/>
              </p14:nvContentPartPr>
              <p14:xfrm>
                <a:off x="3851572" y="3421822"/>
                <a:ext cx="209520" cy="143640"/>
              </p14:xfrm>
            </p:contentPart>
          </mc:Choice>
          <mc:Fallback xmlns="">
            <p:pic>
              <p:nvPicPr>
                <p:cNvPr id="168" name="Ink 167">
                  <a:extLst>
                    <a:ext uri="{FF2B5EF4-FFF2-40B4-BE49-F238E27FC236}">
                      <a16:creationId xmlns:a16="http://schemas.microsoft.com/office/drawing/2014/main" id="{AD6BA685-516A-E195-30F0-734721B4225D}"/>
                    </a:ext>
                  </a:extLst>
                </p:cNvPr>
                <p:cNvPicPr/>
                <p:nvPr/>
              </p:nvPicPr>
              <p:blipFill>
                <a:blip r:embed="rId277"/>
                <a:stretch>
                  <a:fillRect/>
                </a:stretch>
              </p:blipFill>
              <p:spPr>
                <a:xfrm>
                  <a:off x="3842932" y="3413182"/>
                  <a:ext cx="227160" cy="161280"/>
                </a:xfrm>
                <a:prstGeom prst="rect">
                  <a:avLst/>
                </a:prstGeom>
              </p:spPr>
            </p:pic>
          </mc:Fallback>
        </mc:AlternateContent>
        <mc:AlternateContent xmlns:mc="http://schemas.openxmlformats.org/markup-compatibility/2006" xmlns:p14="http://schemas.microsoft.com/office/powerpoint/2010/main">
          <mc:Choice Requires="p14">
            <p:contentPart p14:bwMode="auto" r:id="rId278">
              <p14:nvContentPartPr>
                <p14:cNvPr id="169" name="Ink 168">
                  <a:extLst>
                    <a:ext uri="{FF2B5EF4-FFF2-40B4-BE49-F238E27FC236}">
                      <a16:creationId xmlns:a16="http://schemas.microsoft.com/office/drawing/2014/main" id="{06437D6F-D441-0B8C-DC72-93CD4E84F69A}"/>
                    </a:ext>
                  </a:extLst>
                </p14:cNvPr>
                <p14:cNvContentPartPr/>
                <p14:nvPr/>
              </p14:nvContentPartPr>
              <p14:xfrm>
                <a:off x="4065412" y="3128422"/>
                <a:ext cx="790560" cy="455760"/>
              </p14:xfrm>
            </p:contentPart>
          </mc:Choice>
          <mc:Fallback xmlns="">
            <p:pic>
              <p:nvPicPr>
                <p:cNvPr id="169" name="Ink 168">
                  <a:extLst>
                    <a:ext uri="{FF2B5EF4-FFF2-40B4-BE49-F238E27FC236}">
                      <a16:creationId xmlns:a16="http://schemas.microsoft.com/office/drawing/2014/main" id="{06437D6F-D441-0B8C-DC72-93CD4E84F69A}"/>
                    </a:ext>
                  </a:extLst>
                </p:cNvPr>
                <p:cNvPicPr/>
                <p:nvPr/>
              </p:nvPicPr>
              <p:blipFill>
                <a:blip r:embed="rId279"/>
                <a:stretch>
                  <a:fillRect/>
                </a:stretch>
              </p:blipFill>
              <p:spPr>
                <a:xfrm>
                  <a:off x="4056772" y="3119422"/>
                  <a:ext cx="808200" cy="473400"/>
                </a:xfrm>
                <a:prstGeom prst="rect">
                  <a:avLst/>
                </a:prstGeom>
              </p:spPr>
            </p:pic>
          </mc:Fallback>
        </mc:AlternateContent>
        <mc:AlternateContent xmlns:mc="http://schemas.openxmlformats.org/markup-compatibility/2006" xmlns:p14="http://schemas.microsoft.com/office/powerpoint/2010/main">
          <mc:Choice Requires="p14">
            <p:contentPart p14:bwMode="auto" r:id="rId280">
              <p14:nvContentPartPr>
                <p14:cNvPr id="170" name="Ink 169">
                  <a:extLst>
                    <a:ext uri="{FF2B5EF4-FFF2-40B4-BE49-F238E27FC236}">
                      <a16:creationId xmlns:a16="http://schemas.microsoft.com/office/drawing/2014/main" id="{332D78AD-9847-A732-E38E-F9EA258DDFA6}"/>
                    </a:ext>
                  </a:extLst>
                </p14:cNvPr>
                <p14:cNvContentPartPr/>
                <p14:nvPr/>
              </p14:nvContentPartPr>
              <p14:xfrm>
                <a:off x="4804492" y="3115102"/>
                <a:ext cx="1137960" cy="27360"/>
              </p14:xfrm>
            </p:contentPart>
          </mc:Choice>
          <mc:Fallback xmlns="">
            <p:pic>
              <p:nvPicPr>
                <p:cNvPr id="170" name="Ink 169">
                  <a:extLst>
                    <a:ext uri="{FF2B5EF4-FFF2-40B4-BE49-F238E27FC236}">
                      <a16:creationId xmlns:a16="http://schemas.microsoft.com/office/drawing/2014/main" id="{332D78AD-9847-A732-E38E-F9EA258DDFA6}"/>
                    </a:ext>
                  </a:extLst>
                </p:cNvPr>
                <p:cNvPicPr/>
                <p:nvPr/>
              </p:nvPicPr>
              <p:blipFill>
                <a:blip r:embed="rId281"/>
                <a:stretch>
                  <a:fillRect/>
                </a:stretch>
              </p:blipFill>
              <p:spPr>
                <a:xfrm>
                  <a:off x="4795852" y="3106102"/>
                  <a:ext cx="1155600" cy="45000"/>
                </a:xfrm>
                <a:prstGeom prst="rect">
                  <a:avLst/>
                </a:prstGeom>
              </p:spPr>
            </p:pic>
          </mc:Fallback>
        </mc:AlternateContent>
        <mc:AlternateContent xmlns:mc="http://schemas.openxmlformats.org/markup-compatibility/2006" xmlns:p14="http://schemas.microsoft.com/office/powerpoint/2010/main">
          <mc:Choice Requires="p14">
            <p:contentPart p14:bwMode="auto" r:id="rId282">
              <p14:nvContentPartPr>
                <p14:cNvPr id="172" name="Ink 171">
                  <a:extLst>
                    <a:ext uri="{FF2B5EF4-FFF2-40B4-BE49-F238E27FC236}">
                      <a16:creationId xmlns:a16="http://schemas.microsoft.com/office/drawing/2014/main" id="{8C9BC031-D1BC-2147-2340-0CAD32004CEB}"/>
                    </a:ext>
                  </a:extLst>
                </p14:cNvPr>
                <p14:cNvContentPartPr/>
                <p14:nvPr/>
              </p14:nvContentPartPr>
              <p14:xfrm>
                <a:off x="4228132" y="2893342"/>
                <a:ext cx="41040" cy="169920"/>
              </p14:xfrm>
            </p:contentPart>
          </mc:Choice>
          <mc:Fallback xmlns="">
            <p:pic>
              <p:nvPicPr>
                <p:cNvPr id="172" name="Ink 171">
                  <a:extLst>
                    <a:ext uri="{FF2B5EF4-FFF2-40B4-BE49-F238E27FC236}">
                      <a16:creationId xmlns:a16="http://schemas.microsoft.com/office/drawing/2014/main" id="{8C9BC031-D1BC-2147-2340-0CAD32004CEB}"/>
                    </a:ext>
                  </a:extLst>
                </p:cNvPr>
                <p:cNvPicPr/>
                <p:nvPr/>
              </p:nvPicPr>
              <p:blipFill>
                <a:blip r:embed="rId283"/>
                <a:stretch>
                  <a:fillRect/>
                </a:stretch>
              </p:blipFill>
              <p:spPr>
                <a:xfrm>
                  <a:off x="4219492" y="2884342"/>
                  <a:ext cx="58680" cy="187560"/>
                </a:xfrm>
                <a:prstGeom prst="rect">
                  <a:avLst/>
                </a:prstGeom>
              </p:spPr>
            </p:pic>
          </mc:Fallback>
        </mc:AlternateContent>
        <mc:AlternateContent xmlns:mc="http://schemas.openxmlformats.org/markup-compatibility/2006" xmlns:p14="http://schemas.microsoft.com/office/powerpoint/2010/main">
          <mc:Choice Requires="p14">
            <p:contentPart p14:bwMode="auto" r:id="rId284">
              <p14:nvContentPartPr>
                <p14:cNvPr id="173" name="Ink 172">
                  <a:extLst>
                    <a:ext uri="{FF2B5EF4-FFF2-40B4-BE49-F238E27FC236}">
                      <a16:creationId xmlns:a16="http://schemas.microsoft.com/office/drawing/2014/main" id="{5C65D167-8196-4972-2B12-CDAEF76E9FA7}"/>
                    </a:ext>
                  </a:extLst>
                </p14:cNvPr>
                <p14:cNvContentPartPr/>
                <p14:nvPr/>
              </p14:nvContentPartPr>
              <p14:xfrm>
                <a:off x="4363132" y="3000622"/>
                <a:ext cx="27000" cy="32040"/>
              </p14:xfrm>
            </p:contentPart>
          </mc:Choice>
          <mc:Fallback xmlns="">
            <p:pic>
              <p:nvPicPr>
                <p:cNvPr id="173" name="Ink 172">
                  <a:extLst>
                    <a:ext uri="{FF2B5EF4-FFF2-40B4-BE49-F238E27FC236}">
                      <a16:creationId xmlns:a16="http://schemas.microsoft.com/office/drawing/2014/main" id="{5C65D167-8196-4972-2B12-CDAEF76E9FA7}"/>
                    </a:ext>
                  </a:extLst>
                </p:cNvPr>
                <p:cNvPicPr/>
                <p:nvPr/>
              </p:nvPicPr>
              <p:blipFill>
                <a:blip r:embed="rId285"/>
                <a:stretch>
                  <a:fillRect/>
                </a:stretch>
              </p:blipFill>
              <p:spPr>
                <a:xfrm>
                  <a:off x="4354492" y="2991982"/>
                  <a:ext cx="44640" cy="49680"/>
                </a:xfrm>
                <a:prstGeom prst="rect">
                  <a:avLst/>
                </a:prstGeom>
              </p:spPr>
            </p:pic>
          </mc:Fallback>
        </mc:AlternateContent>
        <mc:AlternateContent xmlns:mc="http://schemas.openxmlformats.org/markup-compatibility/2006" xmlns:p14="http://schemas.microsoft.com/office/powerpoint/2010/main">
          <mc:Choice Requires="p14">
            <p:contentPart p14:bwMode="auto" r:id="rId286">
              <p14:nvContentPartPr>
                <p14:cNvPr id="174" name="Ink 173">
                  <a:extLst>
                    <a:ext uri="{FF2B5EF4-FFF2-40B4-BE49-F238E27FC236}">
                      <a16:creationId xmlns:a16="http://schemas.microsoft.com/office/drawing/2014/main" id="{B4983F25-3613-765E-3EA6-E9406E5EA7CB}"/>
                    </a:ext>
                  </a:extLst>
                </p14:cNvPr>
                <p14:cNvContentPartPr/>
                <p14:nvPr/>
              </p14:nvContentPartPr>
              <p14:xfrm>
                <a:off x="4470052" y="3012862"/>
                <a:ext cx="43200" cy="37440"/>
              </p14:xfrm>
            </p:contentPart>
          </mc:Choice>
          <mc:Fallback xmlns="">
            <p:pic>
              <p:nvPicPr>
                <p:cNvPr id="174" name="Ink 173">
                  <a:extLst>
                    <a:ext uri="{FF2B5EF4-FFF2-40B4-BE49-F238E27FC236}">
                      <a16:creationId xmlns:a16="http://schemas.microsoft.com/office/drawing/2014/main" id="{B4983F25-3613-765E-3EA6-E9406E5EA7CB}"/>
                    </a:ext>
                  </a:extLst>
                </p:cNvPr>
                <p:cNvPicPr/>
                <p:nvPr/>
              </p:nvPicPr>
              <p:blipFill>
                <a:blip r:embed="rId287"/>
                <a:stretch>
                  <a:fillRect/>
                </a:stretch>
              </p:blipFill>
              <p:spPr>
                <a:xfrm>
                  <a:off x="4461412" y="3004222"/>
                  <a:ext cx="60840" cy="55080"/>
                </a:xfrm>
                <a:prstGeom prst="rect">
                  <a:avLst/>
                </a:prstGeom>
              </p:spPr>
            </p:pic>
          </mc:Fallback>
        </mc:AlternateContent>
        <mc:AlternateContent xmlns:mc="http://schemas.openxmlformats.org/markup-compatibility/2006" xmlns:p14="http://schemas.microsoft.com/office/powerpoint/2010/main">
          <mc:Choice Requires="p14">
            <p:contentPart p14:bwMode="auto" r:id="rId288">
              <p14:nvContentPartPr>
                <p14:cNvPr id="176" name="Ink 175">
                  <a:extLst>
                    <a:ext uri="{FF2B5EF4-FFF2-40B4-BE49-F238E27FC236}">
                      <a16:creationId xmlns:a16="http://schemas.microsoft.com/office/drawing/2014/main" id="{82FE68F2-D13B-6028-8831-335421C53D12}"/>
                    </a:ext>
                  </a:extLst>
                </p14:cNvPr>
                <p14:cNvContentPartPr/>
                <p14:nvPr/>
              </p14:nvContentPartPr>
              <p14:xfrm>
                <a:off x="4057132" y="2889022"/>
                <a:ext cx="250920" cy="208440"/>
              </p14:xfrm>
            </p:contentPart>
          </mc:Choice>
          <mc:Fallback xmlns="">
            <p:pic>
              <p:nvPicPr>
                <p:cNvPr id="176" name="Ink 175">
                  <a:extLst>
                    <a:ext uri="{FF2B5EF4-FFF2-40B4-BE49-F238E27FC236}">
                      <a16:creationId xmlns:a16="http://schemas.microsoft.com/office/drawing/2014/main" id="{82FE68F2-D13B-6028-8831-335421C53D12}"/>
                    </a:ext>
                  </a:extLst>
                </p:cNvPr>
                <p:cNvPicPr/>
                <p:nvPr/>
              </p:nvPicPr>
              <p:blipFill>
                <a:blip r:embed="rId289"/>
                <a:stretch>
                  <a:fillRect/>
                </a:stretch>
              </p:blipFill>
              <p:spPr>
                <a:xfrm>
                  <a:off x="4048132" y="2880022"/>
                  <a:ext cx="268560" cy="226080"/>
                </a:xfrm>
                <a:prstGeom prst="rect">
                  <a:avLst/>
                </a:prstGeom>
              </p:spPr>
            </p:pic>
          </mc:Fallback>
        </mc:AlternateContent>
        <mc:AlternateContent xmlns:mc="http://schemas.openxmlformats.org/markup-compatibility/2006" xmlns:p14="http://schemas.microsoft.com/office/powerpoint/2010/main">
          <mc:Choice Requires="p14">
            <p:contentPart p14:bwMode="auto" r:id="rId290">
              <p14:nvContentPartPr>
                <p14:cNvPr id="178" name="Ink 177">
                  <a:extLst>
                    <a:ext uri="{FF2B5EF4-FFF2-40B4-BE49-F238E27FC236}">
                      <a16:creationId xmlns:a16="http://schemas.microsoft.com/office/drawing/2014/main" id="{0A9C8EC2-176E-1405-9744-24F41E01A58F}"/>
                    </a:ext>
                  </a:extLst>
                </p14:cNvPr>
                <p14:cNvContentPartPr/>
                <p14:nvPr/>
              </p14:nvContentPartPr>
              <p14:xfrm>
                <a:off x="4614772" y="2941582"/>
                <a:ext cx="172440" cy="16560"/>
              </p14:xfrm>
            </p:contentPart>
          </mc:Choice>
          <mc:Fallback xmlns="">
            <p:pic>
              <p:nvPicPr>
                <p:cNvPr id="178" name="Ink 177">
                  <a:extLst>
                    <a:ext uri="{FF2B5EF4-FFF2-40B4-BE49-F238E27FC236}">
                      <a16:creationId xmlns:a16="http://schemas.microsoft.com/office/drawing/2014/main" id="{0A9C8EC2-176E-1405-9744-24F41E01A58F}"/>
                    </a:ext>
                  </a:extLst>
                </p:cNvPr>
                <p:cNvPicPr/>
                <p:nvPr/>
              </p:nvPicPr>
              <p:blipFill>
                <a:blip r:embed="rId291"/>
                <a:stretch>
                  <a:fillRect/>
                </a:stretch>
              </p:blipFill>
              <p:spPr>
                <a:xfrm>
                  <a:off x="4605772" y="2932942"/>
                  <a:ext cx="190080" cy="34200"/>
                </a:xfrm>
                <a:prstGeom prst="rect">
                  <a:avLst/>
                </a:prstGeom>
              </p:spPr>
            </p:pic>
          </mc:Fallback>
        </mc:AlternateContent>
        <mc:AlternateContent xmlns:mc="http://schemas.openxmlformats.org/markup-compatibility/2006" xmlns:p14="http://schemas.microsoft.com/office/powerpoint/2010/main">
          <mc:Choice Requires="p14">
            <p:contentPart p14:bwMode="auto" r:id="rId292">
              <p14:nvContentPartPr>
                <p14:cNvPr id="179" name="Ink 178">
                  <a:extLst>
                    <a:ext uri="{FF2B5EF4-FFF2-40B4-BE49-F238E27FC236}">
                      <a16:creationId xmlns:a16="http://schemas.microsoft.com/office/drawing/2014/main" id="{E7BB06CC-2704-89D0-E0DA-A73EE5DEF87D}"/>
                    </a:ext>
                  </a:extLst>
                </p14:cNvPr>
                <p14:cNvContentPartPr/>
                <p14:nvPr/>
              </p14:nvContentPartPr>
              <p14:xfrm>
                <a:off x="4645372" y="2887222"/>
                <a:ext cx="39600" cy="155160"/>
              </p14:xfrm>
            </p:contentPart>
          </mc:Choice>
          <mc:Fallback xmlns="">
            <p:pic>
              <p:nvPicPr>
                <p:cNvPr id="179" name="Ink 178">
                  <a:extLst>
                    <a:ext uri="{FF2B5EF4-FFF2-40B4-BE49-F238E27FC236}">
                      <a16:creationId xmlns:a16="http://schemas.microsoft.com/office/drawing/2014/main" id="{E7BB06CC-2704-89D0-E0DA-A73EE5DEF87D}"/>
                    </a:ext>
                  </a:extLst>
                </p:cNvPr>
                <p:cNvPicPr/>
                <p:nvPr/>
              </p:nvPicPr>
              <p:blipFill>
                <a:blip r:embed="rId293"/>
                <a:stretch>
                  <a:fillRect/>
                </a:stretch>
              </p:blipFill>
              <p:spPr>
                <a:xfrm>
                  <a:off x="4636372" y="2878222"/>
                  <a:ext cx="57240" cy="172800"/>
                </a:xfrm>
                <a:prstGeom prst="rect">
                  <a:avLst/>
                </a:prstGeom>
              </p:spPr>
            </p:pic>
          </mc:Fallback>
        </mc:AlternateContent>
        <mc:AlternateContent xmlns:mc="http://schemas.openxmlformats.org/markup-compatibility/2006" xmlns:p14="http://schemas.microsoft.com/office/powerpoint/2010/main">
          <mc:Choice Requires="p14">
            <p:contentPart p14:bwMode="auto" r:id="rId294">
              <p14:nvContentPartPr>
                <p14:cNvPr id="180" name="Ink 179">
                  <a:extLst>
                    <a:ext uri="{FF2B5EF4-FFF2-40B4-BE49-F238E27FC236}">
                      <a16:creationId xmlns:a16="http://schemas.microsoft.com/office/drawing/2014/main" id="{E51D972A-C747-20A6-0FF5-972D8B50324B}"/>
                    </a:ext>
                  </a:extLst>
                </p14:cNvPr>
                <p14:cNvContentPartPr/>
                <p14:nvPr/>
              </p14:nvContentPartPr>
              <p14:xfrm>
                <a:off x="4569052" y="2893702"/>
                <a:ext cx="150120" cy="126000"/>
              </p14:xfrm>
            </p:contentPart>
          </mc:Choice>
          <mc:Fallback xmlns="">
            <p:pic>
              <p:nvPicPr>
                <p:cNvPr id="180" name="Ink 179">
                  <a:extLst>
                    <a:ext uri="{FF2B5EF4-FFF2-40B4-BE49-F238E27FC236}">
                      <a16:creationId xmlns:a16="http://schemas.microsoft.com/office/drawing/2014/main" id="{E51D972A-C747-20A6-0FF5-972D8B50324B}"/>
                    </a:ext>
                  </a:extLst>
                </p:cNvPr>
                <p:cNvPicPr/>
                <p:nvPr/>
              </p:nvPicPr>
              <p:blipFill>
                <a:blip r:embed="rId295"/>
                <a:stretch>
                  <a:fillRect/>
                </a:stretch>
              </p:blipFill>
              <p:spPr>
                <a:xfrm>
                  <a:off x="4560412" y="2885062"/>
                  <a:ext cx="167760" cy="143640"/>
                </a:xfrm>
                <a:prstGeom prst="rect">
                  <a:avLst/>
                </a:prstGeom>
              </p:spPr>
            </p:pic>
          </mc:Fallback>
        </mc:AlternateContent>
        <mc:AlternateContent xmlns:mc="http://schemas.openxmlformats.org/markup-compatibility/2006" xmlns:p14="http://schemas.microsoft.com/office/powerpoint/2010/main">
          <mc:Choice Requires="p14">
            <p:contentPart p14:bwMode="auto" r:id="rId296">
              <p14:nvContentPartPr>
                <p14:cNvPr id="194" name="Ink 193">
                  <a:extLst>
                    <a:ext uri="{FF2B5EF4-FFF2-40B4-BE49-F238E27FC236}">
                      <a16:creationId xmlns:a16="http://schemas.microsoft.com/office/drawing/2014/main" id="{AAF67506-4DEE-5496-F379-C20CE948B91C}"/>
                    </a:ext>
                  </a:extLst>
                </p14:cNvPr>
                <p14:cNvContentPartPr/>
                <p14:nvPr/>
              </p14:nvContentPartPr>
              <p14:xfrm>
                <a:off x="5989252" y="4398142"/>
                <a:ext cx="1626840" cy="671760"/>
              </p14:xfrm>
            </p:contentPart>
          </mc:Choice>
          <mc:Fallback xmlns="">
            <p:pic>
              <p:nvPicPr>
                <p:cNvPr id="194" name="Ink 193">
                  <a:extLst>
                    <a:ext uri="{FF2B5EF4-FFF2-40B4-BE49-F238E27FC236}">
                      <a16:creationId xmlns:a16="http://schemas.microsoft.com/office/drawing/2014/main" id="{AAF67506-4DEE-5496-F379-C20CE948B91C}"/>
                    </a:ext>
                  </a:extLst>
                </p:cNvPr>
                <p:cNvPicPr/>
                <p:nvPr/>
              </p:nvPicPr>
              <p:blipFill>
                <a:blip r:embed="rId297"/>
                <a:stretch>
                  <a:fillRect/>
                </a:stretch>
              </p:blipFill>
              <p:spPr>
                <a:xfrm>
                  <a:off x="5980612" y="4389502"/>
                  <a:ext cx="1644480" cy="689400"/>
                </a:xfrm>
                <a:prstGeom prst="rect">
                  <a:avLst/>
                </a:prstGeom>
              </p:spPr>
            </p:pic>
          </mc:Fallback>
        </mc:AlternateContent>
        <mc:AlternateContent xmlns:mc="http://schemas.openxmlformats.org/markup-compatibility/2006" xmlns:p14="http://schemas.microsoft.com/office/powerpoint/2010/main">
          <mc:Choice Requires="p14">
            <p:contentPart p14:bwMode="auto" r:id="rId298">
              <p14:nvContentPartPr>
                <p14:cNvPr id="195" name="Ink 194">
                  <a:extLst>
                    <a:ext uri="{FF2B5EF4-FFF2-40B4-BE49-F238E27FC236}">
                      <a16:creationId xmlns:a16="http://schemas.microsoft.com/office/drawing/2014/main" id="{B4F5BAFD-4E40-B439-74BE-760F5C96D66C}"/>
                    </a:ext>
                  </a:extLst>
                </p14:cNvPr>
                <p14:cNvContentPartPr/>
                <p14:nvPr/>
              </p14:nvContentPartPr>
              <p14:xfrm>
                <a:off x="6237652" y="4312102"/>
                <a:ext cx="2188440" cy="840600"/>
              </p14:xfrm>
            </p:contentPart>
          </mc:Choice>
          <mc:Fallback xmlns="">
            <p:pic>
              <p:nvPicPr>
                <p:cNvPr id="195" name="Ink 194">
                  <a:extLst>
                    <a:ext uri="{FF2B5EF4-FFF2-40B4-BE49-F238E27FC236}">
                      <a16:creationId xmlns:a16="http://schemas.microsoft.com/office/drawing/2014/main" id="{B4F5BAFD-4E40-B439-74BE-760F5C96D66C}"/>
                    </a:ext>
                  </a:extLst>
                </p:cNvPr>
                <p:cNvPicPr/>
                <p:nvPr/>
              </p:nvPicPr>
              <p:blipFill>
                <a:blip r:embed="rId299"/>
                <a:stretch>
                  <a:fillRect/>
                </a:stretch>
              </p:blipFill>
              <p:spPr>
                <a:xfrm>
                  <a:off x="6228652" y="4303102"/>
                  <a:ext cx="2206080" cy="858240"/>
                </a:xfrm>
                <a:prstGeom prst="rect">
                  <a:avLst/>
                </a:prstGeom>
              </p:spPr>
            </p:pic>
          </mc:Fallback>
        </mc:AlternateContent>
        <mc:AlternateContent xmlns:mc="http://schemas.openxmlformats.org/markup-compatibility/2006" xmlns:p14="http://schemas.microsoft.com/office/powerpoint/2010/main">
          <mc:Choice Requires="p14">
            <p:contentPart p14:bwMode="auto" r:id="rId300">
              <p14:nvContentPartPr>
                <p14:cNvPr id="196" name="Ink 195">
                  <a:extLst>
                    <a:ext uri="{FF2B5EF4-FFF2-40B4-BE49-F238E27FC236}">
                      <a16:creationId xmlns:a16="http://schemas.microsoft.com/office/drawing/2014/main" id="{98C0C210-E60E-98E4-4857-70E82D555504}"/>
                    </a:ext>
                  </a:extLst>
                </p14:cNvPr>
                <p14:cNvContentPartPr/>
                <p14:nvPr/>
              </p14:nvContentPartPr>
              <p14:xfrm>
                <a:off x="6608812" y="4539982"/>
                <a:ext cx="326520" cy="222120"/>
              </p14:xfrm>
            </p:contentPart>
          </mc:Choice>
          <mc:Fallback xmlns="">
            <p:pic>
              <p:nvPicPr>
                <p:cNvPr id="196" name="Ink 195">
                  <a:extLst>
                    <a:ext uri="{FF2B5EF4-FFF2-40B4-BE49-F238E27FC236}">
                      <a16:creationId xmlns:a16="http://schemas.microsoft.com/office/drawing/2014/main" id="{98C0C210-E60E-98E4-4857-70E82D555504}"/>
                    </a:ext>
                  </a:extLst>
                </p:cNvPr>
                <p:cNvPicPr/>
                <p:nvPr/>
              </p:nvPicPr>
              <p:blipFill>
                <a:blip r:embed="rId301"/>
                <a:stretch>
                  <a:fillRect/>
                </a:stretch>
              </p:blipFill>
              <p:spPr>
                <a:xfrm>
                  <a:off x="6600172" y="4530982"/>
                  <a:ext cx="344160" cy="239760"/>
                </a:xfrm>
                <a:prstGeom prst="rect">
                  <a:avLst/>
                </a:prstGeom>
              </p:spPr>
            </p:pic>
          </mc:Fallback>
        </mc:AlternateContent>
        <mc:AlternateContent xmlns:mc="http://schemas.openxmlformats.org/markup-compatibility/2006" xmlns:p14="http://schemas.microsoft.com/office/powerpoint/2010/main">
          <mc:Choice Requires="p14">
            <p:contentPart p14:bwMode="auto" r:id="rId302">
              <p14:nvContentPartPr>
                <p14:cNvPr id="197" name="Ink 196">
                  <a:extLst>
                    <a:ext uri="{FF2B5EF4-FFF2-40B4-BE49-F238E27FC236}">
                      <a16:creationId xmlns:a16="http://schemas.microsoft.com/office/drawing/2014/main" id="{B936A87E-64D0-C323-158B-04D87DB7D71E}"/>
                    </a:ext>
                  </a:extLst>
                </p14:cNvPr>
                <p14:cNvContentPartPr/>
                <p14:nvPr/>
              </p14:nvContentPartPr>
              <p14:xfrm>
                <a:off x="7026412" y="4653022"/>
                <a:ext cx="14760" cy="126000"/>
              </p14:xfrm>
            </p:contentPart>
          </mc:Choice>
          <mc:Fallback xmlns="">
            <p:pic>
              <p:nvPicPr>
                <p:cNvPr id="197" name="Ink 196">
                  <a:extLst>
                    <a:ext uri="{FF2B5EF4-FFF2-40B4-BE49-F238E27FC236}">
                      <a16:creationId xmlns:a16="http://schemas.microsoft.com/office/drawing/2014/main" id="{B936A87E-64D0-C323-158B-04D87DB7D71E}"/>
                    </a:ext>
                  </a:extLst>
                </p:cNvPr>
                <p:cNvPicPr/>
                <p:nvPr/>
              </p:nvPicPr>
              <p:blipFill>
                <a:blip r:embed="rId303"/>
                <a:stretch>
                  <a:fillRect/>
                </a:stretch>
              </p:blipFill>
              <p:spPr>
                <a:xfrm>
                  <a:off x="7017772" y="4644382"/>
                  <a:ext cx="32400" cy="143640"/>
                </a:xfrm>
                <a:prstGeom prst="rect">
                  <a:avLst/>
                </a:prstGeom>
              </p:spPr>
            </p:pic>
          </mc:Fallback>
        </mc:AlternateContent>
        <mc:AlternateContent xmlns:mc="http://schemas.openxmlformats.org/markup-compatibility/2006" xmlns:p14="http://schemas.microsoft.com/office/powerpoint/2010/main">
          <mc:Choice Requires="p14">
            <p:contentPart p14:bwMode="auto" r:id="rId304">
              <p14:nvContentPartPr>
                <p14:cNvPr id="198" name="Ink 197">
                  <a:extLst>
                    <a:ext uri="{FF2B5EF4-FFF2-40B4-BE49-F238E27FC236}">
                      <a16:creationId xmlns:a16="http://schemas.microsoft.com/office/drawing/2014/main" id="{C0ACEEA1-A7F6-BB57-447A-FAF0B6BFE0F0}"/>
                    </a:ext>
                  </a:extLst>
                </p14:cNvPr>
                <p14:cNvContentPartPr/>
                <p14:nvPr/>
              </p14:nvContentPartPr>
              <p14:xfrm>
                <a:off x="7038652" y="4515142"/>
                <a:ext cx="360" cy="14040"/>
              </p14:xfrm>
            </p:contentPart>
          </mc:Choice>
          <mc:Fallback xmlns="">
            <p:pic>
              <p:nvPicPr>
                <p:cNvPr id="198" name="Ink 197">
                  <a:extLst>
                    <a:ext uri="{FF2B5EF4-FFF2-40B4-BE49-F238E27FC236}">
                      <a16:creationId xmlns:a16="http://schemas.microsoft.com/office/drawing/2014/main" id="{C0ACEEA1-A7F6-BB57-447A-FAF0B6BFE0F0}"/>
                    </a:ext>
                  </a:extLst>
                </p:cNvPr>
                <p:cNvPicPr/>
                <p:nvPr/>
              </p:nvPicPr>
              <p:blipFill>
                <a:blip r:embed="rId305"/>
                <a:stretch>
                  <a:fillRect/>
                </a:stretch>
              </p:blipFill>
              <p:spPr>
                <a:xfrm>
                  <a:off x="7030012" y="4506502"/>
                  <a:ext cx="18000" cy="31680"/>
                </a:xfrm>
                <a:prstGeom prst="rect">
                  <a:avLst/>
                </a:prstGeom>
              </p:spPr>
            </p:pic>
          </mc:Fallback>
        </mc:AlternateContent>
        <mc:AlternateContent xmlns:mc="http://schemas.openxmlformats.org/markup-compatibility/2006" xmlns:p14="http://schemas.microsoft.com/office/powerpoint/2010/main">
          <mc:Choice Requires="p14">
            <p:contentPart p14:bwMode="auto" r:id="rId306">
              <p14:nvContentPartPr>
                <p14:cNvPr id="199" name="Ink 198">
                  <a:extLst>
                    <a:ext uri="{FF2B5EF4-FFF2-40B4-BE49-F238E27FC236}">
                      <a16:creationId xmlns:a16="http://schemas.microsoft.com/office/drawing/2014/main" id="{34A76B90-A45B-BD35-2B5D-4804D33F22CB}"/>
                    </a:ext>
                  </a:extLst>
                </p14:cNvPr>
                <p14:cNvContentPartPr/>
                <p14:nvPr/>
              </p14:nvContentPartPr>
              <p14:xfrm>
                <a:off x="7100212" y="4657702"/>
                <a:ext cx="199440" cy="104400"/>
              </p14:xfrm>
            </p:contentPart>
          </mc:Choice>
          <mc:Fallback xmlns="">
            <p:pic>
              <p:nvPicPr>
                <p:cNvPr id="199" name="Ink 198">
                  <a:extLst>
                    <a:ext uri="{FF2B5EF4-FFF2-40B4-BE49-F238E27FC236}">
                      <a16:creationId xmlns:a16="http://schemas.microsoft.com/office/drawing/2014/main" id="{34A76B90-A45B-BD35-2B5D-4804D33F22CB}"/>
                    </a:ext>
                  </a:extLst>
                </p:cNvPr>
                <p:cNvPicPr/>
                <p:nvPr/>
              </p:nvPicPr>
              <p:blipFill>
                <a:blip r:embed="rId307"/>
                <a:stretch>
                  <a:fillRect/>
                </a:stretch>
              </p:blipFill>
              <p:spPr>
                <a:xfrm>
                  <a:off x="7091572" y="4648702"/>
                  <a:ext cx="217080" cy="122040"/>
                </a:xfrm>
                <a:prstGeom prst="rect">
                  <a:avLst/>
                </a:prstGeom>
              </p:spPr>
            </p:pic>
          </mc:Fallback>
        </mc:AlternateContent>
        <mc:AlternateContent xmlns:mc="http://schemas.openxmlformats.org/markup-compatibility/2006" xmlns:p14="http://schemas.microsoft.com/office/powerpoint/2010/main">
          <mc:Choice Requires="p14">
            <p:contentPart p14:bwMode="auto" r:id="rId308">
              <p14:nvContentPartPr>
                <p14:cNvPr id="200" name="Ink 199">
                  <a:extLst>
                    <a:ext uri="{FF2B5EF4-FFF2-40B4-BE49-F238E27FC236}">
                      <a16:creationId xmlns:a16="http://schemas.microsoft.com/office/drawing/2014/main" id="{65286FAA-F33B-9FB1-0754-9F344026A07B}"/>
                    </a:ext>
                  </a:extLst>
                </p14:cNvPr>
                <p14:cNvContentPartPr/>
                <p14:nvPr/>
              </p14:nvContentPartPr>
              <p14:xfrm>
                <a:off x="7364452" y="4639342"/>
                <a:ext cx="139320" cy="296640"/>
              </p14:xfrm>
            </p:contentPart>
          </mc:Choice>
          <mc:Fallback xmlns="">
            <p:pic>
              <p:nvPicPr>
                <p:cNvPr id="200" name="Ink 199">
                  <a:extLst>
                    <a:ext uri="{FF2B5EF4-FFF2-40B4-BE49-F238E27FC236}">
                      <a16:creationId xmlns:a16="http://schemas.microsoft.com/office/drawing/2014/main" id="{65286FAA-F33B-9FB1-0754-9F344026A07B}"/>
                    </a:ext>
                  </a:extLst>
                </p:cNvPr>
                <p:cNvPicPr/>
                <p:nvPr/>
              </p:nvPicPr>
              <p:blipFill>
                <a:blip r:embed="rId309"/>
                <a:stretch>
                  <a:fillRect/>
                </a:stretch>
              </p:blipFill>
              <p:spPr>
                <a:xfrm>
                  <a:off x="7355452" y="4630702"/>
                  <a:ext cx="156960" cy="314280"/>
                </a:xfrm>
                <a:prstGeom prst="rect">
                  <a:avLst/>
                </a:prstGeom>
              </p:spPr>
            </p:pic>
          </mc:Fallback>
        </mc:AlternateContent>
        <mc:AlternateContent xmlns:mc="http://schemas.openxmlformats.org/markup-compatibility/2006" xmlns:p14="http://schemas.microsoft.com/office/powerpoint/2010/main">
          <mc:Choice Requires="p14">
            <p:contentPart p14:bwMode="auto" r:id="rId310">
              <p14:nvContentPartPr>
                <p14:cNvPr id="201" name="Ink 200">
                  <a:extLst>
                    <a:ext uri="{FF2B5EF4-FFF2-40B4-BE49-F238E27FC236}">
                      <a16:creationId xmlns:a16="http://schemas.microsoft.com/office/drawing/2014/main" id="{15BD569B-DB31-6041-DC04-40B055950EB1}"/>
                    </a:ext>
                  </a:extLst>
                </p14:cNvPr>
                <p14:cNvContentPartPr/>
                <p14:nvPr/>
              </p14:nvContentPartPr>
              <p14:xfrm>
                <a:off x="7551292" y="4622062"/>
                <a:ext cx="176040" cy="208800"/>
              </p14:xfrm>
            </p:contentPart>
          </mc:Choice>
          <mc:Fallback xmlns="">
            <p:pic>
              <p:nvPicPr>
                <p:cNvPr id="201" name="Ink 200">
                  <a:extLst>
                    <a:ext uri="{FF2B5EF4-FFF2-40B4-BE49-F238E27FC236}">
                      <a16:creationId xmlns:a16="http://schemas.microsoft.com/office/drawing/2014/main" id="{15BD569B-DB31-6041-DC04-40B055950EB1}"/>
                    </a:ext>
                  </a:extLst>
                </p:cNvPr>
                <p:cNvPicPr/>
                <p:nvPr/>
              </p:nvPicPr>
              <p:blipFill>
                <a:blip r:embed="rId311"/>
                <a:stretch>
                  <a:fillRect/>
                </a:stretch>
              </p:blipFill>
              <p:spPr>
                <a:xfrm>
                  <a:off x="7542292" y="4613422"/>
                  <a:ext cx="193680" cy="226440"/>
                </a:xfrm>
                <a:prstGeom prst="rect">
                  <a:avLst/>
                </a:prstGeom>
              </p:spPr>
            </p:pic>
          </mc:Fallback>
        </mc:AlternateContent>
        <mc:AlternateContent xmlns:mc="http://schemas.openxmlformats.org/markup-compatibility/2006" xmlns:p14="http://schemas.microsoft.com/office/powerpoint/2010/main">
          <mc:Choice Requires="p14">
            <p:contentPart p14:bwMode="auto" r:id="rId312">
              <p14:nvContentPartPr>
                <p14:cNvPr id="203" name="Ink 202">
                  <a:extLst>
                    <a:ext uri="{FF2B5EF4-FFF2-40B4-BE49-F238E27FC236}">
                      <a16:creationId xmlns:a16="http://schemas.microsoft.com/office/drawing/2014/main" id="{0B48C696-D2E7-00E7-26D5-52FDA9879BE8}"/>
                    </a:ext>
                  </a:extLst>
                </p14:cNvPr>
                <p14:cNvContentPartPr/>
                <p14:nvPr/>
              </p14:nvContentPartPr>
              <p14:xfrm>
                <a:off x="3616492" y="3884062"/>
                <a:ext cx="304560" cy="165240"/>
              </p14:xfrm>
            </p:contentPart>
          </mc:Choice>
          <mc:Fallback xmlns="">
            <p:pic>
              <p:nvPicPr>
                <p:cNvPr id="203" name="Ink 202">
                  <a:extLst>
                    <a:ext uri="{FF2B5EF4-FFF2-40B4-BE49-F238E27FC236}">
                      <a16:creationId xmlns:a16="http://schemas.microsoft.com/office/drawing/2014/main" id="{0B48C696-D2E7-00E7-26D5-52FDA9879BE8}"/>
                    </a:ext>
                  </a:extLst>
                </p:cNvPr>
                <p:cNvPicPr/>
                <p:nvPr/>
              </p:nvPicPr>
              <p:blipFill>
                <a:blip r:embed="rId313"/>
                <a:stretch>
                  <a:fillRect/>
                </a:stretch>
              </p:blipFill>
              <p:spPr>
                <a:xfrm>
                  <a:off x="3607852" y="3875062"/>
                  <a:ext cx="322200" cy="182880"/>
                </a:xfrm>
                <a:prstGeom prst="rect">
                  <a:avLst/>
                </a:prstGeom>
              </p:spPr>
            </p:pic>
          </mc:Fallback>
        </mc:AlternateContent>
        <mc:AlternateContent xmlns:mc="http://schemas.openxmlformats.org/markup-compatibility/2006" xmlns:p14="http://schemas.microsoft.com/office/powerpoint/2010/main">
          <mc:Choice Requires="p14">
            <p:contentPart p14:bwMode="auto" r:id="rId314">
              <p14:nvContentPartPr>
                <p14:cNvPr id="204" name="Ink 203">
                  <a:extLst>
                    <a:ext uri="{FF2B5EF4-FFF2-40B4-BE49-F238E27FC236}">
                      <a16:creationId xmlns:a16="http://schemas.microsoft.com/office/drawing/2014/main" id="{AFA4D0D3-85D8-114D-FA4E-8E6B18D4EAC8}"/>
                    </a:ext>
                  </a:extLst>
                </p14:cNvPr>
                <p14:cNvContentPartPr/>
                <p14:nvPr/>
              </p14:nvContentPartPr>
              <p14:xfrm>
                <a:off x="3669772" y="3900262"/>
                <a:ext cx="462240" cy="324720"/>
              </p14:xfrm>
            </p:contentPart>
          </mc:Choice>
          <mc:Fallback xmlns="">
            <p:pic>
              <p:nvPicPr>
                <p:cNvPr id="204" name="Ink 203">
                  <a:extLst>
                    <a:ext uri="{FF2B5EF4-FFF2-40B4-BE49-F238E27FC236}">
                      <a16:creationId xmlns:a16="http://schemas.microsoft.com/office/drawing/2014/main" id="{AFA4D0D3-85D8-114D-FA4E-8E6B18D4EAC8}"/>
                    </a:ext>
                  </a:extLst>
                </p:cNvPr>
                <p:cNvPicPr/>
                <p:nvPr/>
              </p:nvPicPr>
              <p:blipFill>
                <a:blip r:embed="rId315"/>
                <a:stretch>
                  <a:fillRect/>
                </a:stretch>
              </p:blipFill>
              <p:spPr>
                <a:xfrm>
                  <a:off x="3660772" y="3891622"/>
                  <a:ext cx="479880" cy="342360"/>
                </a:xfrm>
                <a:prstGeom prst="rect">
                  <a:avLst/>
                </a:prstGeom>
              </p:spPr>
            </p:pic>
          </mc:Fallback>
        </mc:AlternateContent>
        <mc:AlternateContent xmlns:mc="http://schemas.openxmlformats.org/markup-compatibility/2006" xmlns:p14="http://schemas.microsoft.com/office/powerpoint/2010/main">
          <mc:Choice Requires="p14">
            <p:contentPart p14:bwMode="auto" r:id="rId316">
              <p14:nvContentPartPr>
                <p14:cNvPr id="205" name="Ink 204">
                  <a:extLst>
                    <a:ext uri="{FF2B5EF4-FFF2-40B4-BE49-F238E27FC236}">
                      <a16:creationId xmlns:a16="http://schemas.microsoft.com/office/drawing/2014/main" id="{7A792DEE-A9A2-8C35-1938-B95ECA16C5C9}"/>
                    </a:ext>
                  </a:extLst>
                </p14:cNvPr>
                <p14:cNvContentPartPr/>
                <p14:nvPr/>
              </p14:nvContentPartPr>
              <p14:xfrm>
                <a:off x="4068292" y="4044262"/>
                <a:ext cx="2050560" cy="725040"/>
              </p14:xfrm>
            </p:contentPart>
          </mc:Choice>
          <mc:Fallback xmlns="">
            <p:pic>
              <p:nvPicPr>
                <p:cNvPr id="205" name="Ink 204">
                  <a:extLst>
                    <a:ext uri="{FF2B5EF4-FFF2-40B4-BE49-F238E27FC236}">
                      <a16:creationId xmlns:a16="http://schemas.microsoft.com/office/drawing/2014/main" id="{7A792DEE-A9A2-8C35-1938-B95ECA16C5C9}"/>
                    </a:ext>
                  </a:extLst>
                </p:cNvPr>
                <p:cNvPicPr/>
                <p:nvPr/>
              </p:nvPicPr>
              <p:blipFill>
                <a:blip r:embed="rId317"/>
                <a:stretch>
                  <a:fillRect/>
                </a:stretch>
              </p:blipFill>
              <p:spPr>
                <a:xfrm>
                  <a:off x="4059652" y="4035622"/>
                  <a:ext cx="2068200" cy="742680"/>
                </a:xfrm>
                <a:prstGeom prst="rect">
                  <a:avLst/>
                </a:prstGeom>
              </p:spPr>
            </p:pic>
          </mc:Fallback>
        </mc:AlternateContent>
        <mc:AlternateContent xmlns:mc="http://schemas.openxmlformats.org/markup-compatibility/2006" xmlns:p14="http://schemas.microsoft.com/office/powerpoint/2010/main">
          <mc:Choice Requires="p14">
            <p:contentPart p14:bwMode="auto" r:id="rId318">
              <p14:nvContentPartPr>
                <p14:cNvPr id="207" name="Ink 206">
                  <a:extLst>
                    <a:ext uri="{FF2B5EF4-FFF2-40B4-BE49-F238E27FC236}">
                      <a16:creationId xmlns:a16="http://schemas.microsoft.com/office/drawing/2014/main" id="{6DC3DB56-7BE4-CF49-3298-6B887DA32E94}"/>
                    </a:ext>
                  </a:extLst>
                </p14:cNvPr>
                <p14:cNvContentPartPr/>
                <p14:nvPr/>
              </p14:nvContentPartPr>
              <p14:xfrm>
                <a:off x="3673012" y="3904222"/>
                <a:ext cx="431280" cy="290160"/>
              </p14:xfrm>
            </p:contentPart>
          </mc:Choice>
          <mc:Fallback xmlns="">
            <p:pic>
              <p:nvPicPr>
                <p:cNvPr id="207" name="Ink 206">
                  <a:extLst>
                    <a:ext uri="{FF2B5EF4-FFF2-40B4-BE49-F238E27FC236}">
                      <a16:creationId xmlns:a16="http://schemas.microsoft.com/office/drawing/2014/main" id="{6DC3DB56-7BE4-CF49-3298-6B887DA32E94}"/>
                    </a:ext>
                  </a:extLst>
                </p:cNvPr>
                <p:cNvPicPr/>
                <p:nvPr/>
              </p:nvPicPr>
              <p:blipFill>
                <a:blip r:embed="rId319"/>
                <a:stretch>
                  <a:fillRect/>
                </a:stretch>
              </p:blipFill>
              <p:spPr>
                <a:xfrm>
                  <a:off x="3664372" y="3895582"/>
                  <a:ext cx="448920" cy="307800"/>
                </a:xfrm>
                <a:prstGeom prst="rect">
                  <a:avLst/>
                </a:prstGeom>
              </p:spPr>
            </p:pic>
          </mc:Fallback>
        </mc:AlternateContent>
        <mc:AlternateContent xmlns:mc="http://schemas.openxmlformats.org/markup-compatibility/2006" xmlns:p14="http://schemas.microsoft.com/office/powerpoint/2010/main">
          <mc:Choice Requires="p14">
            <p:contentPart p14:bwMode="auto" r:id="rId320">
              <p14:nvContentPartPr>
                <p14:cNvPr id="214" name="Ink 213">
                  <a:extLst>
                    <a:ext uri="{FF2B5EF4-FFF2-40B4-BE49-F238E27FC236}">
                      <a16:creationId xmlns:a16="http://schemas.microsoft.com/office/drawing/2014/main" id="{9689B615-4A9E-8DA1-73DA-F2F5C6C979AC}"/>
                    </a:ext>
                  </a:extLst>
                </p14:cNvPr>
                <p14:cNvContentPartPr/>
                <p14:nvPr/>
              </p14:nvContentPartPr>
              <p14:xfrm>
                <a:off x="3826012" y="2720902"/>
                <a:ext cx="684720" cy="598320"/>
              </p14:xfrm>
            </p:contentPart>
          </mc:Choice>
          <mc:Fallback xmlns="">
            <p:pic>
              <p:nvPicPr>
                <p:cNvPr id="214" name="Ink 213">
                  <a:extLst>
                    <a:ext uri="{FF2B5EF4-FFF2-40B4-BE49-F238E27FC236}">
                      <a16:creationId xmlns:a16="http://schemas.microsoft.com/office/drawing/2014/main" id="{9689B615-4A9E-8DA1-73DA-F2F5C6C979AC}"/>
                    </a:ext>
                  </a:extLst>
                </p:cNvPr>
                <p:cNvPicPr/>
                <p:nvPr/>
              </p:nvPicPr>
              <p:blipFill>
                <a:blip r:embed="rId321"/>
                <a:stretch>
                  <a:fillRect/>
                </a:stretch>
              </p:blipFill>
              <p:spPr>
                <a:xfrm>
                  <a:off x="3817012" y="2711902"/>
                  <a:ext cx="702360" cy="615960"/>
                </a:xfrm>
                <a:prstGeom prst="rect">
                  <a:avLst/>
                </a:prstGeom>
              </p:spPr>
            </p:pic>
          </mc:Fallback>
        </mc:AlternateContent>
        <mc:AlternateContent xmlns:mc="http://schemas.openxmlformats.org/markup-compatibility/2006" xmlns:p14="http://schemas.microsoft.com/office/powerpoint/2010/main">
          <mc:Choice Requires="p14">
            <p:contentPart p14:bwMode="auto" r:id="rId322">
              <p14:nvContentPartPr>
                <p14:cNvPr id="208" name="Ink 207">
                  <a:extLst>
                    <a:ext uri="{FF2B5EF4-FFF2-40B4-BE49-F238E27FC236}">
                      <a16:creationId xmlns:a16="http://schemas.microsoft.com/office/drawing/2014/main" id="{6B0759EC-317D-02D9-4F14-0CE7B77DE6A4}"/>
                    </a:ext>
                  </a:extLst>
                </p14:cNvPr>
                <p14:cNvContentPartPr/>
                <p14:nvPr/>
              </p14:nvContentPartPr>
              <p14:xfrm>
                <a:off x="4580932" y="3778582"/>
                <a:ext cx="163080" cy="201240"/>
              </p14:xfrm>
            </p:contentPart>
          </mc:Choice>
          <mc:Fallback xmlns="">
            <p:pic>
              <p:nvPicPr>
                <p:cNvPr id="208" name="Ink 207">
                  <a:extLst>
                    <a:ext uri="{FF2B5EF4-FFF2-40B4-BE49-F238E27FC236}">
                      <a16:creationId xmlns:a16="http://schemas.microsoft.com/office/drawing/2014/main" id="{6B0759EC-317D-02D9-4F14-0CE7B77DE6A4}"/>
                    </a:ext>
                  </a:extLst>
                </p:cNvPr>
                <p:cNvPicPr/>
                <p:nvPr/>
              </p:nvPicPr>
              <p:blipFill>
                <a:blip r:embed="rId323"/>
                <a:stretch>
                  <a:fillRect/>
                </a:stretch>
              </p:blipFill>
              <p:spPr>
                <a:xfrm>
                  <a:off x="4572292" y="3769582"/>
                  <a:ext cx="180720" cy="218880"/>
                </a:xfrm>
                <a:prstGeom prst="rect">
                  <a:avLst/>
                </a:prstGeom>
              </p:spPr>
            </p:pic>
          </mc:Fallback>
        </mc:AlternateContent>
        <mc:AlternateContent xmlns:mc="http://schemas.openxmlformats.org/markup-compatibility/2006" xmlns:p14="http://schemas.microsoft.com/office/powerpoint/2010/main">
          <mc:Choice Requires="p14">
            <p:contentPart p14:bwMode="auto" r:id="rId324">
              <p14:nvContentPartPr>
                <p14:cNvPr id="209" name="Ink 208">
                  <a:extLst>
                    <a:ext uri="{FF2B5EF4-FFF2-40B4-BE49-F238E27FC236}">
                      <a16:creationId xmlns:a16="http://schemas.microsoft.com/office/drawing/2014/main" id="{1C0E0104-9931-267F-6E3C-65EDE17DD44A}"/>
                    </a:ext>
                  </a:extLst>
                </p14:cNvPr>
                <p14:cNvContentPartPr/>
                <p14:nvPr/>
              </p14:nvContentPartPr>
              <p14:xfrm>
                <a:off x="4826812" y="3924022"/>
                <a:ext cx="36720" cy="17640"/>
              </p14:xfrm>
            </p:contentPart>
          </mc:Choice>
          <mc:Fallback xmlns="">
            <p:pic>
              <p:nvPicPr>
                <p:cNvPr id="209" name="Ink 208">
                  <a:extLst>
                    <a:ext uri="{FF2B5EF4-FFF2-40B4-BE49-F238E27FC236}">
                      <a16:creationId xmlns:a16="http://schemas.microsoft.com/office/drawing/2014/main" id="{1C0E0104-9931-267F-6E3C-65EDE17DD44A}"/>
                    </a:ext>
                  </a:extLst>
                </p:cNvPr>
                <p:cNvPicPr/>
                <p:nvPr/>
              </p:nvPicPr>
              <p:blipFill>
                <a:blip r:embed="rId325"/>
                <a:stretch>
                  <a:fillRect/>
                </a:stretch>
              </p:blipFill>
              <p:spPr>
                <a:xfrm>
                  <a:off x="4817812" y="3915022"/>
                  <a:ext cx="5436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326">
              <p14:nvContentPartPr>
                <p14:cNvPr id="210" name="Ink 209">
                  <a:extLst>
                    <a:ext uri="{FF2B5EF4-FFF2-40B4-BE49-F238E27FC236}">
                      <a16:creationId xmlns:a16="http://schemas.microsoft.com/office/drawing/2014/main" id="{EE833781-44DD-5CBF-EF9C-F0EE444C397C}"/>
                    </a:ext>
                  </a:extLst>
                </p14:cNvPr>
                <p14:cNvContentPartPr/>
                <p14:nvPr/>
              </p14:nvContentPartPr>
              <p14:xfrm>
                <a:off x="4918972" y="3933382"/>
                <a:ext cx="21600" cy="22680"/>
              </p14:xfrm>
            </p:contentPart>
          </mc:Choice>
          <mc:Fallback xmlns="">
            <p:pic>
              <p:nvPicPr>
                <p:cNvPr id="210" name="Ink 209">
                  <a:extLst>
                    <a:ext uri="{FF2B5EF4-FFF2-40B4-BE49-F238E27FC236}">
                      <a16:creationId xmlns:a16="http://schemas.microsoft.com/office/drawing/2014/main" id="{EE833781-44DD-5CBF-EF9C-F0EE444C397C}"/>
                    </a:ext>
                  </a:extLst>
                </p:cNvPr>
                <p:cNvPicPr/>
                <p:nvPr/>
              </p:nvPicPr>
              <p:blipFill>
                <a:blip r:embed="rId327"/>
                <a:stretch>
                  <a:fillRect/>
                </a:stretch>
              </p:blipFill>
              <p:spPr>
                <a:xfrm>
                  <a:off x="4909972" y="3924742"/>
                  <a:ext cx="3924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328">
              <p14:nvContentPartPr>
                <p14:cNvPr id="211" name="Ink 210">
                  <a:extLst>
                    <a:ext uri="{FF2B5EF4-FFF2-40B4-BE49-F238E27FC236}">
                      <a16:creationId xmlns:a16="http://schemas.microsoft.com/office/drawing/2014/main" id="{02BC5E9C-EE0A-D328-F214-7001EDF1C34A}"/>
                    </a:ext>
                  </a:extLst>
                </p14:cNvPr>
                <p14:cNvContentPartPr/>
                <p14:nvPr/>
              </p14:nvContentPartPr>
              <p14:xfrm>
                <a:off x="5012932" y="3806302"/>
                <a:ext cx="269280" cy="161280"/>
              </p14:xfrm>
            </p:contentPart>
          </mc:Choice>
          <mc:Fallback xmlns="">
            <p:pic>
              <p:nvPicPr>
                <p:cNvPr id="211" name="Ink 210">
                  <a:extLst>
                    <a:ext uri="{FF2B5EF4-FFF2-40B4-BE49-F238E27FC236}">
                      <a16:creationId xmlns:a16="http://schemas.microsoft.com/office/drawing/2014/main" id="{02BC5E9C-EE0A-D328-F214-7001EDF1C34A}"/>
                    </a:ext>
                  </a:extLst>
                </p:cNvPr>
                <p:cNvPicPr/>
                <p:nvPr/>
              </p:nvPicPr>
              <p:blipFill>
                <a:blip r:embed="rId329"/>
                <a:stretch>
                  <a:fillRect/>
                </a:stretch>
              </p:blipFill>
              <p:spPr>
                <a:xfrm>
                  <a:off x="5003932" y="3797302"/>
                  <a:ext cx="286920" cy="178920"/>
                </a:xfrm>
                <a:prstGeom prst="rect">
                  <a:avLst/>
                </a:prstGeom>
              </p:spPr>
            </p:pic>
          </mc:Fallback>
        </mc:AlternateContent>
        <mc:AlternateContent xmlns:mc="http://schemas.openxmlformats.org/markup-compatibility/2006" xmlns:p14="http://schemas.microsoft.com/office/powerpoint/2010/main">
          <mc:Choice Requires="p14">
            <p:contentPart p14:bwMode="auto" r:id="rId330">
              <p14:nvContentPartPr>
                <p14:cNvPr id="215" name="Ink 214">
                  <a:extLst>
                    <a:ext uri="{FF2B5EF4-FFF2-40B4-BE49-F238E27FC236}">
                      <a16:creationId xmlns:a16="http://schemas.microsoft.com/office/drawing/2014/main" id="{6A133787-E9BE-9CC0-7077-FF3F4939117D}"/>
                    </a:ext>
                  </a:extLst>
                </p14:cNvPr>
                <p14:cNvContentPartPr/>
                <p14:nvPr/>
              </p14:nvContentPartPr>
              <p14:xfrm>
                <a:off x="4474012" y="3559342"/>
                <a:ext cx="647280" cy="487080"/>
              </p14:xfrm>
            </p:contentPart>
          </mc:Choice>
          <mc:Fallback xmlns="">
            <p:pic>
              <p:nvPicPr>
                <p:cNvPr id="215" name="Ink 214">
                  <a:extLst>
                    <a:ext uri="{FF2B5EF4-FFF2-40B4-BE49-F238E27FC236}">
                      <a16:creationId xmlns:a16="http://schemas.microsoft.com/office/drawing/2014/main" id="{6A133787-E9BE-9CC0-7077-FF3F4939117D}"/>
                    </a:ext>
                  </a:extLst>
                </p:cNvPr>
                <p:cNvPicPr/>
                <p:nvPr/>
              </p:nvPicPr>
              <p:blipFill>
                <a:blip r:embed="rId331"/>
                <a:stretch>
                  <a:fillRect/>
                </a:stretch>
              </p:blipFill>
              <p:spPr>
                <a:xfrm>
                  <a:off x="4465012" y="3550702"/>
                  <a:ext cx="664920" cy="504720"/>
                </a:xfrm>
                <a:prstGeom prst="rect">
                  <a:avLst/>
                </a:prstGeom>
              </p:spPr>
            </p:pic>
          </mc:Fallback>
        </mc:AlternateContent>
        <mc:AlternateContent xmlns:mc="http://schemas.openxmlformats.org/markup-compatibility/2006" xmlns:p14="http://schemas.microsoft.com/office/powerpoint/2010/main">
          <mc:Choice Requires="p14">
            <p:contentPart p14:bwMode="auto" r:id="rId332">
              <p14:nvContentPartPr>
                <p14:cNvPr id="182" name="Ink 181">
                  <a:extLst>
                    <a:ext uri="{FF2B5EF4-FFF2-40B4-BE49-F238E27FC236}">
                      <a16:creationId xmlns:a16="http://schemas.microsoft.com/office/drawing/2014/main" id="{A7B754BB-7771-538F-2BB3-B553981CA6AA}"/>
                    </a:ext>
                  </a:extLst>
                </p14:cNvPr>
                <p14:cNvContentPartPr/>
                <p14:nvPr/>
              </p14:nvContentPartPr>
              <p14:xfrm>
                <a:off x="8384332" y="2897302"/>
                <a:ext cx="171720" cy="356400"/>
              </p14:xfrm>
            </p:contentPart>
          </mc:Choice>
          <mc:Fallback xmlns="">
            <p:pic>
              <p:nvPicPr>
                <p:cNvPr id="182" name="Ink 181">
                  <a:extLst>
                    <a:ext uri="{FF2B5EF4-FFF2-40B4-BE49-F238E27FC236}">
                      <a16:creationId xmlns:a16="http://schemas.microsoft.com/office/drawing/2014/main" id="{A7B754BB-7771-538F-2BB3-B553981CA6AA}"/>
                    </a:ext>
                  </a:extLst>
                </p:cNvPr>
                <p:cNvPicPr/>
                <p:nvPr/>
              </p:nvPicPr>
              <p:blipFill>
                <a:blip r:embed="rId333"/>
                <a:stretch>
                  <a:fillRect/>
                </a:stretch>
              </p:blipFill>
              <p:spPr>
                <a:xfrm>
                  <a:off x="8375332" y="2888662"/>
                  <a:ext cx="189360" cy="374040"/>
                </a:xfrm>
                <a:prstGeom prst="rect">
                  <a:avLst/>
                </a:prstGeom>
              </p:spPr>
            </p:pic>
          </mc:Fallback>
        </mc:AlternateContent>
        <mc:AlternateContent xmlns:mc="http://schemas.openxmlformats.org/markup-compatibility/2006" xmlns:p14="http://schemas.microsoft.com/office/powerpoint/2010/main">
          <mc:Choice Requires="p14">
            <p:contentPart p14:bwMode="auto" r:id="rId334">
              <p14:nvContentPartPr>
                <p14:cNvPr id="183" name="Ink 182">
                  <a:extLst>
                    <a:ext uri="{FF2B5EF4-FFF2-40B4-BE49-F238E27FC236}">
                      <a16:creationId xmlns:a16="http://schemas.microsoft.com/office/drawing/2014/main" id="{5C0F551F-82C7-6701-F5F8-A8507FE8218B}"/>
                    </a:ext>
                  </a:extLst>
                </p14:cNvPr>
                <p14:cNvContentPartPr/>
                <p14:nvPr/>
              </p14:nvContentPartPr>
              <p14:xfrm>
                <a:off x="8485852" y="3099622"/>
                <a:ext cx="96120" cy="12240"/>
              </p14:xfrm>
            </p:contentPart>
          </mc:Choice>
          <mc:Fallback xmlns="">
            <p:pic>
              <p:nvPicPr>
                <p:cNvPr id="183" name="Ink 182">
                  <a:extLst>
                    <a:ext uri="{FF2B5EF4-FFF2-40B4-BE49-F238E27FC236}">
                      <a16:creationId xmlns:a16="http://schemas.microsoft.com/office/drawing/2014/main" id="{5C0F551F-82C7-6701-F5F8-A8507FE8218B}"/>
                    </a:ext>
                  </a:extLst>
                </p:cNvPr>
                <p:cNvPicPr/>
                <p:nvPr/>
              </p:nvPicPr>
              <p:blipFill>
                <a:blip r:embed="rId335"/>
                <a:stretch>
                  <a:fillRect/>
                </a:stretch>
              </p:blipFill>
              <p:spPr>
                <a:xfrm>
                  <a:off x="8476852" y="3090622"/>
                  <a:ext cx="113760" cy="29880"/>
                </a:xfrm>
                <a:prstGeom prst="rect">
                  <a:avLst/>
                </a:prstGeom>
              </p:spPr>
            </p:pic>
          </mc:Fallback>
        </mc:AlternateContent>
        <mc:AlternateContent xmlns:mc="http://schemas.openxmlformats.org/markup-compatibility/2006" xmlns:p14="http://schemas.microsoft.com/office/powerpoint/2010/main">
          <mc:Choice Requires="p14">
            <p:contentPart p14:bwMode="auto" r:id="rId336">
              <p14:nvContentPartPr>
                <p14:cNvPr id="184" name="Ink 183">
                  <a:extLst>
                    <a:ext uri="{FF2B5EF4-FFF2-40B4-BE49-F238E27FC236}">
                      <a16:creationId xmlns:a16="http://schemas.microsoft.com/office/drawing/2014/main" id="{7A01E0E1-839D-A404-CF93-4F0AE1B0A38C}"/>
                    </a:ext>
                  </a:extLst>
                </p14:cNvPr>
                <p14:cNvContentPartPr/>
                <p14:nvPr/>
              </p14:nvContentPartPr>
              <p14:xfrm>
                <a:off x="8647852" y="3087382"/>
                <a:ext cx="111600" cy="116280"/>
              </p14:xfrm>
            </p:contentPart>
          </mc:Choice>
          <mc:Fallback xmlns="">
            <p:pic>
              <p:nvPicPr>
                <p:cNvPr id="184" name="Ink 183">
                  <a:extLst>
                    <a:ext uri="{FF2B5EF4-FFF2-40B4-BE49-F238E27FC236}">
                      <a16:creationId xmlns:a16="http://schemas.microsoft.com/office/drawing/2014/main" id="{7A01E0E1-839D-A404-CF93-4F0AE1B0A38C}"/>
                    </a:ext>
                  </a:extLst>
                </p:cNvPr>
                <p:cNvPicPr/>
                <p:nvPr/>
              </p:nvPicPr>
              <p:blipFill>
                <a:blip r:embed="rId337"/>
                <a:stretch>
                  <a:fillRect/>
                </a:stretch>
              </p:blipFill>
              <p:spPr>
                <a:xfrm>
                  <a:off x="8638852" y="3078382"/>
                  <a:ext cx="129240" cy="133920"/>
                </a:xfrm>
                <a:prstGeom prst="rect">
                  <a:avLst/>
                </a:prstGeom>
              </p:spPr>
            </p:pic>
          </mc:Fallback>
        </mc:AlternateContent>
        <mc:AlternateContent xmlns:mc="http://schemas.openxmlformats.org/markup-compatibility/2006" xmlns:p14="http://schemas.microsoft.com/office/powerpoint/2010/main">
          <mc:Choice Requires="p14">
            <p:contentPart p14:bwMode="auto" r:id="rId338">
              <p14:nvContentPartPr>
                <p14:cNvPr id="185" name="Ink 184">
                  <a:extLst>
                    <a:ext uri="{FF2B5EF4-FFF2-40B4-BE49-F238E27FC236}">
                      <a16:creationId xmlns:a16="http://schemas.microsoft.com/office/drawing/2014/main" id="{2208B6B3-6863-DE5F-18EE-526D6E9AFC77}"/>
                    </a:ext>
                  </a:extLst>
                </p14:cNvPr>
                <p14:cNvContentPartPr/>
                <p14:nvPr/>
              </p14:nvContentPartPr>
              <p14:xfrm>
                <a:off x="8689972" y="3338302"/>
                <a:ext cx="86040" cy="93240"/>
              </p14:xfrm>
            </p:contentPart>
          </mc:Choice>
          <mc:Fallback xmlns="">
            <p:pic>
              <p:nvPicPr>
                <p:cNvPr id="185" name="Ink 184">
                  <a:extLst>
                    <a:ext uri="{FF2B5EF4-FFF2-40B4-BE49-F238E27FC236}">
                      <a16:creationId xmlns:a16="http://schemas.microsoft.com/office/drawing/2014/main" id="{2208B6B3-6863-DE5F-18EE-526D6E9AFC77}"/>
                    </a:ext>
                  </a:extLst>
                </p:cNvPr>
                <p:cNvPicPr/>
                <p:nvPr/>
              </p:nvPicPr>
              <p:blipFill>
                <a:blip r:embed="rId339"/>
                <a:stretch>
                  <a:fillRect/>
                </a:stretch>
              </p:blipFill>
              <p:spPr>
                <a:xfrm>
                  <a:off x="8680972" y="3329302"/>
                  <a:ext cx="10368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340">
              <p14:nvContentPartPr>
                <p14:cNvPr id="187" name="Ink 186">
                  <a:extLst>
                    <a:ext uri="{FF2B5EF4-FFF2-40B4-BE49-F238E27FC236}">
                      <a16:creationId xmlns:a16="http://schemas.microsoft.com/office/drawing/2014/main" id="{9BA15CCC-A343-9115-2F3B-DA9287EE7B8F}"/>
                    </a:ext>
                  </a:extLst>
                </p14:cNvPr>
                <p14:cNvContentPartPr/>
                <p14:nvPr/>
              </p14:nvContentPartPr>
              <p14:xfrm>
                <a:off x="8656852" y="3072982"/>
                <a:ext cx="95400" cy="319680"/>
              </p14:xfrm>
            </p:contentPart>
          </mc:Choice>
          <mc:Fallback xmlns="">
            <p:pic>
              <p:nvPicPr>
                <p:cNvPr id="187" name="Ink 186">
                  <a:extLst>
                    <a:ext uri="{FF2B5EF4-FFF2-40B4-BE49-F238E27FC236}">
                      <a16:creationId xmlns:a16="http://schemas.microsoft.com/office/drawing/2014/main" id="{9BA15CCC-A343-9115-2F3B-DA9287EE7B8F}"/>
                    </a:ext>
                  </a:extLst>
                </p:cNvPr>
                <p:cNvPicPr/>
                <p:nvPr/>
              </p:nvPicPr>
              <p:blipFill>
                <a:blip r:embed="rId341"/>
                <a:stretch>
                  <a:fillRect/>
                </a:stretch>
              </p:blipFill>
              <p:spPr>
                <a:xfrm>
                  <a:off x="8648212" y="3064342"/>
                  <a:ext cx="113040" cy="337320"/>
                </a:xfrm>
                <a:prstGeom prst="rect">
                  <a:avLst/>
                </a:prstGeom>
              </p:spPr>
            </p:pic>
          </mc:Fallback>
        </mc:AlternateContent>
        <mc:AlternateContent xmlns:mc="http://schemas.openxmlformats.org/markup-compatibility/2006" xmlns:p14="http://schemas.microsoft.com/office/powerpoint/2010/main">
          <mc:Choice Requires="p14">
            <p:contentPart p14:bwMode="auto" r:id="rId342">
              <p14:nvContentPartPr>
                <p14:cNvPr id="188" name="Ink 187">
                  <a:extLst>
                    <a:ext uri="{FF2B5EF4-FFF2-40B4-BE49-F238E27FC236}">
                      <a16:creationId xmlns:a16="http://schemas.microsoft.com/office/drawing/2014/main" id="{C0CD1D4F-598E-4FC8-BBCF-DC36CD7D0FCD}"/>
                    </a:ext>
                  </a:extLst>
                </p14:cNvPr>
                <p14:cNvContentPartPr/>
                <p14:nvPr/>
              </p14:nvContentPartPr>
              <p14:xfrm>
                <a:off x="8810932" y="3051382"/>
                <a:ext cx="166320" cy="354240"/>
              </p14:xfrm>
            </p:contentPart>
          </mc:Choice>
          <mc:Fallback xmlns="">
            <p:pic>
              <p:nvPicPr>
                <p:cNvPr id="188" name="Ink 187">
                  <a:extLst>
                    <a:ext uri="{FF2B5EF4-FFF2-40B4-BE49-F238E27FC236}">
                      <a16:creationId xmlns:a16="http://schemas.microsoft.com/office/drawing/2014/main" id="{C0CD1D4F-598E-4FC8-BBCF-DC36CD7D0FCD}"/>
                    </a:ext>
                  </a:extLst>
                </p:cNvPr>
                <p:cNvPicPr/>
                <p:nvPr/>
              </p:nvPicPr>
              <p:blipFill>
                <a:blip r:embed="rId343"/>
                <a:stretch>
                  <a:fillRect/>
                </a:stretch>
              </p:blipFill>
              <p:spPr>
                <a:xfrm>
                  <a:off x="8802292" y="3042742"/>
                  <a:ext cx="183960" cy="371880"/>
                </a:xfrm>
                <a:prstGeom prst="rect">
                  <a:avLst/>
                </a:prstGeom>
              </p:spPr>
            </p:pic>
          </mc:Fallback>
        </mc:AlternateContent>
        <mc:AlternateContent xmlns:mc="http://schemas.openxmlformats.org/markup-compatibility/2006" xmlns:p14="http://schemas.microsoft.com/office/powerpoint/2010/main">
          <mc:Choice Requires="p14">
            <p:contentPart p14:bwMode="auto" r:id="rId344">
              <p14:nvContentPartPr>
                <p14:cNvPr id="189" name="Ink 188">
                  <a:extLst>
                    <a:ext uri="{FF2B5EF4-FFF2-40B4-BE49-F238E27FC236}">
                      <a16:creationId xmlns:a16="http://schemas.microsoft.com/office/drawing/2014/main" id="{1F1FE790-BEEC-98A5-9A81-CDCD17C8823B}"/>
                    </a:ext>
                  </a:extLst>
                </p14:cNvPr>
                <p14:cNvContentPartPr/>
                <p14:nvPr/>
              </p14:nvContentPartPr>
              <p14:xfrm>
                <a:off x="9112972" y="3203662"/>
                <a:ext cx="24120" cy="12240"/>
              </p14:xfrm>
            </p:contentPart>
          </mc:Choice>
          <mc:Fallback xmlns="">
            <p:pic>
              <p:nvPicPr>
                <p:cNvPr id="189" name="Ink 188">
                  <a:extLst>
                    <a:ext uri="{FF2B5EF4-FFF2-40B4-BE49-F238E27FC236}">
                      <a16:creationId xmlns:a16="http://schemas.microsoft.com/office/drawing/2014/main" id="{1F1FE790-BEEC-98A5-9A81-CDCD17C8823B}"/>
                    </a:ext>
                  </a:extLst>
                </p:cNvPr>
                <p:cNvPicPr/>
                <p:nvPr/>
              </p:nvPicPr>
              <p:blipFill>
                <a:blip r:embed="rId345"/>
                <a:stretch>
                  <a:fillRect/>
                </a:stretch>
              </p:blipFill>
              <p:spPr>
                <a:xfrm>
                  <a:off x="9104332" y="3194662"/>
                  <a:ext cx="41760" cy="29880"/>
                </a:xfrm>
                <a:prstGeom prst="rect">
                  <a:avLst/>
                </a:prstGeom>
              </p:spPr>
            </p:pic>
          </mc:Fallback>
        </mc:AlternateContent>
        <mc:AlternateContent xmlns:mc="http://schemas.openxmlformats.org/markup-compatibility/2006" xmlns:p14="http://schemas.microsoft.com/office/powerpoint/2010/main">
          <mc:Choice Requires="p14">
            <p:contentPart p14:bwMode="auto" r:id="rId346">
              <p14:nvContentPartPr>
                <p14:cNvPr id="191" name="Ink 190">
                  <a:extLst>
                    <a:ext uri="{FF2B5EF4-FFF2-40B4-BE49-F238E27FC236}">
                      <a16:creationId xmlns:a16="http://schemas.microsoft.com/office/drawing/2014/main" id="{C57CB218-B258-BA93-6D4D-EA3E583FA401}"/>
                    </a:ext>
                  </a:extLst>
                </p14:cNvPr>
                <p14:cNvContentPartPr/>
                <p14:nvPr/>
              </p14:nvContentPartPr>
              <p14:xfrm>
                <a:off x="8380372" y="3424342"/>
                <a:ext cx="613800" cy="24120"/>
              </p14:xfrm>
            </p:contentPart>
          </mc:Choice>
          <mc:Fallback xmlns="">
            <p:pic>
              <p:nvPicPr>
                <p:cNvPr id="191" name="Ink 190">
                  <a:extLst>
                    <a:ext uri="{FF2B5EF4-FFF2-40B4-BE49-F238E27FC236}">
                      <a16:creationId xmlns:a16="http://schemas.microsoft.com/office/drawing/2014/main" id="{C57CB218-B258-BA93-6D4D-EA3E583FA401}"/>
                    </a:ext>
                  </a:extLst>
                </p:cNvPr>
                <p:cNvPicPr/>
                <p:nvPr/>
              </p:nvPicPr>
              <p:blipFill>
                <a:blip r:embed="rId347"/>
                <a:stretch>
                  <a:fillRect/>
                </a:stretch>
              </p:blipFill>
              <p:spPr>
                <a:xfrm>
                  <a:off x="8371372" y="3415342"/>
                  <a:ext cx="631440" cy="41760"/>
                </a:xfrm>
                <a:prstGeom prst="rect">
                  <a:avLst/>
                </a:prstGeom>
              </p:spPr>
            </p:pic>
          </mc:Fallback>
        </mc:AlternateContent>
        <mc:AlternateContent xmlns:mc="http://schemas.openxmlformats.org/markup-compatibility/2006" xmlns:p14="http://schemas.microsoft.com/office/powerpoint/2010/main">
          <mc:Choice Requires="p14">
            <p:contentPart p14:bwMode="auto" r:id="rId348">
              <p14:nvContentPartPr>
                <p14:cNvPr id="192" name="Ink 191">
                  <a:extLst>
                    <a:ext uri="{FF2B5EF4-FFF2-40B4-BE49-F238E27FC236}">
                      <a16:creationId xmlns:a16="http://schemas.microsoft.com/office/drawing/2014/main" id="{D4F34779-F96E-8FED-913D-D028D227627B}"/>
                    </a:ext>
                  </a:extLst>
                </p14:cNvPr>
                <p14:cNvContentPartPr/>
                <p14:nvPr/>
              </p14:nvContentPartPr>
              <p14:xfrm>
                <a:off x="8370652" y="3522262"/>
                <a:ext cx="485280" cy="13320"/>
              </p14:xfrm>
            </p:contentPart>
          </mc:Choice>
          <mc:Fallback xmlns="">
            <p:pic>
              <p:nvPicPr>
                <p:cNvPr id="192" name="Ink 191">
                  <a:extLst>
                    <a:ext uri="{FF2B5EF4-FFF2-40B4-BE49-F238E27FC236}">
                      <a16:creationId xmlns:a16="http://schemas.microsoft.com/office/drawing/2014/main" id="{D4F34779-F96E-8FED-913D-D028D227627B}"/>
                    </a:ext>
                  </a:extLst>
                </p:cNvPr>
                <p:cNvPicPr/>
                <p:nvPr/>
              </p:nvPicPr>
              <p:blipFill>
                <a:blip r:embed="rId349"/>
                <a:stretch>
                  <a:fillRect/>
                </a:stretch>
              </p:blipFill>
              <p:spPr>
                <a:xfrm>
                  <a:off x="8361652" y="3513622"/>
                  <a:ext cx="50292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350">
              <p14:nvContentPartPr>
                <p14:cNvPr id="218" name="Ink 217">
                  <a:extLst>
                    <a:ext uri="{FF2B5EF4-FFF2-40B4-BE49-F238E27FC236}">
                      <a16:creationId xmlns:a16="http://schemas.microsoft.com/office/drawing/2014/main" id="{CF228215-FD92-C301-A1C2-6C73F96E52E8}"/>
                    </a:ext>
                  </a:extLst>
                </p14:cNvPr>
                <p14:cNvContentPartPr/>
                <p14:nvPr/>
              </p14:nvContentPartPr>
              <p14:xfrm>
                <a:off x="9059692" y="2936902"/>
                <a:ext cx="197640" cy="536400"/>
              </p14:xfrm>
            </p:contentPart>
          </mc:Choice>
          <mc:Fallback xmlns="">
            <p:pic>
              <p:nvPicPr>
                <p:cNvPr id="218" name="Ink 217">
                  <a:extLst>
                    <a:ext uri="{FF2B5EF4-FFF2-40B4-BE49-F238E27FC236}">
                      <a16:creationId xmlns:a16="http://schemas.microsoft.com/office/drawing/2014/main" id="{CF228215-FD92-C301-A1C2-6C73F96E52E8}"/>
                    </a:ext>
                  </a:extLst>
                </p:cNvPr>
                <p:cNvPicPr/>
                <p:nvPr/>
              </p:nvPicPr>
              <p:blipFill>
                <a:blip r:embed="rId351"/>
                <a:stretch>
                  <a:fillRect/>
                </a:stretch>
              </p:blipFill>
              <p:spPr>
                <a:xfrm>
                  <a:off x="9050692" y="2928262"/>
                  <a:ext cx="215280" cy="554040"/>
                </a:xfrm>
                <a:prstGeom prst="rect">
                  <a:avLst/>
                </a:prstGeom>
              </p:spPr>
            </p:pic>
          </mc:Fallback>
        </mc:AlternateContent>
        <mc:AlternateContent xmlns:mc="http://schemas.openxmlformats.org/markup-compatibility/2006" xmlns:p14="http://schemas.microsoft.com/office/powerpoint/2010/main">
          <mc:Choice Requires="p14">
            <p:contentPart p14:bwMode="auto" r:id="rId352">
              <p14:nvContentPartPr>
                <p14:cNvPr id="219" name="Ink 218">
                  <a:extLst>
                    <a:ext uri="{FF2B5EF4-FFF2-40B4-BE49-F238E27FC236}">
                      <a16:creationId xmlns:a16="http://schemas.microsoft.com/office/drawing/2014/main" id="{EDF096CE-4CC6-D38E-7C00-6B8204B216CE}"/>
                    </a:ext>
                  </a:extLst>
                </p14:cNvPr>
                <p14:cNvContentPartPr/>
                <p14:nvPr/>
              </p14:nvContentPartPr>
              <p14:xfrm>
                <a:off x="9269572" y="2992342"/>
                <a:ext cx="150840" cy="414720"/>
              </p14:xfrm>
            </p:contentPart>
          </mc:Choice>
          <mc:Fallback xmlns="">
            <p:pic>
              <p:nvPicPr>
                <p:cNvPr id="219" name="Ink 218">
                  <a:extLst>
                    <a:ext uri="{FF2B5EF4-FFF2-40B4-BE49-F238E27FC236}">
                      <a16:creationId xmlns:a16="http://schemas.microsoft.com/office/drawing/2014/main" id="{EDF096CE-4CC6-D38E-7C00-6B8204B216CE}"/>
                    </a:ext>
                  </a:extLst>
                </p:cNvPr>
                <p:cNvPicPr/>
                <p:nvPr/>
              </p:nvPicPr>
              <p:blipFill>
                <a:blip r:embed="rId353"/>
                <a:stretch>
                  <a:fillRect/>
                </a:stretch>
              </p:blipFill>
              <p:spPr>
                <a:xfrm>
                  <a:off x="9260932" y="2983342"/>
                  <a:ext cx="168480" cy="432360"/>
                </a:xfrm>
                <a:prstGeom prst="rect">
                  <a:avLst/>
                </a:prstGeom>
              </p:spPr>
            </p:pic>
          </mc:Fallback>
        </mc:AlternateContent>
        <mc:AlternateContent xmlns:mc="http://schemas.openxmlformats.org/markup-compatibility/2006" xmlns:p14="http://schemas.microsoft.com/office/powerpoint/2010/main">
          <mc:Choice Requires="p14">
            <p:contentPart p14:bwMode="auto" r:id="rId354">
              <p14:nvContentPartPr>
                <p14:cNvPr id="220" name="Ink 219">
                  <a:extLst>
                    <a:ext uri="{FF2B5EF4-FFF2-40B4-BE49-F238E27FC236}">
                      <a16:creationId xmlns:a16="http://schemas.microsoft.com/office/drawing/2014/main" id="{9936B544-911F-AD41-DD69-CCB0B81C2F41}"/>
                    </a:ext>
                  </a:extLst>
                </p14:cNvPr>
                <p14:cNvContentPartPr/>
                <p14:nvPr/>
              </p14:nvContentPartPr>
              <p14:xfrm>
                <a:off x="9351652" y="3123742"/>
                <a:ext cx="272880" cy="232560"/>
              </p14:xfrm>
            </p:contentPart>
          </mc:Choice>
          <mc:Fallback xmlns="">
            <p:pic>
              <p:nvPicPr>
                <p:cNvPr id="220" name="Ink 219">
                  <a:extLst>
                    <a:ext uri="{FF2B5EF4-FFF2-40B4-BE49-F238E27FC236}">
                      <a16:creationId xmlns:a16="http://schemas.microsoft.com/office/drawing/2014/main" id="{9936B544-911F-AD41-DD69-CCB0B81C2F41}"/>
                    </a:ext>
                  </a:extLst>
                </p:cNvPr>
                <p:cNvPicPr/>
                <p:nvPr/>
              </p:nvPicPr>
              <p:blipFill>
                <a:blip r:embed="rId355"/>
                <a:stretch>
                  <a:fillRect/>
                </a:stretch>
              </p:blipFill>
              <p:spPr>
                <a:xfrm>
                  <a:off x="9343012" y="3115102"/>
                  <a:ext cx="290520" cy="250200"/>
                </a:xfrm>
                <a:prstGeom prst="rect">
                  <a:avLst/>
                </a:prstGeom>
              </p:spPr>
            </p:pic>
          </mc:Fallback>
        </mc:AlternateContent>
        <mc:AlternateContent xmlns:mc="http://schemas.openxmlformats.org/markup-compatibility/2006" xmlns:p14="http://schemas.microsoft.com/office/powerpoint/2010/main">
          <mc:Choice Requires="p14">
            <p:contentPart p14:bwMode="auto" r:id="rId356">
              <p14:nvContentPartPr>
                <p14:cNvPr id="221" name="Ink 220">
                  <a:extLst>
                    <a:ext uri="{FF2B5EF4-FFF2-40B4-BE49-F238E27FC236}">
                      <a16:creationId xmlns:a16="http://schemas.microsoft.com/office/drawing/2014/main" id="{9564A01A-8494-3878-5606-DE858BD76387}"/>
                    </a:ext>
                  </a:extLst>
                </p14:cNvPr>
                <p14:cNvContentPartPr/>
                <p14:nvPr/>
              </p14:nvContentPartPr>
              <p14:xfrm>
                <a:off x="9721372" y="3110422"/>
                <a:ext cx="87840" cy="233640"/>
              </p14:xfrm>
            </p:contentPart>
          </mc:Choice>
          <mc:Fallback xmlns="">
            <p:pic>
              <p:nvPicPr>
                <p:cNvPr id="221" name="Ink 220">
                  <a:extLst>
                    <a:ext uri="{FF2B5EF4-FFF2-40B4-BE49-F238E27FC236}">
                      <a16:creationId xmlns:a16="http://schemas.microsoft.com/office/drawing/2014/main" id="{9564A01A-8494-3878-5606-DE858BD76387}"/>
                    </a:ext>
                  </a:extLst>
                </p:cNvPr>
                <p:cNvPicPr/>
                <p:nvPr/>
              </p:nvPicPr>
              <p:blipFill>
                <a:blip r:embed="rId357"/>
                <a:stretch>
                  <a:fillRect/>
                </a:stretch>
              </p:blipFill>
              <p:spPr>
                <a:xfrm>
                  <a:off x="9712372" y="3101782"/>
                  <a:ext cx="105480" cy="251280"/>
                </a:xfrm>
                <a:prstGeom prst="rect">
                  <a:avLst/>
                </a:prstGeom>
              </p:spPr>
            </p:pic>
          </mc:Fallback>
        </mc:AlternateContent>
        <mc:AlternateContent xmlns:mc="http://schemas.openxmlformats.org/markup-compatibility/2006" xmlns:p14="http://schemas.microsoft.com/office/powerpoint/2010/main">
          <mc:Choice Requires="p14">
            <p:contentPart p14:bwMode="auto" r:id="rId358">
              <p14:nvContentPartPr>
                <p14:cNvPr id="222" name="Ink 221">
                  <a:extLst>
                    <a:ext uri="{FF2B5EF4-FFF2-40B4-BE49-F238E27FC236}">
                      <a16:creationId xmlns:a16="http://schemas.microsoft.com/office/drawing/2014/main" id="{A6DB9A73-4EE1-B708-FABF-31A0BD3C1DAD}"/>
                    </a:ext>
                  </a:extLst>
                </p14:cNvPr>
                <p14:cNvContentPartPr/>
                <p14:nvPr/>
              </p14:nvContentPartPr>
              <p14:xfrm>
                <a:off x="9861772" y="3143542"/>
                <a:ext cx="166320" cy="201600"/>
              </p14:xfrm>
            </p:contentPart>
          </mc:Choice>
          <mc:Fallback xmlns="">
            <p:pic>
              <p:nvPicPr>
                <p:cNvPr id="222" name="Ink 221">
                  <a:extLst>
                    <a:ext uri="{FF2B5EF4-FFF2-40B4-BE49-F238E27FC236}">
                      <a16:creationId xmlns:a16="http://schemas.microsoft.com/office/drawing/2014/main" id="{A6DB9A73-4EE1-B708-FABF-31A0BD3C1DAD}"/>
                    </a:ext>
                  </a:extLst>
                </p:cNvPr>
                <p:cNvPicPr/>
                <p:nvPr/>
              </p:nvPicPr>
              <p:blipFill>
                <a:blip r:embed="rId359"/>
                <a:stretch>
                  <a:fillRect/>
                </a:stretch>
              </p:blipFill>
              <p:spPr>
                <a:xfrm>
                  <a:off x="9852772" y="3134902"/>
                  <a:ext cx="183960" cy="219240"/>
                </a:xfrm>
                <a:prstGeom prst="rect">
                  <a:avLst/>
                </a:prstGeom>
              </p:spPr>
            </p:pic>
          </mc:Fallback>
        </mc:AlternateContent>
        <mc:AlternateContent xmlns:mc="http://schemas.openxmlformats.org/markup-compatibility/2006" xmlns:p14="http://schemas.microsoft.com/office/powerpoint/2010/main">
          <mc:Choice Requires="p14">
            <p:contentPart p14:bwMode="auto" r:id="rId360">
              <p14:nvContentPartPr>
                <p14:cNvPr id="223" name="Ink 222">
                  <a:extLst>
                    <a:ext uri="{FF2B5EF4-FFF2-40B4-BE49-F238E27FC236}">
                      <a16:creationId xmlns:a16="http://schemas.microsoft.com/office/drawing/2014/main" id="{97CA878E-DF23-8B0D-DA38-FDC69795748E}"/>
                    </a:ext>
                  </a:extLst>
                </p14:cNvPr>
                <p14:cNvContentPartPr/>
                <p14:nvPr/>
              </p14:nvContentPartPr>
              <p14:xfrm>
                <a:off x="10038532" y="3156142"/>
                <a:ext cx="143280" cy="218520"/>
              </p14:xfrm>
            </p:contentPart>
          </mc:Choice>
          <mc:Fallback xmlns="">
            <p:pic>
              <p:nvPicPr>
                <p:cNvPr id="223" name="Ink 222">
                  <a:extLst>
                    <a:ext uri="{FF2B5EF4-FFF2-40B4-BE49-F238E27FC236}">
                      <a16:creationId xmlns:a16="http://schemas.microsoft.com/office/drawing/2014/main" id="{97CA878E-DF23-8B0D-DA38-FDC69795748E}"/>
                    </a:ext>
                  </a:extLst>
                </p:cNvPr>
                <p:cNvPicPr/>
                <p:nvPr/>
              </p:nvPicPr>
              <p:blipFill>
                <a:blip r:embed="rId361"/>
                <a:stretch>
                  <a:fillRect/>
                </a:stretch>
              </p:blipFill>
              <p:spPr>
                <a:xfrm>
                  <a:off x="10029532" y="3147142"/>
                  <a:ext cx="160920" cy="236160"/>
                </a:xfrm>
                <a:prstGeom prst="rect">
                  <a:avLst/>
                </a:prstGeom>
              </p:spPr>
            </p:pic>
          </mc:Fallback>
        </mc:AlternateContent>
        <mc:AlternateContent xmlns:mc="http://schemas.openxmlformats.org/markup-compatibility/2006" xmlns:p14="http://schemas.microsoft.com/office/powerpoint/2010/main">
          <mc:Choice Requires="p14">
            <p:contentPart p14:bwMode="auto" r:id="rId362">
              <p14:nvContentPartPr>
                <p14:cNvPr id="224" name="Ink 223">
                  <a:extLst>
                    <a:ext uri="{FF2B5EF4-FFF2-40B4-BE49-F238E27FC236}">
                      <a16:creationId xmlns:a16="http://schemas.microsoft.com/office/drawing/2014/main" id="{71D61604-E029-1357-F04E-0F5FE07EDB49}"/>
                    </a:ext>
                  </a:extLst>
                </p14:cNvPr>
                <p14:cNvContentPartPr/>
                <p14:nvPr/>
              </p14:nvContentPartPr>
              <p14:xfrm>
                <a:off x="10297012" y="3222742"/>
                <a:ext cx="31680" cy="103680"/>
              </p14:xfrm>
            </p:contentPart>
          </mc:Choice>
          <mc:Fallback xmlns="">
            <p:pic>
              <p:nvPicPr>
                <p:cNvPr id="224" name="Ink 223">
                  <a:extLst>
                    <a:ext uri="{FF2B5EF4-FFF2-40B4-BE49-F238E27FC236}">
                      <a16:creationId xmlns:a16="http://schemas.microsoft.com/office/drawing/2014/main" id="{71D61604-E029-1357-F04E-0F5FE07EDB49}"/>
                    </a:ext>
                  </a:extLst>
                </p:cNvPr>
                <p:cNvPicPr/>
                <p:nvPr/>
              </p:nvPicPr>
              <p:blipFill>
                <a:blip r:embed="rId363"/>
                <a:stretch>
                  <a:fillRect/>
                </a:stretch>
              </p:blipFill>
              <p:spPr>
                <a:xfrm>
                  <a:off x="10288372" y="3214102"/>
                  <a:ext cx="49320" cy="121320"/>
                </a:xfrm>
                <a:prstGeom prst="rect">
                  <a:avLst/>
                </a:prstGeom>
              </p:spPr>
            </p:pic>
          </mc:Fallback>
        </mc:AlternateContent>
        <mc:AlternateContent xmlns:mc="http://schemas.openxmlformats.org/markup-compatibility/2006" xmlns:p14="http://schemas.microsoft.com/office/powerpoint/2010/main">
          <mc:Choice Requires="p14">
            <p:contentPart p14:bwMode="auto" r:id="rId364">
              <p14:nvContentPartPr>
                <p14:cNvPr id="225" name="Ink 224">
                  <a:extLst>
                    <a:ext uri="{FF2B5EF4-FFF2-40B4-BE49-F238E27FC236}">
                      <a16:creationId xmlns:a16="http://schemas.microsoft.com/office/drawing/2014/main" id="{76D661E7-618A-0A76-B3D1-8AAFC0AA3F8D}"/>
                    </a:ext>
                  </a:extLst>
                </p14:cNvPr>
                <p14:cNvContentPartPr/>
                <p14:nvPr/>
              </p14:nvContentPartPr>
              <p14:xfrm>
                <a:off x="10340212" y="3027622"/>
                <a:ext cx="12600" cy="96480"/>
              </p14:xfrm>
            </p:contentPart>
          </mc:Choice>
          <mc:Fallback xmlns="">
            <p:pic>
              <p:nvPicPr>
                <p:cNvPr id="225" name="Ink 224">
                  <a:extLst>
                    <a:ext uri="{FF2B5EF4-FFF2-40B4-BE49-F238E27FC236}">
                      <a16:creationId xmlns:a16="http://schemas.microsoft.com/office/drawing/2014/main" id="{76D661E7-618A-0A76-B3D1-8AAFC0AA3F8D}"/>
                    </a:ext>
                  </a:extLst>
                </p:cNvPr>
                <p:cNvPicPr/>
                <p:nvPr/>
              </p:nvPicPr>
              <p:blipFill>
                <a:blip r:embed="rId365"/>
                <a:stretch>
                  <a:fillRect/>
                </a:stretch>
              </p:blipFill>
              <p:spPr>
                <a:xfrm>
                  <a:off x="10331572" y="3018622"/>
                  <a:ext cx="30240" cy="114120"/>
                </a:xfrm>
                <a:prstGeom prst="rect">
                  <a:avLst/>
                </a:prstGeom>
              </p:spPr>
            </p:pic>
          </mc:Fallback>
        </mc:AlternateContent>
        <mc:AlternateContent xmlns:mc="http://schemas.openxmlformats.org/markup-compatibility/2006" xmlns:p14="http://schemas.microsoft.com/office/powerpoint/2010/main">
          <mc:Choice Requires="p14">
            <p:contentPart p14:bwMode="auto" r:id="rId366">
              <p14:nvContentPartPr>
                <p14:cNvPr id="226" name="Ink 225">
                  <a:extLst>
                    <a:ext uri="{FF2B5EF4-FFF2-40B4-BE49-F238E27FC236}">
                      <a16:creationId xmlns:a16="http://schemas.microsoft.com/office/drawing/2014/main" id="{2ACD99C0-DC8E-E33F-AA9B-676ABDB6129B}"/>
                    </a:ext>
                  </a:extLst>
                </p14:cNvPr>
                <p14:cNvContentPartPr/>
                <p14:nvPr/>
              </p14:nvContentPartPr>
              <p14:xfrm>
                <a:off x="8621932" y="4417942"/>
                <a:ext cx="1056960" cy="554760"/>
              </p14:xfrm>
            </p:contentPart>
          </mc:Choice>
          <mc:Fallback xmlns="">
            <p:pic>
              <p:nvPicPr>
                <p:cNvPr id="226" name="Ink 225">
                  <a:extLst>
                    <a:ext uri="{FF2B5EF4-FFF2-40B4-BE49-F238E27FC236}">
                      <a16:creationId xmlns:a16="http://schemas.microsoft.com/office/drawing/2014/main" id="{2ACD99C0-DC8E-E33F-AA9B-676ABDB6129B}"/>
                    </a:ext>
                  </a:extLst>
                </p:cNvPr>
                <p:cNvPicPr/>
                <p:nvPr/>
              </p:nvPicPr>
              <p:blipFill>
                <a:blip r:embed="rId367"/>
                <a:stretch>
                  <a:fillRect/>
                </a:stretch>
              </p:blipFill>
              <p:spPr>
                <a:xfrm>
                  <a:off x="8613292" y="4408942"/>
                  <a:ext cx="1074600" cy="572400"/>
                </a:xfrm>
                <a:prstGeom prst="rect">
                  <a:avLst/>
                </a:prstGeom>
              </p:spPr>
            </p:pic>
          </mc:Fallback>
        </mc:AlternateContent>
        <mc:AlternateContent xmlns:mc="http://schemas.openxmlformats.org/markup-compatibility/2006" xmlns:p14="http://schemas.microsoft.com/office/powerpoint/2010/main">
          <mc:Choice Requires="p14">
            <p:contentPart p14:bwMode="auto" r:id="rId368">
              <p14:nvContentPartPr>
                <p14:cNvPr id="227" name="Ink 226">
                  <a:extLst>
                    <a:ext uri="{FF2B5EF4-FFF2-40B4-BE49-F238E27FC236}">
                      <a16:creationId xmlns:a16="http://schemas.microsoft.com/office/drawing/2014/main" id="{68B64FAB-3BA1-F2D8-89E8-1345C2BCF526}"/>
                    </a:ext>
                  </a:extLst>
                </p14:cNvPr>
                <p14:cNvContentPartPr/>
                <p14:nvPr/>
              </p14:nvContentPartPr>
              <p14:xfrm>
                <a:off x="9782212" y="4774342"/>
                <a:ext cx="13320" cy="12960"/>
              </p14:xfrm>
            </p:contentPart>
          </mc:Choice>
          <mc:Fallback xmlns="">
            <p:pic>
              <p:nvPicPr>
                <p:cNvPr id="227" name="Ink 226">
                  <a:extLst>
                    <a:ext uri="{FF2B5EF4-FFF2-40B4-BE49-F238E27FC236}">
                      <a16:creationId xmlns:a16="http://schemas.microsoft.com/office/drawing/2014/main" id="{68B64FAB-3BA1-F2D8-89E8-1345C2BCF526}"/>
                    </a:ext>
                  </a:extLst>
                </p:cNvPr>
                <p:cNvPicPr/>
                <p:nvPr/>
              </p:nvPicPr>
              <p:blipFill>
                <a:blip r:embed="rId369"/>
                <a:stretch>
                  <a:fillRect/>
                </a:stretch>
              </p:blipFill>
              <p:spPr>
                <a:xfrm>
                  <a:off x="9773212" y="4765702"/>
                  <a:ext cx="30960"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370">
              <p14:nvContentPartPr>
                <p14:cNvPr id="230" name="Ink 229">
                  <a:extLst>
                    <a:ext uri="{FF2B5EF4-FFF2-40B4-BE49-F238E27FC236}">
                      <a16:creationId xmlns:a16="http://schemas.microsoft.com/office/drawing/2014/main" id="{24976730-0D80-8B66-D6A4-99D3B2F918F7}"/>
                    </a:ext>
                  </a:extLst>
                </p14:cNvPr>
                <p14:cNvContentPartPr/>
                <p14:nvPr/>
              </p14:nvContentPartPr>
              <p14:xfrm>
                <a:off x="1270012" y="5584342"/>
                <a:ext cx="252720" cy="328680"/>
              </p14:xfrm>
            </p:contentPart>
          </mc:Choice>
          <mc:Fallback xmlns="">
            <p:pic>
              <p:nvPicPr>
                <p:cNvPr id="230" name="Ink 229">
                  <a:extLst>
                    <a:ext uri="{FF2B5EF4-FFF2-40B4-BE49-F238E27FC236}">
                      <a16:creationId xmlns:a16="http://schemas.microsoft.com/office/drawing/2014/main" id="{24976730-0D80-8B66-D6A4-99D3B2F918F7}"/>
                    </a:ext>
                  </a:extLst>
                </p:cNvPr>
                <p:cNvPicPr/>
                <p:nvPr/>
              </p:nvPicPr>
              <p:blipFill>
                <a:blip r:embed="rId371"/>
                <a:stretch>
                  <a:fillRect/>
                </a:stretch>
              </p:blipFill>
              <p:spPr>
                <a:xfrm>
                  <a:off x="1261372" y="5575702"/>
                  <a:ext cx="270360" cy="346320"/>
                </a:xfrm>
                <a:prstGeom prst="rect">
                  <a:avLst/>
                </a:prstGeom>
              </p:spPr>
            </p:pic>
          </mc:Fallback>
        </mc:AlternateContent>
        <mc:AlternateContent xmlns:mc="http://schemas.openxmlformats.org/markup-compatibility/2006" xmlns:p14="http://schemas.microsoft.com/office/powerpoint/2010/main">
          <mc:Choice Requires="p14">
            <p:contentPart p14:bwMode="auto" r:id="rId372">
              <p14:nvContentPartPr>
                <p14:cNvPr id="231" name="Ink 230">
                  <a:extLst>
                    <a:ext uri="{FF2B5EF4-FFF2-40B4-BE49-F238E27FC236}">
                      <a16:creationId xmlns:a16="http://schemas.microsoft.com/office/drawing/2014/main" id="{82B4AB42-4981-02C6-2410-97E8B6E22F60}"/>
                    </a:ext>
                  </a:extLst>
                </p14:cNvPr>
                <p14:cNvContentPartPr/>
                <p14:nvPr/>
              </p14:nvContentPartPr>
              <p14:xfrm>
                <a:off x="1631092" y="5738062"/>
                <a:ext cx="116280" cy="142920"/>
              </p14:xfrm>
            </p:contentPart>
          </mc:Choice>
          <mc:Fallback xmlns="">
            <p:pic>
              <p:nvPicPr>
                <p:cNvPr id="231" name="Ink 230">
                  <a:extLst>
                    <a:ext uri="{FF2B5EF4-FFF2-40B4-BE49-F238E27FC236}">
                      <a16:creationId xmlns:a16="http://schemas.microsoft.com/office/drawing/2014/main" id="{82B4AB42-4981-02C6-2410-97E8B6E22F60}"/>
                    </a:ext>
                  </a:extLst>
                </p:cNvPr>
                <p:cNvPicPr/>
                <p:nvPr/>
              </p:nvPicPr>
              <p:blipFill>
                <a:blip r:embed="rId373"/>
                <a:stretch>
                  <a:fillRect/>
                </a:stretch>
              </p:blipFill>
              <p:spPr>
                <a:xfrm>
                  <a:off x="1622452" y="5729422"/>
                  <a:ext cx="133920" cy="160560"/>
                </a:xfrm>
                <a:prstGeom prst="rect">
                  <a:avLst/>
                </a:prstGeom>
              </p:spPr>
            </p:pic>
          </mc:Fallback>
        </mc:AlternateContent>
        <mc:AlternateContent xmlns:mc="http://schemas.openxmlformats.org/markup-compatibility/2006" xmlns:p14="http://schemas.microsoft.com/office/powerpoint/2010/main">
          <mc:Choice Requires="p14">
            <p:contentPart p14:bwMode="auto" r:id="rId374">
              <p14:nvContentPartPr>
                <p14:cNvPr id="232" name="Ink 231">
                  <a:extLst>
                    <a:ext uri="{FF2B5EF4-FFF2-40B4-BE49-F238E27FC236}">
                      <a16:creationId xmlns:a16="http://schemas.microsoft.com/office/drawing/2014/main" id="{CF7037D5-B13C-090A-19A9-C8C8FA8DB657}"/>
                    </a:ext>
                  </a:extLst>
                </p14:cNvPr>
                <p14:cNvContentPartPr/>
                <p14:nvPr/>
              </p14:nvContentPartPr>
              <p14:xfrm>
                <a:off x="1818292" y="5741662"/>
                <a:ext cx="115200" cy="139320"/>
              </p14:xfrm>
            </p:contentPart>
          </mc:Choice>
          <mc:Fallback xmlns="">
            <p:pic>
              <p:nvPicPr>
                <p:cNvPr id="232" name="Ink 231">
                  <a:extLst>
                    <a:ext uri="{FF2B5EF4-FFF2-40B4-BE49-F238E27FC236}">
                      <a16:creationId xmlns:a16="http://schemas.microsoft.com/office/drawing/2014/main" id="{CF7037D5-B13C-090A-19A9-C8C8FA8DB657}"/>
                    </a:ext>
                  </a:extLst>
                </p:cNvPr>
                <p:cNvPicPr/>
                <p:nvPr/>
              </p:nvPicPr>
              <p:blipFill>
                <a:blip r:embed="rId375"/>
                <a:stretch>
                  <a:fillRect/>
                </a:stretch>
              </p:blipFill>
              <p:spPr>
                <a:xfrm>
                  <a:off x="1809652" y="5732662"/>
                  <a:ext cx="132840" cy="156960"/>
                </a:xfrm>
                <a:prstGeom prst="rect">
                  <a:avLst/>
                </a:prstGeom>
              </p:spPr>
            </p:pic>
          </mc:Fallback>
        </mc:AlternateContent>
        <mc:AlternateContent xmlns:mc="http://schemas.openxmlformats.org/markup-compatibility/2006" xmlns:p14="http://schemas.microsoft.com/office/powerpoint/2010/main">
          <mc:Choice Requires="p14">
            <p:contentPart p14:bwMode="auto" r:id="rId376">
              <p14:nvContentPartPr>
                <p14:cNvPr id="233" name="Ink 232">
                  <a:extLst>
                    <a:ext uri="{FF2B5EF4-FFF2-40B4-BE49-F238E27FC236}">
                      <a16:creationId xmlns:a16="http://schemas.microsoft.com/office/drawing/2014/main" id="{FFB0927A-E228-5B41-6FD0-97EEA6DFF9E9}"/>
                    </a:ext>
                  </a:extLst>
                </p14:cNvPr>
                <p14:cNvContentPartPr/>
                <p14:nvPr/>
              </p14:nvContentPartPr>
              <p14:xfrm>
                <a:off x="1975972" y="5641222"/>
                <a:ext cx="41400" cy="169200"/>
              </p14:xfrm>
            </p:contentPart>
          </mc:Choice>
          <mc:Fallback xmlns="">
            <p:pic>
              <p:nvPicPr>
                <p:cNvPr id="233" name="Ink 232">
                  <a:extLst>
                    <a:ext uri="{FF2B5EF4-FFF2-40B4-BE49-F238E27FC236}">
                      <a16:creationId xmlns:a16="http://schemas.microsoft.com/office/drawing/2014/main" id="{FFB0927A-E228-5B41-6FD0-97EEA6DFF9E9}"/>
                    </a:ext>
                  </a:extLst>
                </p:cNvPr>
                <p:cNvPicPr/>
                <p:nvPr/>
              </p:nvPicPr>
              <p:blipFill>
                <a:blip r:embed="rId377"/>
                <a:stretch>
                  <a:fillRect/>
                </a:stretch>
              </p:blipFill>
              <p:spPr>
                <a:xfrm>
                  <a:off x="1967332" y="5632582"/>
                  <a:ext cx="59040" cy="186840"/>
                </a:xfrm>
                <a:prstGeom prst="rect">
                  <a:avLst/>
                </a:prstGeom>
              </p:spPr>
            </p:pic>
          </mc:Fallback>
        </mc:AlternateContent>
        <mc:AlternateContent xmlns:mc="http://schemas.openxmlformats.org/markup-compatibility/2006" xmlns:p14="http://schemas.microsoft.com/office/powerpoint/2010/main">
          <mc:Choice Requires="p14">
            <p:contentPart p14:bwMode="auto" r:id="rId378">
              <p14:nvContentPartPr>
                <p14:cNvPr id="234" name="Ink 233">
                  <a:extLst>
                    <a:ext uri="{FF2B5EF4-FFF2-40B4-BE49-F238E27FC236}">
                      <a16:creationId xmlns:a16="http://schemas.microsoft.com/office/drawing/2014/main" id="{929D53F3-2B2D-FEA9-366B-1EA826CE801D}"/>
                    </a:ext>
                  </a:extLst>
                </p14:cNvPr>
                <p14:cNvContentPartPr/>
                <p14:nvPr/>
              </p14:nvContentPartPr>
              <p14:xfrm>
                <a:off x="2020612" y="5749942"/>
                <a:ext cx="106200" cy="147240"/>
              </p14:xfrm>
            </p:contentPart>
          </mc:Choice>
          <mc:Fallback xmlns="">
            <p:pic>
              <p:nvPicPr>
                <p:cNvPr id="234" name="Ink 233">
                  <a:extLst>
                    <a:ext uri="{FF2B5EF4-FFF2-40B4-BE49-F238E27FC236}">
                      <a16:creationId xmlns:a16="http://schemas.microsoft.com/office/drawing/2014/main" id="{929D53F3-2B2D-FEA9-366B-1EA826CE801D}"/>
                    </a:ext>
                  </a:extLst>
                </p:cNvPr>
                <p:cNvPicPr/>
                <p:nvPr/>
              </p:nvPicPr>
              <p:blipFill>
                <a:blip r:embed="rId379"/>
                <a:stretch>
                  <a:fillRect/>
                </a:stretch>
              </p:blipFill>
              <p:spPr>
                <a:xfrm>
                  <a:off x="2011972" y="5741302"/>
                  <a:ext cx="123840" cy="164880"/>
                </a:xfrm>
                <a:prstGeom prst="rect">
                  <a:avLst/>
                </a:prstGeom>
              </p:spPr>
            </p:pic>
          </mc:Fallback>
        </mc:AlternateContent>
        <mc:AlternateContent xmlns:mc="http://schemas.openxmlformats.org/markup-compatibility/2006" xmlns:p14="http://schemas.microsoft.com/office/powerpoint/2010/main">
          <mc:Choice Requires="p14">
            <p:contentPart p14:bwMode="auto" r:id="rId380">
              <p14:nvContentPartPr>
                <p14:cNvPr id="235" name="Ink 234">
                  <a:extLst>
                    <a:ext uri="{FF2B5EF4-FFF2-40B4-BE49-F238E27FC236}">
                      <a16:creationId xmlns:a16="http://schemas.microsoft.com/office/drawing/2014/main" id="{8C4E27BD-1145-234A-627C-57B6D0FF2177}"/>
                    </a:ext>
                  </a:extLst>
                </p14:cNvPr>
                <p14:cNvContentPartPr/>
                <p14:nvPr/>
              </p14:nvContentPartPr>
              <p14:xfrm>
                <a:off x="2178652" y="5649502"/>
                <a:ext cx="43200" cy="277200"/>
              </p14:xfrm>
            </p:contentPart>
          </mc:Choice>
          <mc:Fallback xmlns="">
            <p:pic>
              <p:nvPicPr>
                <p:cNvPr id="235" name="Ink 234">
                  <a:extLst>
                    <a:ext uri="{FF2B5EF4-FFF2-40B4-BE49-F238E27FC236}">
                      <a16:creationId xmlns:a16="http://schemas.microsoft.com/office/drawing/2014/main" id="{8C4E27BD-1145-234A-627C-57B6D0FF2177}"/>
                    </a:ext>
                  </a:extLst>
                </p:cNvPr>
                <p:cNvPicPr/>
                <p:nvPr/>
              </p:nvPicPr>
              <p:blipFill>
                <a:blip r:embed="rId381"/>
                <a:stretch>
                  <a:fillRect/>
                </a:stretch>
              </p:blipFill>
              <p:spPr>
                <a:xfrm>
                  <a:off x="2169652" y="5640502"/>
                  <a:ext cx="60840" cy="294840"/>
                </a:xfrm>
                <a:prstGeom prst="rect">
                  <a:avLst/>
                </a:prstGeom>
              </p:spPr>
            </p:pic>
          </mc:Fallback>
        </mc:AlternateContent>
        <mc:AlternateContent xmlns:mc="http://schemas.openxmlformats.org/markup-compatibility/2006" xmlns:p14="http://schemas.microsoft.com/office/powerpoint/2010/main">
          <mc:Choice Requires="p14">
            <p:contentPart p14:bwMode="auto" r:id="rId382">
              <p14:nvContentPartPr>
                <p14:cNvPr id="236" name="Ink 235">
                  <a:extLst>
                    <a:ext uri="{FF2B5EF4-FFF2-40B4-BE49-F238E27FC236}">
                      <a16:creationId xmlns:a16="http://schemas.microsoft.com/office/drawing/2014/main" id="{C9D0F030-1B2C-7C08-DFB3-918C5EC273D1}"/>
                    </a:ext>
                  </a:extLst>
                </p14:cNvPr>
                <p14:cNvContentPartPr/>
                <p14:nvPr/>
              </p14:nvContentPartPr>
              <p14:xfrm>
                <a:off x="2283052" y="5760742"/>
                <a:ext cx="214200" cy="170280"/>
              </p14:xfrm>
            </p:contentPart>
          </mc:Choice>
          <mc:Fallback xmlns="">
            <p:pic>
              <p:nvPicPr>
                <p:cNvPr id="236" name="Ink 235">
                  <a:extLst>
                    <a:ext uri="{FF2B5EF4-FFF2-40B4-BE49-F238E27FC236}">
                      <a16:creationId xmlns:a16="http://schemas.microsoft.com/office/drawing/2014/main" id="{C9D0F030-1B2C-7C08-DFB3-918C5EC273D1}"/>
                    </a:ext>
                  </a:extLst>
                </p:cNvPr>
                <p:cNvPicPr/>
                <p:nvPr/>
              </p:nvPicPr>
              <p:blipFill>
                <a:blip r:embed="rId383"/>
                <a:stretch>
                  <a:fillRect/>
                </a:stretch>
              </p:blipFill>
              <p:spPr>
                <a:xfrm>
                  <a:off x="2274052" y="5752102"/>
                  <a:ext cx="231840" cy="187920"/>
                </a:xfrm>
                <a:prstGeom prst="rect">
                  <a:avLst/>
                </a:prstGeom>
              </p:spPr>
            </p:pic>
          </mc:Fallback>
        </mc:AlternateContent>
        <mc:AlternateContent xmlns:mc="http://schemas.openxmlformats.org/markup-compatibility/2006" xmlns:p14="http://schemas.microsoft.com/office/powerpoint/2010/main">
          <mc:Choice Requires="p14">
            <p:contentPart p14:bwMode="auto" r:id="rId384">
              <p14:nvContentPartPr>
                <p14:cNvPr id="237" name="Ink 236">
                  <a:extLst>
                    <a:ext uri="{FF2B5EF4-FFF2-40B4-BE49-F238E27FC236}">
                      <a16:creationId xmlns:a16="http://schemas.microsoft.com/office/drawing/2014/main" id="{1336A589-7807-1FE2-4180-3BF0A54C55C5}"/>
                    </a:ext>
                  </a:extLst>
                </p14:cNvPr>
                <p14:cNvContentPartPr/>
                <p14:nvPr/>
              </p14:nvContentPartPr>
              <p14:xfrm>
                <a:off x="2534332" y="5755702"/>
                <a:ext cx="162000" cy="374760"/>
              </p14:xfrm>
            </p:contentPart>
          </mc:Choice>
          <mc:Fallback xmlns="">
            <p:pic>
              <p:nvPicPr>
                <p:cNvPr id="237" name="Ink 236">
                  <a:extLst>
                    <a:ext uri="{FF2B5EF4-FFF2-40B4-BE49-F238E27FC236}">
                      <a16:creationId xmlns:a16="http://schemas.microsoft.com/office/drawing/2014/main" id="{1336A589-7807-1FE2-4180-3BF0A54C55C5}"/>
                    </a:ext>
                  </a:extLst>
                </p:cNvPr>
                <p:cNvPicPr/>
                <p:nvPr/>
              </p:nvPicPr>
              <p:blipFill>
                <a:blip r:embed="rId385"/>
                <a:stretch>
                  <a:fillRect/>
                </a:stretch>
              </p:blipFill>
              <p:spPr>
                <a:xfrm>
                  <a:off x="2525692" y="5747062"/>
                  <a:ext cx="179640" cy="392400"/>
                </a:xfrm>
                <a:prstGeom prst="rect">
                  <a:avLst/>
                </a:prstGeom>
              </p:spPr>
            </p:pic>
          </mc:Fallback>
        </mc:AlternateContent>
        <mc:AlternateContent xmlns:mc="http://schemas.openxmlformats.org/markup-compatibility/2006" xmlns:p14="http://schemas.microsoft.com/office/powerpoint/2010/main">
          <mc:Choice Requires="p14">
            <p:contentPart p14:bwMode="auto" r:id="rId386">
              <p14:nvContentPartPr>
                <p14:cNvPr id="238" name="Ink 237">
                  <a:extLst>
                    <a:ext uri="{FF2B5EF4-FFF2-40B4-BE49-F238E27FC236}">
                      <a16:creationId xmlns:a16="http://schemas.microsoft.com/office/drawing/2014/main" id="{24AE2B60-A973-44FB-0CFA-20368BF46898}"/>
                    </a:ext>
                  </a:extLst>
                </p14:cNvPr>
                <p14:cNvContentPartPr/>
                <p14:nvPr/>
              </p14:nvContentPartPr>
              <p14:xfrm>
                <a:off x="3034732" y="5773702"/>
                <a:ext cx="1769400" cy="63000"/>
              </p14:xfrm>
            </p:contentPart>
          </mc:Choice>
          <mc:Fallback xmlns="">
            <p:pic>
              <p:nvPicPr>
                <p:cNvPr id="238" name="Ink 237">
                  <a:extLst>
                    <a:ext uri="{FF2B5EF4-FFF2-40B4-BE49-F238E27FC236}">
                      <a16:creationId xmlns:a16="http://schemas.microsoft.com/office/drawing/2014/main" id="{24AE2B60-A973-44FB-0CFA-20368BF46898}"/>
                    </a:ext>
                  </a:extLst>
                </p:cNvPr>
                <p:cNvPicPr/>
                <p:nvPr/>
              </p:nvPicPr>
              <p:blipFill>
                <a:blip r:embed="rId387"/>
                <a:stretch>
                  <a:fillRect/>
                </a:stretch>
              </p:blipFill>
              <p:spPr>
                <a:xfrm>
                  <a:off x="3026092" y="5764702"/>
                  <a:ext cx="1787040" cy="80640"/>
                </a:xfrm>
                <a:prstGeom prst="rect">
                  <a:avLst/>
                </a:prstGeom>
              </p:spPr>
            </p:pic>
          </mc:Fallback>
        </mc:AlternateContent>
        <mc:AlternateContent xmlns:mc="http://schemas.openxmlformats.org/markup-compatibility/2006" xmlns:p14="http://schemas.microsoft.com/office/powerpoint/2010/main">
          <mc:Choice Requires="p14">
            <p:contentPart p14:bwMode="auto" r:id="rId388">
              <p14:nvContentPartPr>
                <p14:cNvPr id="239" name="Ink 238">
                  <a:extLst>
                    <a:ext uri="{FF2B5EF4-FFF2-40B4-BE49-F238E27FC236}">
                      <a16:creationId xmlns:a16="http://schemas.microsoft.com/office/drawing/2014/main" id="{15FB59A3-76A2-A008-8547-9AE4655130CA}"/>
                    </a:ext>
                  </a:extLst>
                </p14:cNvPr>
                <p14:cNvContentPartPr/>
                <p14:nvPr/>
              </p14:nvContentPartPr>
              <p14:xfrm>
                <a:off x="4620892" y="5703142"/>
                <a:ext cx="116640" cy="160920"/>
              </p14:xfrm>
            </p:contentPart>
          </mc:Choice>
          <mc:Fallback xmlns="">
            <p:pic>
              <p:nvPicPr>
                <p:cNvPr id="239" name="Ink 238">
                  <a:extLst>
                    <a:ext uri="{FF2B5EF4-FFF2-40B4-BE49-F238E27FC236}">
                      <a16:creationId xmlns:a16="http://schemas.microsoft.com/office/drawing/2014/main" id="{15FB59A3-76A2-A008-8547-9AE4655130CA}"/>
                    </a:ext>
                  </a:extLst>
                </p:cNvPr>
                <p:cNvPicPr/>
                <p:nvPr/>
              </p:nvPicPr>
              <p:blipFill>
                <a:blip r:embed="rId389"/>
                <a:stretch>
                  <a:fillRect/>
                </a:stretch>
              </p:blipFill>
              <p:spPr>
                <a:xfrm>
                  <a:off x="4612252" y="5694142"/>
                  <a:ext cx="134280" cy="178560"/>
                </a:xfrm>
                <a:prstGeom prst="rect">
                  <a:avLst/>
                </a:prstGeom>
              </p:spPr>
            </p:pic>
          </mc:Fallback>
        </mc:AlternateContent>
        <mc:AlternateContent xmlns:mc="http://schemas.openxmlformats.org/markup-compatibility/2006" xmlns:p14="http://schemas.microsoft.com/office/powerpoint/2010/main">
          <mc:Choice Requires="p14">
            <p:contentPart p14:bwMode="auto" r:id="rId390">
              <p14:nvContentPartPr>
                <p14:cNvPr id="240" name="Ink 239">
                  <a:extLst>
                    <a:ext uri="{FF2B5EF4-FFF2-40B4-BE49-F238E27FC236}">
                      <a16:creationId xmlns:a16="http://schemas.microsoft.com/office/drawing/2014/main" id="{702AE6B1-F921-2445-F33B-85CA5C068D89}"/>
                    </a:ext>
                  </a:extLst>
                </p14:cNvPr>
                <p14:cNvContentPartPr/>
                <p14:nvPr/>
              </p14:nvContentPartPr>
              <p14:xfrm>
                <a:off x="4869652" y="5559502"/>
                <a:ext cx="295200" cy="333000"/>
              </p14:xfrm>
            </p:contentPart>
          </mc:Choice>
          <mc:Fallback xmlns="">
            <p:pic>
              <p:nvPicPr>
                <p:cNvPr id="240" name="Ink 239">
                  <a:extLst>
                    <a:ext uri="{FF2B5EF4-FFF2-40B4-BE49-F238E27FC236}">
                      <a16:creationId xmlns:a16="http://schemas.microsoft.com/office/drawing/2014/main" id="{702AE6B1-F921-2445-F33B-85CA5C068D89}"/>
                    </a:ext>
                  </a:extLst>
                </p:cNvPr>
                <p:cNvPicPr/>
                <p:nvPr/>
              </p:nvPicPr>
              <p:blipFill>
                <a:blip r:embed="rId391"/>
                <a:stretch>
                  <a:fillRect/>
                </a:stretch>
              </p:blipFill>
              <p:spPr>
                <a:xfrm>
                  <a:off x="4860652" y="5550862"/>
                  <a:ext cx="312840" cy="350640"/>
                </a:xfrm>
                <a:prstGeom prst="rect">
                  <a:avLst/>
                </a:prstGeom>
              </p:spPr>
            </p:pic>
          </mc:Fallback>
        </mc:AlternateContent>
        <mc:AlternateContent xmlns:mc="http://schemas.openxmlformats.org/markup-compatibility/2006" xmlns:p14="http://schemas.microsoft.com/office/powerpoint/2010/main">
          <mc:Choice Requires="p14">
            <p:contentPart p14:bwMode="auto" r:id="rId392">
              <p14:nvContentPartPr>
                <p14:cNvPr id="241" name="Ink 240">
                  <a:extLst>
                    <a:ext uri="{FF2B5EF4-FFF2-40B4-BE49-F238E27FC236}">
                      <a16:creationId xmlns:a16="http://schemas.microsoft.com/office/drawing/2014/main" id="{EEA8E3AC-AB1A-D3ED-6F88-77F391C17C74}"/>
                    </a:ext>
                  </a:extLst>
                </p14:cNvPr>
                <p14:cNvContentPartPr/>
                <p14:nvPr/>
              </p14:nvContentPartPr>
              <p14:xfrm>
                <a:off x="5145052" y="5706382"/>
                <a:ext cx="178200" cy="167040"/>
              </p14:xfrm>
            </p:contentPart>
          </mc:Choice>
          <mc:Fallback xmlns="">
            <p:pic>
              <p:nvPicPr>
                <p:cNvPr id="241" name="Ink 240">
                  <a:extLst>
                    <a:ext uri="{FF2B5EF4-FFF2-40B4-BE49-F238E27FC236}">
                      <a16:creationId xmlns:a16="http://schemas.microsoft.com/office/drawing/2014/main" id="{EEA8E3AC-AB1A-D3ED-6F88-77F391C17C74}"/>
                    </a:ext>
                  </a:extLst>
                </p:cNvPr>
                <p:cNvPicPr/>
                <p:nvPr/>
              </p:nvPicPr>
              <p:blipFill>
                <a:blip r:embed="rId393"/>
                <a:stretch>
                  <a:fillRect/>
                </a:stretch>
              </p:blipFill>
              <p:spPr>
                <a:xfrm>
                  <a:off x="5136052" y="5697382"/>
                  <a:ext cx="195840" cy="184680"/>
                </a:xfrm>
                <a:prstGeom prst="rect">
                  <a:avLst/>
                </a:prstGeom>
              </p:spPr>
            </p:pic>
          </mc:Fallback>
        </mc:AlternateContent>
        <mc:AlternateContent xmlns:mc="http://schemas.openxmlformats.org/markup-compatibility/2006" xmlns:p14="http://schemas.microsoft.com/office/powerpoint/2010/main">
          <mc:Choice Requires="p14">
            <p:contentPart p14:bwMode="auto" r:id="rId394">
              <p14:nvContentPartPr>
                <p14:cNvPr id="242" name="Ink 241">
                  <a:extLst>
                    <a:ext uri="{FF2B5EF4-FFF2-40B4-BE49-F238E27FC236}">
                      <a16:creationId xmlns:a16="http://schemas.microsoft.com/office/drawing/2014/main" id="{5B31718F-082C-8299-8CA7-FC5ED74D10AB}"/>
                    </a:ext>
                  </a:extLst>
                </p14:cNvPr>
                <p14:cNvContentPartPr/>
                <p14:nvPr/>
              </p14:nvContentPartPr>
              <p14:xfrm>
                <a:off x="5318572" y="5732662"/>
                <a:ext cx="149400" cy="141120"/>
              </p14:xfrm>
            </p:contentPart>
          </mc:Choice>
          <mc:Fallback xmlns="">
            <p:pic>
              <p:nvPicPr>
                <p:cNvPr id="242" name="Ink 241">
                  <a:extLst>
                    <a:ext uri="{FF2B5EF4-FFF2-40B4-BE49-F238E27FC236}">
                      <a16:creationId xmlns:a16="http://schemas.microsoft.com/office/drawing/2014/main" id="{5B31718F-082C-8299-8CA7-FC5ED74D10AB}"/>
                    </a:ext>
                  </a:extLst>
                </p:cNvPr>
                <p:cNvPicPr/>
                <p:nvPr/>
              </p:nvPicPr>
              <p:blipFill>
                <a:blip r:embed="rId395"/>
                <a:stretch>
                  <a:fillRect/>
                </a:stretch>
              </p:blipFill>
              <p:spPr>
                <a:xfrm>
                  <a:off x="5309932" y="5724022"/>
                  <a:ext cx="167040" cy="158760"/>
                </a:xfrm>
                <a:prstGeom prst="rect">
                  <a:avLst/>
                </a:prstGeom>
              </p:spPr>
            </p:pic>
          </mc:Fallback>
        </mc:AlternateContent>
        <mc:AlternateContent xmlns:mc="http://schemas.openxmlformats.org/markup-compatibility/2006" xmlns:p14="http://schemas.microsoft.com/office/powerpoint/2010/main">
          <mc:Choice Requires="p14">
            <p:contentPart p14:bwMode="auto" r:id="rId396">
              <p14:nvContentPartPr>
                <p14:cNvPr id="243" name="Ink 242">
                  <a:extLst>
                    <a:ext uri="{FF2B5EF4-FFF2-40B4-BE49-F238E27FC236}">
                      <a16:creationId xmlns:a16="http://schemas.microsoft.com/office/drawing/2014/main" id="{727097A1-8D9D-6046-9A3A-AF7F42CE1912}"/>
                    </a:ext>
                  </a:extLst>
                </p14:cNvPr>
                <p14:cNvContentPartPr/>
                <p14:nvPr/>
              </p14:nvContentPartPr>
              <p14:xfrm>
                <a:off x="5510092" y="5722582"/>
                <a:ext cx="111960" cy="133920"/>
              </p14:xfrm>
            </p:contentPart>
          </mc:Choice>
          <mc:Fallback xmlns="">
            <p:pic>
              <p:nvPicPr>
                <p:cNvPr id="243" name="Ink 242">
                  <a:extLst>
                    <a:ext uri="{FF2B5EF4-FFF2-40B4-BE49-F238E27FC236}">
                      <a16:creationId xmlns:a16="http://schemas.microsoft.com/office/drawing/2014/main" id="{727097A1-8D9D-6046-9A3A-AF7F42CE1912}"/>
                    </a:ext>
                  </a:extLst>
                </p:cNvPr>
                <p:cNvPicPr/>
                <p:nvPr/>
              </p:nvPicPr>
              <p:blipFill>
                <a:blip r:embed="rId397"/>
                <a:stretch>
                  <a:fillRect/>
                </a:stretch>
              </p:blipFill>
              <p:spPr>
                <a:xfrm>
                  <a:off x="5501092" y="5713582"/>
                  <a:ext cx="129600" cy="151560"/>
                </a:xfrm>
                <a:prstGeom prst="rect">
                  <a:avLst/>
                </a:prstGeom>
              </p:spPr>
            </p:pic>
          </mc:Fallback>
        </mc:AlternateContent>
        <mc:AlternateContent xmlns:mc="http://schemas.openxmlformats.org/markup-compatibility/2006" xmlns:p14="http://schemas.microsoft.com/office/powerpoint/2010/main">
          <mc:Choice Requires="p14">
            <p:contentPart p14:bwMode="auto" r:id="rId398">
              <p14:nvContentPartPr>
                <p14:cNvPr id="244" name="Ink 243">
                  <a:extLst>
                    <a:ext uri="{FF2B5EF4-FFF2-40B4-BE49-F238E27FC236}">
                      <a16:creationId xmlns:a16="http://schemas.microsoft.com/office/drawing/2014/main" id="{7DE4252E-80C9-5E6E-1F31-AF520527F0CF}"/>
                    </a:ext>
                  </a:extLst>
                </p14:cNvPr>
                <p14:cNvContentPartPr/>
                <p14:nvPr/>
              </p14:nvContentPartPr>
              <p14:xfrm>
                <a:off x="5664172" y="5546542"/>
                <a:ext cx="261720" cy="314640"/>
              </p14:xfrm>
            </p:contentPart>
          </mc:Choice>
          <mc:Fallback xmlns="">
            <p:pic>
              <p:nvPicPr>
                <p:cNvPr id="244" name="Ink 243">
                  <a:extLst>
                    <a:ext uri="{FF2B5EF4-FFF2-40B4-BE49-F238E27FC236}">
                      <a16:creationId xmlns:a16="http://schemas.microsoft.com/office/drawing/2014/main" id="{7DE4252E-80C9-5E6E-1F31-AF520527F0CF}"/>
                    </a:ext>
                  </a:extLst>
                </p:cNvPr>
                <p:cNvPicPr/>
                <p:nvPr/>
              </p:nvPicPr>
              <p:blipFill>
                <a:blip r:embed="rId399"/>
                <a:stretch>
                  <a:fillRect/>
                </a:stretch>
              </p:blipFill>
              <p:spPr>
                <a:xfrm>
                  <a:off x="5655172" y="5537542"/>
                  <a:ext cx="279360" cy="332280"/>
                </a:xfrm>
                <a:prstGeom prst="rect">
                  <a:avLst/>
                </a:prstGeom>
              </p:spPr>
            </p:pic>
          </mc:Fallback>
        </mc:AlternateContent>
        <mc:AlternateContent xmlns:mc="http://schemas.openxmlformats.org/markup-compatibility/2006" xmlns:p14="http://schemas.microsoft.com/office/powerpoint/2010/main">
          <mc:Choice Requires="p14">
            <p:contentPart p14:bwMode="auto" r:id="rId400">
              <p14:nvContentPartPr>
                <p14:cNvPr id="245" name="Ink 244">
                  <a:extLst>
                    <a:ext uri="{FF2B5EF4-FFF2-40B4-BE49-F238E27FC236}">
                      <a16:creationId xmlns:a16="http://schemas.microsoft.com/office/drawing/2014/main" id="{ECD43B72-5CAE-CEB9-9322-65982AD0B7FB}"/>
                    </a:ext>
                  </a:extLst>
                </p14:cNvPr>
                <p14:cNvContentPartPr/>
                <p14:nvPr/>
              </p14:nvContentPartPr>
              <p14:xfrm>
                <a:off x="4874692" y="6019942"/>
                <a:ext cx="1300320" cy="43560"/>
              </p14:xfrm>
            </p:contentPart>
          </mc:Choice>
          <mc:Fallback xmlns="">
            <p:pic>
              <p:nvPicPr>
                <p:cNvPr id="245" name="Ink 244">
                  <a:extLst>
                    <a:ext uri="{FF2B5EF4-FFF2-40B4-BE49-F238E27FC236}">
                      <a16:creationId xmlns:a16="http://schemas.microsoft.com/office/drawing/2014/main" id="{ECD43B72-5CAE-CEB9-9322-65982AD0B7FB}"/>
                    </a:ext>
                  </a:extLst>
                </p:cNvPr>
                <p:cNvPicPr/>
                <p:nvPr/>
              </p:nvPicPr>
              <p:blipFill>
                <a:blip r:embed="rId401"/>
                <a:stretch>
                  <a:fillRect/>
                </a:stretch>
              </p:blipFill>
              <p:spPr>
                <a:xfrm>
                  <a:off x="4866052" y="6010942"/>
                  <a:ext cx="1317960" cy="61200"/>
                </a:xfrm>
                <a:prstGeom prst="rect">
                  <a:avLst/>
                </a:prstGeom>
              </p:spPr>
            </p:pic>
          </mc:Fallback>
        </mc:AlternateContent>
        <mc:AlternateContent xmlns:mc="http://schemas.openxmlformats.org/markup-compatibility/2006" xmlns:p14="http://schemas.microsoft.com/office/powerpoint/2010/main">
          <mc:Choice Requires="p14">
            <p:contentPart p14:bwMode="auto" r:id="rId402">
              <p14:nvContentPartPr>
                <p14:cNvPr id="247" name="Ink 246">
                  <a:extLst>
                    <a:ext uri="{FF2B5EF4-FFF2-40B4-BE49-F238E27FC236}">
                      <a16:creationId xmlns:a16="http://schemas.microsoft.com/office/drawing/2014/main" id="{6B85709A-E155-8A62-71D8-8F70313F8F56}"/>
                    </a:ext>
                  </a:extLst>
                </p14:cNvPr>
                <p14:cNvContentPartPr/>
                <p14:nvPr/>
              </p14:nvContentPartPr>
              <p14:xfrm>
                <a:off x="4749772" y="5449342"/>
                <a:ext cx="83520" cy="600480"/>
              </p14:xfrm>
            </p:contentPart>
          </mc:Choice>
          <mc:Fallback xmlns="">
            <p:pic>
              <p:nvPicPr>
                <p:cNvPr id="247" name="Ink 246">
                  <a:extLst>
                    <a:ext uri="{FF2B5EF4-FFF2-40B4-BE49-F238E27FC236}">
                      <a16:creationId xmlns:a16="http://schemas.microsoft.com/office/drawing/2014/main" id="{6B85709A-E155-8A62-71D8-8F70313F8F56}"/>
                    </a:ext>
                  </a:extLst>
                </p:cNvPr>
                <p:cNvPicPr/>
                <p:nvPr/>
              </p:nvPicPr>
              <p:blipFill>
                <a:blip r:embed="rId403"/>
                <a:stretch>
                  <a:fillRect/>
                </a:stretch>
              </p:blipFill>
              <p:spPr>
                <a:xfrm>
                  <a:off x="4740772" y="5440342"/>
                  <a:ext cx="101160" cy="618120"/>
                </a:xfrm>
                <a:prstGeom prst="rect">
                  <a:avLst/>
                </a:prstGeom>
              </p:spPr>
            </p:pic>
          </mc:Fallback>
        </mc:AlternateContent>
        <mc:AlternateContent xmlns:mc="http://schemas.openxmlformats.org/markup-compatibility/2006" xmlns:p14="http://schemas.microsoft.com/office/powerpoint/2010/main">
          <mc:Choice Requires="p14">
            <p:contentPart p14:bwMode="auto" r:id="rId404">
              <p14:nvContentPartPr>
                <p14:cNvPr id="248" name="Ink 247">
                  <a:extLst>
                    <a:ext uri="{FF2B5EF4-FFF2-40B4-BE49-F238E27FC236}">
                      <a16:creationId xmlns:a16="http://schemas.microsoft.com/office/drawing/2014/main" id="{E3FA4DA5-984C-706B-DB30-216B436A367F}"/>
                    </a:ext>
                  </a:extLst>
                </p14:cNvPr>
                <p14:cNvContentPartPr/>
                <p14:nvPr/>
              </p14:nvContentPartPr>
              <p14:xfrm>
                <a:off x="4771372" y="5340982"/>
                <a:ext cx="1482480" cy="663840"/>
              </p14:xfrm>
            </p:contentPart>
          </mc:Choice>
          <mc:Fallback xmlns="">
            <p:pic>
              <p:nvPicPr>
                <p:cNvPr id="248" name="Ink 247">
                  <a:extLst>
                    <a:ext uri="{FF2B5EF4-FFF2-40B4-BE49-F238E27FC236}">
                      <a16:creationId xmlns:a16="http://schemas.microsoft.com/office/drawing/2014/main" id="{E3FA4DA5-984C-706B-DB30-216B436A367F}"/>
                    </a:ext>
                  </a:extLst>
                </p:cNvPr>
                <p:cNvPicPr/>
                <p:nvPr/>
              </p:nvPicPr>
              <p:blipFill>
                <a:blip r:embed="rId405"/>
                <a:stretch>
                  <a:fillRect/>
                </a:stretch>
              </p:blipFill>
              <p:spPr>
                <a:xfrm>
                  <a:off x="4762732" y="5332342"/>
                  <a:ext cx="1500120" cy="681480"/>
                </a:xfrm>
                <a:prstGeom prst="rect">
                  <a:avLst/>
                </a:prstGeom>
              </p:spPr>
            </p:pic>
          </mc:Fallback>
        </mc:AlternateContent>
        <mc:AlternateContent xmlns:mc="http://schemas.openxmlformats.org/markup-compatibility/2006" xmlns:p14="http://schemas.microsoft.com/office/powerpoint/2010/main">
          <mc:Choice Requires="p14">
            <p:contentPart p14:bwMode="auto" r:id="rId406">
              <p14:nvContentPartPr>
                <p14:cNvPr id="250" name="Ink 249">
                  <a:extLst>
                    <a:ext uri="{FF2B5EF4-FFF2-40B4-BE49-F238E27FC236}">
                      <a16:creationId xmlns:a16="http://schemas.microsoft.com/office/drawing/2014/main" id="{308E148C-817B-75A8-CDF6-3BCB9923E79A}"/>
                    </a:ext>
                  </a:extLst>
                </p14:cNvPr>
                <p14:cNvContentPartPr/>
                <p14:nvPr/>
              </p14:nvContentPartPr>
              <p14:xfrm>
                <a:off x="1067692" y="5455822"/>
                <a:ext cx="2019600" cy="725400"/>
              </p14:xfrm>
            </p:contentPart>
          </mc:Choice>
          <mc:Fallback xmlns="">
            <p:pic>
              <p:nvPicPr>
                <p:cNvPr id="250" name="Ink 249">
                  <a:extLst>
                    <a:ext uri="{FF2B5EF4-FFF2-40B4-BE49-F238E27FC236}">
                      <a16:creationId xmlns:a16="http://schemas.microsoft.com/office/drawing/2014/main" id="{308E148C-817B-75A8-CDF6-3BCB9923E79A}"/>
                    </a:ext>
                  </a:extLst>
                </p:cNvPr>
                <p:cNvPicPr/>
                <p:nvPr/>
              </p:nvPicPr>
              <p:blipFill>
                <a:blip r:embed="rId407"/>
                <a:stretch>
                  <a:fillRect/>
                </a:stretch>
              </p:blipFill>
              <p:spPr>
                <a:xfrm>
                  <a:off x="1058692" y="5446822"/>
                  <a:ext cx="2037240" cy="743040"/>
                </a:xfrm>
                <a:prstGeom prst="rect">
                  <a:avLst/>
                </a:prstGeom>
              </p:spPr>
            </p:pic>
          </mc:Fallback>
        </mc:AlternateContent>
        <mc:AlternateContent xmlns:mc="http://schemas.openxmlformats.org/markup-compatibility/2006" xmlns:p14="http://schemas.microsoft.com/office/powerpoint/2010/main">
          <mc:Choice Requires="p14">
            <p:contentPart p14:bwMode="auto" r:id="rId408">
              <p14:nvContentPartPr>
                <p14:cNvPr id="251" name="Ink 250">
                  <a:extLst>
                    <a:ext uri="{FF2B5EF4-FFF2-40B4-BE49-F238E27FC236}">
                      <a16:creationId xmlns:a16="http://schemas.microsoft.com/office/drawing/2014/main" id="{5F98258D-9A3D-404B-BB85-35F9AFCFC393}"/>
                    </a:ext>
                  </a:extLst>
                </p14:cNvPr>
                <p14:cNvContentPartPr/>
                <p14:nvPr/>
              </p14:nvContentPartPr>
              <p14:xfrm>
                <a:off x="1126732" y="5362222"/>
                <a:ext cx="1746000" cy="811080"/>
              </p14:xfrm>
            </p:contentPart>
          </mc:Choice>
          <mc:Fallback xmlns="">
            <p:pic>
              <p:nvPicPr>
                <p:cNvPr id="251" name="Ink 250">
                  <a:extLst>
                    <a:ext uri="{FF2B5EF4-FFF2-40B4-BE49-F238E27FC236}">
                      <a16:creationId xmlns:a16="http://schemas.microsoft.com/office/drawing/2014/main" id="{5F98258D-9A3D-404B-BB85-35F9AFCFC393}"/>
                    </a:ext>
                  </a:extLst>
                </p:cNvPr>
                <p:cNvPicPr/>
                <p:nvPr/>
              </p:nvPicPr>
              <p:blipFill>
                <a:blip r:embed="rId409"/>
                <a:stretch>
                  <a:fillRect/>
                </a:stretch>
              </p:blipFill>
              <p:spPr>
                <a:xfrm>
                  <a:off x="1117732" y="5353582"/>
                  <a:ext cx="1763640" cy="828720"/>
                </a:xfrm>
                <a:prstGeom prst="rect">
                  <a:avLst/>
                </a:prstGeom>
              </p:spPr>
            </p:pic>
          </mc:Fallback>
        </mc:AlternateContent>
        <mc:AlternateContent xmlns:mc="http://schemas.openxmlformats.org/markup-compatibility/2006" xmlns:p14="http://schemas.microsoft.com/office/powerpoint/2010/main">
          <mc:Choice Requires="p14">
            <p:contentPart p14:bwMode="auto" r:id="rId410">
              <p14:nvContentPartPr>
                <p14:cNvPr id="253" name="Ink 252">
                  <a:extLst>
                    <a:ext uri="{FF2B5EF4-FFF2-40B4-BE49-F238E27FC236}">
                      <a16:creationId xmlns:a16="http://schemas.microsoft.com/office/drawing/2014/main" id="{9B091966-D4F5-1A53-AFA1-77F532875E7F}"/>
                    </a:ext>
                  </a:extLst>
                </p14:cNvPr>
                <p14:cNvContentPartPr/>
                <p14:nvPr/>
              </p14:nvContentPartPr>
              <p14:xfrm>
                <a:off x="4207972" y="5519542"/>
                <a:ext cx="163800" cy="217800"/>
              </p14:xfrm>
            </p:contentPart>
          </mc:Choice>
          <mc:Fallback xmlns="">
            <p:pic>
              <p:nvPicPr>
                <p:cNvPr id="253" name="Ink 252">
                  <a:extLst>
                    <a:ext uri="{FF2B5EF4-FFF2-40B4-BE49-F238E27FC236}">
                      <a16:creationId xmlns:a16="http://schemas.microsoft.com/office/drawing/2014/main" id="{9B091966-D4F5-1A53-AFA1-77F532875E7F}"/>
                    </a:ext>
                  </a:extLst>
                </p:cNvPr>
                <p:cNvPicPr/>
                <p:nvPr/>
              </p:nvPicPr>
              <p:blipFill>
                <a:blip r:embed="rId411"/>
                <a:stretch>
                  <a:fillRect/>
                </a:stretch>
              </p:blipFill>
              <p:spPr>
                <a:xfrm>
                  <a:off x="4198972" y="5510542"/>
                  <a:ext cx="181440" cy="235440"/>
                </a:xfrm>
                <a:prstGeom prst="rect">
                  <a:avLst/>
                </a:prstGeom>
              </p:spPr>
            </p:pic>
          </mc:Fallback>
        </mc:AlternateContent>
        <mc:AlternateContent xmlns:mc="http://schemas.openxmlformats.org/markup-compatibility/2006" xmlns:p14="http://schemas.microsoft.com/office/powerpoint/2010/main">
          <mc:Choice Requires="p14">
            <p:contentPart p14:bwMode="auto" r:id="rId412">
              <p14:nvContentPartPr>
                <p14:cNvPr id="254" name="Ink 253">
                  <a:extLst>
                    <a:ext uri="{FF2B5EF4-FFF2-40B4-BE49-F238E27FC236}">
                      <a16:creationId xmlns:a16="http://schemas.microsoft.com/office/drawing/2014/main" id="{02601FD9-ED1F-5409-6DE7-86200CA3185A}"/>
                    </a:ext>
                  </a:extLst>
                </p14:cNvPr>
                <p14:cNvContentPartPr/>
                <p14:nvPr/>
              </p14:nvContentPartPr>
              <p14:xfrm>
                <a:off x="4047772" y="5647342"/>
                <a:ext cx="31680" cy="52920"/>
              </p14:xfrm>
            </p:contentPart>
          </mc:Choice>
          <mc:Fallback xmlns="">
            <p:pic>
              <p:nvPicPr>
                <p:cNvPr id="254" name="Ink 253">
                  <a:extLst>
                    <a:ext uri="{FF2B5EF4-FFF2-40B4-BE49-F238E27FC236}">
                      <a16:creationId xmlns:a16="http://schemas.microsoft.com/office/drawing/2014/main" id="{02601FD9-ED1F-5409-6DE7-86200CA3185A}"/>
                    </a:ext>
                  </a:extLst>
                </p:cNvPr>
                <p:cNvPicPr/>
                <p:nvPr/>
              </p:nvPicPr>
              <p:blipFill>
                <a:blip r:embed="rId413"/>
                <a:stretch>
                  <a:fillRect/>
                </a:stretch>
              </p:blipFill>
              <p:spPr>
                <a:xfrm>
                  <a:off x="4039132" y="5638702"/>
                  <a:ext cx="49320" cy="70560"/>
                </a:xfrm>
                <a:prstGeom prst="rect">
                  <a:avLst/>
                </a:prstGeom>
              </p:spPr>
            </p:pic>
          </mc:Fallback>
        </mc:AlternateContent>
        <mc:AlternateContent xmlns:mc="http://schemas.openxmlformats.org/markup-compatibility/2006" xmlns:p14="http://schemas.microsoft.com/office/powerpoint/2010/main">
          <mc:Choice Requires="p14">
            <p:contentPart p14:bwMode="auto" r:id="rId414">
              <p14:nvContentPartPr>
                <p14:cNvPr id="255" name="Ink 254">
                  <a:extLst>
                    <a:ext uri="{FF2B5EF4-FFF2-40B4-BE49-F238E27FC236}">
                      <a16:creationId xmlns:a16="http://schemas.microsoft.com/office/drawing/2014/main" id="{6D376277-1D1A-034E-CA90-F2EA0F012C41}"/>
                    </a:ext>
                  </a:extLst>
                </p14:cNvPr>
                <p14:cNvContentPartPr/>
                <p14:nvPr/>
              </p14:nvContentPartPr>
              <p14:xfrm>
                <a:off x="3842212" y="5682982"/>
                <a:ext cx="91440" cy="54000"/>
              </p14:xfrm>
            </p:contentPart>
          </mc:Choice>
          <mc:Fallback xmlns="">
            <p:pic>
              <p:nvPicPr>
                <p:cNvPr id="255" name="Ink 254">
                  <a:extLst>
                    <a:ext uri="{FF2B5EF4-FFF2-40B4-BE49-F238E27FC236}">
                      <a16:creationId xmlns:a16="http://schemas.microsoft.com/office/drawing/2014/main" id="{6D376277-1D1A-034E-CA90-F2EA0F012C41}"/>
                    </a:ext>
                  </a:extLst>
                </p:cNvPr>
                <p:cNvPicPr/>
                <p:nvPr/>
              </p:nvPicPr>
              <p:blipFill>
                <a:blip r:embed="rId415"/>
                <a:stretch>
                  <a:fillRect/>
                </a:stretch>
              </p:blipFill>
              <p:spPr>
                <a:xfrm>
                  <a:off x="3833572" y="5673982"/>
                  <a:ext cx="109080" cy="71640"/>
                </a:xfrm>
                <a:prstGeom prst="rect">
                  <a:avLst/>
                </a:prstGeom>
              </p:spPr>
            </p:pic>
          </mc:Fallback>
        </mc:AlternateContent>
        <mc:AlternateContent xmlns:mc="http://schemas.openxmlformats.org/markup-compatibility/2006" xmlns:p14="http://schemas.microsoft.com/office/powerpoint/2010/main">
          <mc:Choice Requires="p14">
            <p:contentPart p14:bwMode="auto" r:id="rId416">
              <p14:nvContentPartPr>
                <p14:cNvPr id="256" name="Ink 255">
                  <a:extLst>
                    <a:ext uri="{FF2B5EF4-FFF2-40B4-BE49-F238E27FC236}">
                      <a16:creationId xmlns:a16="http://schemas.microsoft.com/office/drawing/2014/main" id="{567AD271-D534-C41B-8FE9-F05F0FDCD1D1}"/>
                    </a:ext>
                  </a:extLst>
                </p14:cNvPr>
                <p14:cNvContentPartPr/>
                <p14:nvPr/>
              </p14:nvContentPartPr>
              <p14:xfrm>
                <a:off x="3450172" y="5534662"/>
                <a:ext cx="360720" cy="186480"/>
              </p14:xfrm>
            </p:contentPart>
          </mc:Choice>
          <mc:Fallback xmlns="">
            <p:pic>
              <p:nvPicPr>
                <p:cNvPr id="256" name="Ink 255">
                  <a:extLst>
                    <a:ext uri="{FF2B5EF4-FFF2-40B4-BE49-F238E27FC236}">
                      <a16:creationId xmlns:a16="http://schemas.microsoft.com/office/drawing/2014/main" id="{567AD271-D534-C41B-8FE9-F05F0FDCD1D1}"/>
                    </a:ext>
                  </a:extLst>
                </p:cNvPr>
                <p:cNvPicPr/>
                <p:nvPr/>
              </p:nvPicPr>
              <p:blipFill>
                <a:blip r:embed="rId417"/>
                <a:stretch>
                  <a:fillRect/>
                </a:stretch>
              </p:blipFill>
              <p:spPr>
                <a:xfrm>
                  <a:off x="3441532" y="5526022"/>
                  <a:ext cx="378360" cy="204120"/>
                </a:xfrm>
                <a:prstGeom prst="rect">
                  <a:avLst/>
                </a:prstGeom>
              </p:spPr>
            </p:pic>
          </mc:Fallback>
        </mc:AlternateContent>
        <mc:AlternateContent xmlns:mc="http://schemas.openxmlformats.org/markup-compatibility/2006" xmlns:p14="http://schemas.microsoft.com/office/powerpoint/2010/main">
          <mc:Choice Requires="p14">
            <p:contentPart p14:bwMode="auto" r:id="rId418">
              <p14:nvContentPartPr>
                <p14:cNvPr id="258" name="Ink 257">
                  <a:extLst>
                    <a:ext uri="{FF2B5EF4-FFF2-40B4-BE49-F238E27FC236}">
                      <a16:creationId xmlns:a16="http://schemas.microsoft.com/office/drawing/2014/main" id="{5C4E46DD-72DC-7950-DF2A-CD1F5DBD0728}"/>
                    </a:ext>
                  </a:extLst>
                </p14:cNvPr>
                <p14:cNvContentPartPr/>
                <p14:nvPr/>
              </p14:nvContentPartPr>
              <p14:xfrm>
                <a:off x="4079812" y="5354302"/>
                <a:ext cx="504360" cy="600120"/>
              </p14:xfrm>
            </p:contentPart>
          </mc:Choice>
          <mc:Fallback xmlns="">
            <p:pic>
              <p:nvPicPr>
                <p:cNvPr id="258" name="Ink 257">
                  <a:extLst>
                    <a:ext uri="{FF2B5EF4-FFF2-40B4-BE49-F238E27FC236}">
                      <a16:creationId xmlns:a16="http://schemas.microsoft.com/office/drawing/2014/main" id="{5C4E46DD-72DC-7950-DF2A-CD1F5DBD0728}"/>
                    </a:ext>
                  </a:extLst>
                </p:cNvPr>
                <p:cNvPicPr/>
                <p:nvPr/>
              </p:nvPicPr>
              <p:blipFill>
                <a:blip r:embed="rId419"/>
                <a:stretch>
                  <a:fillRect/>
                </a:stretch>
              </p:blipFill>
              <p:spPr>
                <a:xfrm>
                  <a:off x="4070812" y="5345662"/>
                  <a:ext cx="522000" cy="617760"/>
                </a:xfrm>
                <a:prstGeom prst="rect">
                  <a:avLst/>
                </a:prstGeom>
              </p:spPr>
            </p:pic>
          </mc:Fallback>
        </mc:AlternateContent>
        <mc:AlternateContent xmlns:mc="http://schemas.openxmlformats.org/markup-compatibility/2006" xmlns:p14="http://schemas.microsoft.com/office/powerpoint/2010/main">
          <mc:Choice Requires="p14">
            <p:contentPart p14:bwMode="auto" r:id="rId420">
              <p14:nvContentPartPr>
                <p14:cNvPr id="260" name="Ink 259">
                  <a:extLst>
                    <a:ext uri="{FF2B5EF4-FFF2-40B4-BE49-F238E27FC236}">
                      <a16:creationId xmlns:a16="http://schemas.microsoft.com/office/drawing/2014/main" id="{8168A2AA-0B3E-E72C-989B-8E3B73EFD45C}"/>
                    </a:ext>
                  </a:extLst>
                </p14:cNvPr>
                <p14:cNvContentPartPr/>
                <p14:nvPr/>
              </p14:nvContentPartPr>
              <p14:xfrm>
                <a:off x="5917972" y="5649502"/>
                <a:ext cx="325800" cy="210960"/>
              </p14:xfrm>
            </p:contentPart>
          </mc:Choice>
          <mc:Fallback xmlns="">
            <p:pic>
              <p:nvPicPr>
                <p:cNvPr id="260" name="Ink 259">
                  <a:extLst>
                    <a:ext uri="{FF2B5EF4-FFF2-40B4-BE49-F238E27FC236}">
                      <a16:creationId xmlns:a16="http://schemas.microsoft.com/office/drawing/2014/main" id="{8168A2AA-0B3E-E72C-989B-8E3B73EFD45C}"/>
                    </a:ext>
                  </a:extLst>
                </p:cNvPr>
                <p:cNvPicPr/>
                <p:nvPr/>
              </p:nvPicPr>
              <p:blipFill>
                <a:blip r:embed="rId421"/>
                <a:stretch>
                  <a:fillRect/>
                </a:stretch>
              </p:blipFill>
              <p:spPr>
                <a:xfrm>
                  <a:off x="5909332" y="5640502"/>
                  <a:ext cx="343440" cy="228600"/>
                </a:xfrm>
                <a:prstGeom prst="rect">
                  <a:avLst/>
                </a:prstGeom>
              </p:spPr>
            </p:pic>
          </mc:Fallback>
        </mc:AlternateContent>
        <mc:AlternateContent xmlns:mc="http://schemas.openxmlformats.org/markup-compatibility/2006" xmlns:p14="http://schemas.microsoft.com/office/powerpoint/2010/main">
          <mc:Choice Requires="p14">
            <p:contentPart p14:bwMode="auto" r:id="rId422">
              <p14:nvContentPartPr>
                <p14:cNvPr id="261" name="Ink 260">
                  <a:extLst>
                    <a:ext uri="{FF2B5EF4-FFF2-40B4-BE49-F238E27FC236}">
                      <a16:creationId xmlns:a16="http://schemas.microsoft.com/office/drawing/2014/main" id="{5B2CED33-23E8-F849-B313-125B7E4B3D31}"/>
                    </a:ext>
                  </a:extLst>
                </p14:cNvPr>
                <p14:cNvContentPartPr/>
                <p14:nvPr/>
              </p14:nvContentPartPr>
              <p14:xfrm>
                <a:off x="6290572" y="5664622"/>
                <a:ext cx="189000" cy="187920"/>
              </p14:xfrm>
            </p:contentPart>
          </mc:Choice>
          <mc:Fallback xmlns="">
            <p:pic>
              <p:nvPicPr>
                <p:cNvPr id="261" name="Ink 260">
                  <a:extLst>
                    <a:ext uri="{FF2B5EF4-FFF2-40B4-BE49-F238E27FC236}">
                      <a16:creationId xmlns:a16="http://schemas.microsoft.com/office/drawing/2014/main" id="{5B2CED33-23E8-F849-B313-125B7E4B3D31}"/>
                    </a:ext>
                  </a:extLst>
                </p:cNvPr>
                <p:cNvPicPr/>
                <p:nvPr/>
              </p:nvPicPr>
              <p:blipFill>
                <a:blip r:embed="rId423"/>
                <a:stretch>
                  <a:fillRect/>
                </a:stretch>
              </p:blipFill>
              <p:spPr>
                <a:xfrm>
                  <a:off x="6281572" y="5655982"/>
                  <a:ext cx="206640" cy="205560"/>
                </a:xfrm>
                <a:prstGeom prst="rect">
                  <a:avLst/>
                </a:prstGeom>
              </p:spPr>
            </p:pic>
          </mc:Fallback>
        </mc:AlternateContent>
        <mc:AlternateContent xmlns:mc="http://schemas.openxmlformats.org/markup-compatibility/2006" xmlns:p14="http://schemas.microsoft.com/office/powerpoint/2010/main">
          <mc:Choice Requires="p14">
            <p:contentPart p14:bwMode="auto" r:id="rId424">
              <p14:nvContentPartPr>
                <p14:cNvPr id="262" name="Ink 261">
                  <a:extLst>
                    <a:ext uri="{FF2B5EF4-FFF2-40B4-BE49-F238E27FC236}">
                      <a16:creationId xmlns:a16="http://schemas.microsoft.com/office/drawing/2014/main" id="{3BDFD358-A7BD-B405-60C3-097ED4C3DC73}"/>
                    </a:ext>
                  </a:extLst>
                </p14:cNvPr>
                <p14:cNvContentPartPr/>
                <p14:nvPr/>
              </p14:nvContentPartPr>
              <p14:xfrm>
                <a:off x="6516292" y="5681902"/>
                <a:ext cx="151200" cy="185040"/>
              </p14:xfrm>
            </p:contentPart>
          </mc:Choice>
          <mc:Fallback xmlns="">
            <p:pic>
              <p:nvPicPr>
                <p:cNvPr id="262" name="Ink 261">
                  <a:extLst>
                    <a:ext uri="{FF2B5EF4-FFF2-40B4-BE49-F238E27FC236}">
                      <a16:creationId xmlns:a16="http://schemas.microsoft.com/office/drawing/2014/main" id="{3BDFD358-A7BD-B405-60C3-097ED4C3DC73}"/>
                    </a:ext>
                  </a:extLst>
                </p:cNvPr>
                <p:cNvPicPr/>
                <p:nvPr/>
              </p:nvPicPr>
              <p:blipFill>
                <a:blip r:embed="rId425"/>
                <a:stretch>
                  <a:fillRect/>
                </a:stretch>
              </p:blipFill>
              <p:spPr>
                <a:xfrm>
                  <a:off x="6507292" y="5672902"/>
                  <a:ext cx="168840" cy="202680"/>
                </a:xfrm>
                <a:prstGeom prst="rect">
                  <a:avLst/>
                </a:prstGeom>
              </p:spPr>
            </p:pic>
          </mc:Fallback>
        </mc:AlternateContent>
        <mc:AlternateContent xmlns:mc="http://schemas.openxmlformats.org/markup-compatibility/2006" xmlns:p14="http://schemas.microsoft.com/office/powerpoint/2010/main">
          <mc:Choice Requires="p14">
            <p:contentPart p14:bwMode="auto" r:id="rId426">
              <p14:nvContentPartPr>
                <p14:cNvPr id="263" name="Ink 262">
                  <a:extLst>
                    <a:ext uri="{FF2B5EF4-FFF2-40B4-BE49-F238E27FC236}">
                      <a16:creationId xmlns:a16="http://schemas.microsoft.com/office/drawing/2014/main" id="{C23EBAF3-3A0C-615C-F00B-58275E77BAB8}"/>
                    </a:ext>
                  </a:extLst>
                </p14:cNvPr>
                <p14:cNvContentPartPr/>
                <p14:nvPr/>
              </p14:nvContentPartPr>
              <p14:xfrm>
                <a:off x="6730852" y="5595862"/>
                <a:ext cx="137160" cy="284760"/>
              </p14:xfrm>
            </p:contentPart>
          </mc:Choice>
          <mc:Fallback xmlns="">
            <p:pic>
              <p:nvPicPr>
                <p:cNvPr id="263" name="Ink 262">
                  <a:extLst>
                    <a:ext uri="{FF2B5EF4-FFF2-40B4-BE49-F238E27FC236}">
                      <a16:creationId xmlns:a16="http://schemas.microsoft.com/office/drawing/2014/main" id="{C23EBAF3-3A0C-615C-F00B-58275E77BAB8}"/>
                    </a:ext>
                  </a:extLst>
                </p:cNvPr>
                <p:cNvPicPr/>
                <p:nvPr/>
              </p:nvPicPr>
              <p:blipFill>
                <a:blip r:embed="rId427"/>
                <a:stretch>
                  <a:fillRect/>
                </a:stretch>
              </p:blipFill>
              <p:spPr>
                <a:xfrm>
                  <a:off x="6722212" y="5587222"/>
                  <a:ext cx="154800" cy="302400"/>
                </a:xfrm>
                <a:prstGeom prst="rect">
                  <a:avLst/>
                </a:prstGeom>
              </p:spPr>
            </p:pic>
          </mc:Fallback>
        </mc:AlternateContent>
        <mc:AlternateContent xmlns:mc="http://schemas.openxmlformats.org/markup-compatibility/2006" xmlns:p14="http://schemas.microsoft.com/office/powerpoint/2010/main">
          <mc:Choice Requires="p14">
            <p:contentPart p14:bwMode="auto" r:id="rId428">
              <p14:nvContentPartPr>
                <p14:cNvPr id="264" name="Ink 263">
                  <a:extLst>
                    <a:ext uri="{FF2B5EF4-FFF2-40B4-BE49-F238E27FC236}">
                      <a16:creationId xmlns:a16="http://schemas.microsoft.com/office/drawing/2014/main" id="{6406404A-C084-63BC-65E5-0F937FE17367}"/>
                    </a:ext>
                  </a:extLst>
                </p14:cNvPr>
                <p14:cNvContentPartPr/>
                <p14:nvPr/>
              </p14:nvContentPartPr>
              <p14:xfrm>
                <a:off x="6940012" y="5583982"/>
                <a:ext cx="249480" cy="266040"/>
              </p14:xfrm>
            </p:contentPart>
          </mc:Choice>
          <mc:Fallback xmlns="">
            <p:pic>
              <p:nvPicPr>
                <p:cNvPr id="264" name="Ink 263">
                  <a:extLst>
                    <a:ext uri="{FF2B5EF4-FFF2-40B4-BE49-F238E27FC236}">
                      <a16:creationId xmlns:a16="http://schemas.microsoft.com/office/drawing/2014/main" id="{6406404A-C084-63BC-65E5-0F937FE17367}"/>
                    </a:ext>
                  </a:extLst>
                </p:cNvPr>
                <p:cNvPicPr/>
                <p:nvPr/>
              </p:nvPicPr>
              <p:blipFill>
                <a:blip r:embed="rId429"/>
                <a:stretch>
                  <a:fillRect/>
                </a:stretch>
              </p:blipFill>
              <p:spPr>
                <a:xfrm>
                  <a:off x="6931372" y="5574982"/>
                  <a:ext cx="267120" cy="283680"/>
                </a:xfrm>
                <a:prstGeom prst="rect">
                  <a:avLst/>
                </a:prstGeom>
              </p:spPr>
            </p:pic>
          </mc:Fallback>
        </mc:AlternateContent>
        <mc:AlternateContent xmlns:mc="http://schemas.openxmlformats.org/markup-compatibility/2006" xmlns:p14="http://schemas.microsoft.com/office/powerpoint/2010/main">
          <mc:Choice Requires="p14">
            <p:contentPart p14:bwMode="auto" r:id="rId430">
              <p14:nvContentPartPr>
                <p14:cNvPr id="265" name="Ink 264">
                  <a:extLst>
                    <a:ext uri="{FF2B5EF4-FFF2-40B4-BE49-F238E27FC236}">
                      <a16:creationId xmlns:a16="http://schemas.microsoft.com/office/drawing/2014/main" id="{9C0E8A0C-182D-DF1A-D04D-ADA35AC907DD}"/>
                    </a:ext>
                  </a:extLst>
                </p14:cNvPr>
                <p14:cNvContentPartPr/>
                <p14:nvPr/>
              </p14:nvContentPartPr>
              <p14:xfrm>
                <a:off x="7126492" y="5677582"/>
                <a:ext cx="561960" cy="430200"/>
              </p14:xfrm>
            </p:contentPart>
          </mc:Choice>
          <mc:Fallback xmlns="">
            <p:pic>
              <p:nvPicPr>
                <p:cNvPr id="265" name="Ink 264">
                  <a:extLst>
                    <a:ext uri="{FF2B5EF4-FFF2-40B4-BE49-F238E27FC236}">
                      <a16:creationId xmlns:a16="http://schemas.microsoft.com/office/drawing/2014/main" id="{9C0E8A0C-182D-DF1A-D04D-ADA35AC907DD}"/>
                    </a:ext>
                  </a:extLst>
                </p:cNvPr>
                <p:cNvPicPr/>
                <p:nvPr/>
              </p:nvPicPr>
              <p:blipFill>
                <a:blip r:embed="rId431"/>
                <a:stretch>
                  <a:fillRect/>
                </a:stretch>
              </p:blipFill>
              <p:spPr>
                <a:xfrm>
                  <a:off x="7117852" y="5668942"/>
                  <a:ext cx="579600" cy="447840"/>
                </a:xfrm>
                <a:prstGeom prst="rect">
                  <a:avLst/>
                </a:prstGeom>
              </p:spPr>
            </p:pic>
          </mc:Fallback>
        </mc:AlternateContent>
        <mc:AlternateContent xmlns:mc="http://schemas.openxmlformats.org/markup-compatibility/2006" xmlns:p14="http://schemas.microsoft.com/office/powerpoint/2010/main">
          <mc:Choice Requires="p14">
            <p:contentPart p14:bwMode="auto" r:id="rId432">
              <p14:nvContentPartPr>
                <p14:cNvPr id="267" name="Ink 266">
                  <a:extLst>
                    <a:ext uri="{FF2B5EF4-FFF2-40B4-BE49-F238E27FC236}">
                      <a16:creationId xmlns:a16="http://schemas.microsoft.com/office/drawing/2014/main" id="{5896EA75-32CE-32FC-6236-854F1A8972A3}"/>
                    </a:ext>
                  </a:extLst>
                </p14:cNvPr>
                <p14:cNvContentPartPr/>
                <p14:nvPr/>
              </p14:nvContentPartPr>
              <p14:xfrm>
                <a:off x="2423812" y="4880182"/>
                <a:ext cx="743040" cy="430560"/>
              </p14:xfrm>
            </p:contentPart>
          </mc:Choice>
          <mc:Fallback xmlns="">
            <p:pic>
              <p:nvPicPr>
                <p:cNvPr id="267" name="Ink 266">
                  <a:extLst>
                    <a:ext uri="{FF2B5EF4-FFF2-40B4-BE49-F238E27FC236}">
                      <a16:creationId xmlns:a16="http://schemas.microsoft.com/office/drawing/2014/main" id="{5896EA75-32CE-32FC-6236-854F1A8972A3}"/>
                    </a:ext>
                  </a:extLst>
                </p:cNvPr>
                <p:cNvPicPr/>
                <p:nvPr/>
              </p:nvPicPr>
              <p:blipFill>
                <a:blip r:embed="rId433"/>
                <a:stretch>
                  <a:fillRect/>
                </a:stretch>
              </p:blipFill>
              <p:spPr>
                <a:xfrm>
                  <a:off x="2414812" y="4871542"/>
                  <a:ext cx="760680" cy="448200"/>
                </a:xfrm>
                <a:prstGeom prst="rect">
                  <a:avLst/>
                </a:prstGeom>
              </p:spPr>
            </p:pic>
          </mc:Fallback>
        </mc:AlternateContent>
        <mc:AlternateContent xmlns:mc="http://schemas.openxmlformats.org/markup-compatibility/2006" xmlns:p14="http://schemas.microsoft.com/office/powerpoint/2010/main">
          <mc:Choice Requires="p14">
            <p:contentPart p14:bwMode="auto" r:id="rId434">
              <p14:nvContentPartPr>
                <p14:cNvPr id="268" name="Ink 267">
                  <a:extLst>
                    <a:ext uri="{FF2B5EF4-FFF2-40B4-BE49-F238E27FC236}">
                      <a16:creationId xmlns:a16="http://schemas.microsoft.com/office/drawing/2014/main" id="{41DEEECB-C0FB-25B9-D186-9052FDBC0ECF}"/>
                    </a:ext>
                  </a:extLst>
                </p14:cNvPr>
                <p14:cNvContentPartPr/>
                <p14:nvPr/>
              </p14:nvContentPartPr>
              <p14:xfrm>
                <a:off x="3233812" y="5050462"/>
                <a:ext cx="117360" cy="295560"/>
              </p14:xfrm>
            </p:contentPart>
          </mc:Choice>
          <mc:Fallback xmlns="">
            <p:pic>
              <p:nvPicPr>
                <p:cNvPr id="268" name="Ink 267">
                  <a:extLst>
                    <a:ext uri="{FF2B5EF4-FFF2-40B4-BE49-F238E27FC236}">
                      <a16:creationId xmlns:a16="http://schemas.microsoft.com/office/drawing/2014/main" id="{41DEEECB-C0FB-25B9-D186-9052FDBC0ECF}"/>
                    </a:ext>
                  </a:extLst>
                </p:cNvPr>
                <p:cNvPicPr/>
                <p:nvPr/>
              </p:nvPicPr>
              <p:blipFill>
                <a:blip r:embed="rId435"/>
                <a:stretch>
                  <a:fillRect/>
                </a:stretch>
              </p:blipFill>
              <p:spPr>
                <a:xfrm>
                  <a:off x="3224812" y="5041462"/>
                  <a:ext cx="135000" cy="313200"/>
                </a:xfrm>
                <a:prstGeom prst="rect">
                  <a:avLst/>
                </a:prstGeom>
              </p:spPr>
            </p:pic>
          </mc:Fallback>
        </mc:AlternateContent>
        <mc:AlternateContent xmlns:mc="http://schemas.openxmlformats.org/markup-compatibility/2006" xmlns:p14="http://schemas.microsoft.com/office/powerpoint/2010/main">
          <mc:Choice Requires="p14">
            <p:contentPart p14:bwMode="auto" r:id="rId436">
              <p14:nvContentPartPr>
                <p14:cNvPr id="269" name="Ink 268">
                  <a:extLst>
                    <a:ext uri="{FF2B5EF4-FFF2-40B4-BE49-F238E27FC236}">
                      <a16:creationId xmlns:a16="http://schemas.microsoft.com/office/drawing/2014/main" id="{1CF7F61B-4785-2644-7247-725A2B617A35}"/>
                    </a:ext>
                  </a:extLst>
                </p14:cNvPr>
                <p14:cNvContentPartPr/>
                <p14:nvPr/>
              </p14:nvContentPartPr>
              <p14:xfrm>
                <a:off x="3424252" y="5015542"/>
                <a:ext cx="312120" cy="238320"/>
              </p14:xfrm>
            </p:contentPart>
          </mc:Choice>
          <mc:Fallback xmlns="">
            <p:pic>
              <p:nvPicPr>
                <p:cNvPr id="269" name="Ink 268">
                  <a:extLst>
                    <a:ext uri="{FF2B5EF4-FFF2-40B4-BE49-F238E27FC236}">
                      <a16:creationId xmlns:a16="http://schemas.microsoft.com/office/drawing/2014/main" id="{1CF7F61B-4785-2644-7247-725A2B617A35}"/>
                    </a:ext>
                  </a:extLst>
                </p:cNvPr>
                <p:cNvPicPr/>
                <p:nvPr/>
              </p:nvPicPr>
              <p:blipFill>
                <a:blip r:embed="rId437"/>
                <a:stretch>
                  <a:fillRect/>
                </a:stretch>
              </p:blipFill>
              <p:spPr>
                <a:xfrm>
                  <a:off x="3415252" y="5006542"/>
                  <a:ext cx="329760" cy="255960"/>
                </a:xfrm>
                <a:prstGeom prst="rect">
                  <a:avLst/>
                </a:prstGeom>
              </p:spPr>
            </p:pic>
          </mc:Fallback>
        </mc:AlternateContent>
        <mc:AlternateContent xmlns:mc="http://schemas.openxmlformats.org/markup-compatibility/2006" xmlns:p14="http://schemas.microsoft.com/office/powerpoint/2010/main">
          <mc:Choice Requires="p14">
            <p:contentPart p14:bwMode="auto" r:id="rId438">
              <p14:nvContentPartPr>
                <p14:cNvPr id="270" name="Ink 269">
                  <a:extLst>
                    <a:ext uri="{FF2B5EF4-FFF2-40B4-BE49-F238E27FC236}">
                      <a16:creationId xmlns:a16="http://schemas.microsoft.com/office/drawing/2014/main" id="{A9D88334-4ADB-2DCB-CD6B-1F3E40DFA66A}"/>
                    </a:ext>
                  </a:extLst>
                </p14:cNvPr>
                <p14:cNvContentPartPr/>
                <p14:nvPr/>
              </p14:nvContentPartPr>
              <p14:xfrm>
                <a:off x="3755812" y="5025982"/>
                <a:ext cx="44280" cy="172080"/>
              </p14:xfrm>
            </p:contentPart>
          </mc:Choice>
          <mc:Fallback xmlns="">
            <p:pic>
              <p:nvPicPr>
                <p:cNvPr id="270" name="Ink 269">
                  <a:extLst>
                    <a:ext uri="{FF2B5EF4-FFF2-40B4-BE49-F238E27FC236}">
                      <a16:creationId xmlns:a16="http://schemas.microsoft.com/office/drawing/2014/main" id="{A9D88334-4ADB-2DCB-CD6B-1F3E40DFA66A}"/>
                    </a:ext>
                  </a:extLst>
                </p:cNvPr>
                <p:cNvPicPr/>
                <p:nvPr/>
              </p:nvPicPr>
              <p:blipFill>
                <a:blip r:embed="rId439"/>
                <a:stretch>
                  <a:fillRect/>
                </a:stretch>
              </p:blipFill>
              <p:spPr>
                <a:xfrm>
                  <a:off x="3746812" y="5017342"/>
                  <a:ext cx="61920" cy="189720"/>
                </a:xfrm>
                <a:prstGeom prst="rect">
                  <a:avLst/>
                </a:prstGeom>
              </p:spPr>
            </p:pic>
          </mc:Fallback>
        </mc:AlternateContent>
        <mc:AlternateContent xmlns:mc="http://schemas.openxmlformats.org/markup-compatibility/2006" xmlns:p14="http://schemas.microsoft.com/office/powerpoint/2010/main">
          <mc:Choice Requires="p14">
            <p:contentPart p14:bwMode="auto" r:id="rId440">
              <p14:nvContentPartPr>
                <p14:cNvPr id="271" name="Ink 270">
                  <a:extLst>
                    <a:ext uri="{FF2B5EF4-FFF2-40B4-BE49-F238E27FC236}">
                      <a16:creationId xmlns:a16="http://schemas.microsoft.com/office/drawing/2014/main" id="{D0234D11-A852-2C7A-F631-7EB3FB19F64B}"/>
                    </a:ext>
                  </a:extLst>
                </p14:cNvPr>
                <p14:cNvContentPartPr/>
                <p14:nvPr/>
              </p14:nvContentPartPr>
              <p14:xfrm>
                <a:off x="3766972" y="4917262"/>
                <a:ext cx="135360" cy="273960"/>
              </p14:xfrm>
            </p:contentPart>
          </mc:Choice>
          <mc:Fallback xmlns="">
            <p:pic>
              <p:nvPicPr>
                <p:cNvPr id="271" name="Ink 270">
                  <a:extLst>
                    <a:ext uri="{FF2B5EF4-FFF2-40B4-BE49-F238E27FC236}">
                      <a16:creationId xmlns:a16="http://schemas.microsoft.com/office/drawing/2014/main" id="{D0234D11-A852-2C7A-F631-7EB3FB19F64B}"/>
                    </a:ext>
                  </a:extLst>
                </p:cNvPr>
                <p:cNvPicPr/>
                <p:nvPr/>
              </p:nvPicPr>
              <p:blipFill>
                <a:blip r:embed="rId441"/>
                <a:stretch>
                  <a:fillRect/>
                </a:stretch>
              </p:blipFill>
              <p:spPr>
                <a:xfrm>
                  <a:off x="3757972" y="4908262"/>
                  <a:ext cx="153000" cy="291600"/>
                </a:xfrm>
                <a:prstGeom prst="rect">
                  <a:avLst/>
                </a:prstGeom>
              </p:spPr>
            </p:pic>
          </mc:Fallback>
        </mc:AlternateContent>
        <mc:AlternateContent xmlns:mc="http://schemas.openxmlformats.org/markup-compatibility/2006" xmlns:p14="http://schemas.microsoft.com/office/powerpoint/2010/main">
          <mc:Choice Requires="p14">
            <p:contentPart p14:bwMode="auto" r:id="rId442">
              <p14:nvContentPartPr>
                <p14:cNvPr id="272" name="Ink 271">
                  <a:extLst>
                    <a:ext uri="{FF2B5EF4-FFF2-40B4-BE49-F238E27FC236}">
                      <a16:creationId xmlns:a16="http://schemas.microsoft.com/office/drawing/2014/main" id="{1AC9669B-C962-F07D-407C-09035EDDC1CB}"/>
                    </a:ext>
                  </a:extLst>
                </p14:cNvPr>
                <p14:cNvContentPartPr/>
                <p14:nvPr/>
              </p14:nvContentPartPr>
              <p14:xfrm>
                <a:off x="3876052" y="5042902"/>
                <a:ext cx="153000" cy="175320"/>
              </p14:xfrm>
            </p:contentPart>
          </mc:Choice>
          <mc:Fallback xmlns="">
            <p:pic>
              <p:nvPicPr>
                <p:cNvPr id="272" name="Ink 271">
                  <a:extLst>
                    <a:ext uri="{FF2B5EF4-FFF2-40B4-BE49-F238E27FC236}">
                      <a16:creationId xmlns:a16="http://schemas.microsoft.com/office/drawing/2014/main" id="{1AC9669B-C962-F07D-407C-09035EDDC1CB}"/>
                    </a:ext>
                  </a:extLst>
                </p:cNvPr>
                <p:cNvPicPr/>
                <p:nvPr/>
              </p:nvPicPr>
              <p:blipFill>
                <a:blip r:embed="rId443"/>
                <a:stretch>
                  <a:fillRect/>
                </a:stretch>
              </p:blipFill>
              <p:spPr>
                <a:xfrm>
                  <a:off x="3867412" y="5034262"/>
                  <a:ext cx="170640" cy="192960"/>
                </a:xfrm>
                <a:prstGeom prst="rect">
                  <a:avLst/>
                </a:prstGeom>
              </p:spPr>
            </p:pic>
          </mc:Fallback>
        </mc:AlternateContent>
        <mc:AlternateContent xmlns:mc="http://schemas.openxmlformats.org/markup-compatibility/2006" xmlns:p14="http://schemas.microsoft.com/office/powerpoint/2010/main">
          <mc:Choice Requires="p14">
            <p:contentPart p14:bwMode="auto" r:id="rId444">
              <p14:nvContentPartPr>
                <p14:cNvPr id="273" name="Ink 272">
                  <a:extLst>
                    <a:ext uri="{FF2B5EF4-FFF2-40B4-BE49-F238E27FC236}">
                      <a16:creationId xmlns:a16="http://schemas.microsoft.com/office/drawing/2014/main" id="{24718352-C0FC-BF23-10DD-5ABA1CFF31CE}"/>
                    </a:ext>
                  </a:extLst>
                </p14:cNvPr>
                <p14:cNvContentPartPr/>
                <p14:nvPr/>
              </p14:nvContentPartPr>
              <p14:xfrm>
                <a:off x="4024012" y="4907902"/>
                <a:ext cx="20160" cy="87840"/>
              </p14:xfrm>
            </p:contentPart>
          </mc:Choice>
          <mc:Fallback xmlns="">
            <p:pic>
              <p:nvPicPr>
                <p:cNvPr id="273" name="Ink 272">
                  <a:extLst>
                    <a:ext uri="{FF2B5EF4-FFF2-40B4-BE49-F238E27FC236}">
                      <a16:creationId xmlns:a16="http://schemas.microsoft.com/office/drawing/2014/main" id="{24718352-C0FC-BF23-10DD-5ABA1CFF31CE}"/>
                    </a:ext>
                  </a:extLst>
                </p:cNvPr>
                <p:cNvPicPr/>
                <p:nvPr/>
              </p:nvPicPr>
              <p:blipFill>
                <a:blip r:embed="rId445"/>
                <a:stretch>
                  <a:fillRect/>
                </a:stretch>
              </p:blipFill>
              <p:spPr>
                <a:xfrm>
                  <a:off x="4015372" y="4898902"/>
                  <a:ext cx="37800" cy="105480"/>
                </a:xfrm>
                <a:prstGeom prst="rect">
                  <a:avLst/>
                </a:prstGeom>
              </p:spPr>
            </p:pic>
          </mc:Fallback>
        </mc:AlternateContent>
        <mc:AlternateContent xmlns:mc="http://schemas.openxmlformats.org/markup-compatibility/2006" xmlns:p14="http://schemas.microsoft.com/office/powerpoint/2010/main">
          <mc:Choice Requires="p14">
            <p:contentPart p14:bwMode="auto" r:id="rId446">
              <p14:nvContentPartPr>
                <p14:cNvPr id="274" name="Ink 273">
                  <a:extLst>
                    <a:ext uri="{FF2B5EF4-FFF2-40B4-BE49-F238E27FC236}">
                      <a16:creationId xmlns:a16="http://schemas.microsoft.com/office/drawing/2014/main" id="{5ED5B611-C330-5171-24A9-675CD952C758}"/>
                    </a:ext>
                  </a:extLst>
                </p14:cNvPr>
                <p14:cNvContentPartPr/>
                <p14:nvPr/>
              </p14:nvContentPartPr>
              <p14:xfrm>
                <a:off x="4124812" y="5009062"/>
                <a:ext cx="349920" cy="239400"/>
              </p14:xfrm>
            </p:contentPart>
          </mc:Choice>
          <mc:Fallback xmlns="">
            <p:pic>
              <p:nvPicPr>
                <p:cNvPr id="274" name="Ink 273">
                  <a:extLst>
                    <a:ext uri="{FF2B5EF4-FFF2-40B4-BE49-F238E27FC236}">
                      <a16:creationId xmlns:a16="http://schemas.microsoft.com/office/drawing/2014/main" id="{5ED5B611-C330-5171-24A9-675CD952C758}"/>
                    </a:ext>
                  </a:extLst>
                </p:cNvPr>
                <p:cNvPicPr/>
                <p:nvPr/>
              </p:nvPicPr>
              <p:blipFill>
                <a:blip r:embed="rId447"/>
                <a:stretch>
                  <a:fillRect/>
                </a:stretch>
              </p:blipFill>
              <p:spPr>
                <a:xfrm>
                  <a:off x="4116172" y="5000422"/>
                  <a:ext cx="367560" cy="257040"/>
                </a:xfrm>
                <a:prstGeom prst="rect">
                  <a:avLst/>
                </a:prstGeom>
              </p:spPr>
            </p:pic>
          </mc:Fallback>
        </mc:AlternateContent>
        <mc:AlternateContent xmlns:mc="http://schemas.openxmlformats.org/markup-compatibility/2006" xmlns:p14="http://schemas.microsoft.com/office/powerpoint/2010/main">
          <mc:Choice Requires="p14">
            <p:contentPart p14:bwMode="auto" r:id="rId448">
              <p14:nvContentPartPr>
                <p14:cNvPr id="275" name="Ink 274">
                  <a:extLst>
                    <a:ext uri="{FF2B5EF4-FFF2-40B4-BE49-F238E27FC236}">
                      <a16:creationId xmlns:a16="http://schemas.microsoft.com/office/drawing/2014/main" id="{F04D14DC-7C6C-2C89-CA91-F0D28A48AA69}"/>
                    </a:ext>
                  </a:extLst>
                </p14:cNvPr>
                <p14:cNvContentPartPr/>
                <p14:nvPr/>
              </p14:nvContentPartPr>
              <p14:xfrm>
                <a:off x="3999172" y="6209302"/>
                <a:ext cx="231480" cy="335520"/>
              </p14:xfrm>
            </p:contentPart>
          </mc:Choice>
          <mc:Fallback xmlns="">
            <p:pic>
              <p:nvPicPr>
                <p:cNvPr id="275" name="Ink 274">
                  <a:extLst>
                    <a:ext uri="{FF2B5EF4-FFF2-40B4-BE49-F238E27FC236}">
                      <a16:creationId xmlns:a16="http://schemas.microsoft.com/office/drawing/2014/main" id="{F04D14DC-7C6C-2C89-CA91-F0D28A48AA69}"/>
                    </a:ext>
                  </a:extLst>
                </p:cNvPr>
                <p:cNvPicPr/>
                <p:nvPr/>
              </p:nvPicPr>
              <p:blipFill>
                <a:blip r:embed="rId449"/>
                <a:stretch>
                  <a:fillRect/>
                </a:stretch>
              </p:blipFill>
              <p:spPr>
                <a:xfrm>
                  <a:off x="3990532" y="6200302"/>
                  <a:ext cx="249120" cy="353160"/>
                </a:xfrm>
                <a:prstGeom prst="rect">
                  <a:avLst/>
                </a:prstGeom>
              </p:spPr>
            </p:pic>
          </mc:Fallback>
        </mc:AlternateContent>
        <mc:AlternateContent xmlns:mc="http://schemas.openxmlformats.org/markup-compatibility/2006" xmlns:p14="http://schemas.microsoft.com/office/powerpoint/2010/main">
          <mc:Choice Requires="p14">
            <p:contentPart p14:bwMode="auto" r:id="rId450">
              <p14:nvContentPartPr>
                <p14:cNvPr id="276" name="Ink 275">
                  <a:extLst>
                    <a:ext uri="{FF2B5EF4-FFF2-40B4-BE49-F238E27FC236}">
                      <a16:creationId xmlns:a16="http://schemas.microsoft.com/office/drawing/2014/main" id="{9880743C-2AF8-1152-57E9-E952D603AD05}"/>
                    </a:ext>
                  </a:extLst>
                </p14:cNvPr>
                <p14:cNvContentPartPr/>
                <p14:nvPr/>
              </p14:nvContentPartPr>
              <p14:xfrm>
                <a:off x="4308772" y="6300022"/>
                <a:ext cx="153000" cy="201240"/>
              </p14:xfrm>
            </p:contentPart>
          </mc:Choice>
          <mc:Fallback xmlns="">
            <p:pic>
              <p:nvPicPr>
                <p:cNvPr id="276" name="Ink 275">
                  <a:extLst>
                    <a:ext uri="{FF2B5EF4-FFF2-40B4-BE49-F238E27FC236}">
                      <a16:creationId xmlns:a16="http://schemas.microsoft.com/office/drawing/2014/main" id="{9880743C-2AF8-1152-57E9-E952D603AD05}"/>
                    </a:ext>
                  </a:extLst>
                </p:cNvPr>
                <p:cNvPicPr/>
                <p:nvPr/>
              </p:nvPicPr>
              <p:blipFill>
                <a:blip r:embed="rId451"/>
                <a:stretch>
                  <a:fillRect/>
                </a:stretch>
              </p:blipFill>
              <p:spPr>
                <a:xfrm>
                  <a:off x="4299772" y="6291382"/>
                  <a:ext cx="170640" cy="218880"/>
                </a:xfrm>
                <a:prstGeom prst="rect">
                  <a:avLst/>
                </a:prstGeom>
              </p:spPr>
            </p:pic>
          </mc:Fallback>
        </mc:AlternateContent>
        <mc:AlternateContent xmlns:mc="http://schemas.openxmlformats.org/markup-compatibility/2006" xmlns:p14="http://schemas.microsoft.com/office/powerpoint/2010/main">
          <mc:Choice Requires="p14">
            <p:contentPart p14:bwMode="auto" r:id="rId452">
              <p14:nvContentPartPr>
                <p14:cNvPr id="277" name="Ink 276">
                  <a:extLst>
                    <a:ext uri="{FF2B5EF4-FFF2-40B4-BE49-F238E27FC236}">
                      <a16:creationId xmlns:a16="http://schemas.microsoft.com/office/drawing/2014/main" id="{4ED77319-6690-8067-2FD5-CCC914768A6D}"/>
                    </a:ext>
                  </a:extLst>
                </p14:cNvPr>
                <p14:cNvContentPartPr/>
                <p14:nvPr/>
              </p14:nvContentPartPr>
              <p14:xfrm>
                <a:off x="3865972" y="6113182"/>
                <a:ext cx="803160" cy="619560"/>
              </p14:xfrm>
            </p:contentPart>
          </mc:Choice>
          <mc:Fallback xmlns="">
            <p:pic>
              <p:nvPicPr>
                <p:cNvPr id="277" name="Ink 276">
                  <a:extLst>
                    <a:ext uri="{FF2B5EF4-FFF2-40B4-BE49-F238E27FC236}">
                      <a16:creationId xmlns:a16="http://schemas.microsoft.com/office/drawing/2014/main" id="{4ED77319-6690-8067-2FD5-CCC914768A6D}"/>
                    </a:ext>
                  </a:extLst>
                </p:cNvPr>
                <p:cNvPicPr/>
                <p:nvPr/>
              </p:nvPicPr>
              <p:blipFill>
                <a:blip r:embed="rId453"/>
                <a:stretch>
                  <a:fillRect/>
                </a:stretch>
              </p:blipFill>
              <p:spPr>
                <a:xfrm>
                  <a:off x="3857332" y="6104542"/>
                  <a:ext cx="820800" cy="637200"/>
                </a:xfrm>
                <a:prstGeom prst="rect">
                  <a:avLst/>
                </a:prstGeom>
              </p:spPr>
            </p:pic>
          </mc:Fallback>
        </mc:AlternateContent>
        <mc:AlternateContent xmlns:mc="http://schemas.openxmlformats.org/markup-compatibility/2006" xmlns:p14="http://schemas.microsoft.com/office/powerpoint/2010/main">
          <mc:Choice Requires="p14">
            <p:contentPart p14:bwMode="auto" r:id="rId454">
              <p14:nvContentPartPr>
                <p14:cNvPr id="278" name="Ink 277">
                  <a:extLst>
                    <a:ext uri="{FF2B5EF4-FFF2-40B4-BE49-F238E27FC236}">
                      <a16:creationId xmlns:a16="http://schemas.microsoft.com/office/drawing/2014/main" id="{41605D24-282D-AC14-0CB2-733D95E9C401}"/>
                    </a:ext>
                  </a:extLst>
                </p14:cNvPr>
                <p14:cNvContentPartPr/>
                <p14:nvPr/>
              </p14:nvContentPartPr>
              <p14:xfrm>
                <a:off x="4823572" y="6350062"/>
                <a:ext cx="992160" cy="60480"/>
              </p14:xfrm>
            </p:contentPart>
          </mc:Choice>
          <mc:Fallback xmlns="">
            <p:pic>
              <p:nvPicPr>
                <p:cNvPr id="278" name="Ink 277">
                  <a:extLst>
                    <a:ext uri="{FF2B5EF4-FFF2-40B4-BE49-F238E27FC236}">
                      <a16:creationId xmlns:a16="http://schemas.microsoft.com/office/drawing/2014/main" id="{41605D24-282D-AC14-0CB2-733D95E9C401}"/>
                    </a:ext>
                  </a:extLst>
                </p:cNvPr>
                <p:cNvPicPr/>
                <p:nvPr/>
              </p:nvPicPr>
              <p:blipFill>
                <a:blip r:embed="rId455"/>
                <a:stretch>
                  <a:fillRect/>
                </a:stretch>
              </p:blipFill>
              <p:spPr>
                <a:xfrm>
                  <a:off x="4814572" y="6341062"/>
                  <a:ext cx="1009800" cy="78120"/>
                </a:xfrm>
                <a:prstGeom prst="rect">
                  <a:avLst/>
                </a:prstGeom>
              </p:spPr>
            </p:pic>
          </mc:Fallback>
        </mc:AlternateContent>
        <mc:AlternateContent xmlns:mc="http://schemas.openxmlformats.org/markup-compatibility/2006" xmlns:p14="http://schemas.microsoft.com/office/powerpoint/2010/main">
          <mc:Choice Requires="p14">
            <p:contentPart p14:bwMode="auto" r:id="rId456">
              <p14:nvContentPartPr>
                <p14:cNvPr id="279" name="Ink 278">
                  <a:extLst>
                    <a:ext uri="{FF2B5EF4-FFF2-40B4-BE49-F238E27FC236}">
                      <a16:creationId xmlns:a16="http://schemas.microsoft.com/office/drawing/2014/main" id="{C0BB7708-EDFA-F96B-E45A-A1BA67C37B8D}"/>
                    </a:ext>
                  </a:extLst>
                </p14:cNvPr>
                <p14:cNvContentPartPr/>
                <p14:nvPr/>
              </p14:nvContentPartPr>
              <p14:xfrm>
                <a:off x="5986372" y="6260782"/>
                <a:ext cx="229320" cy="313200"/>
              </p14:xfrm>
            </p:contentPart>
          </mc:Choice>
          <mc:Fallback xmlns="">
            <p:pic>
              <p:nvPicPr>
                <p:cNvPr id="279" name="Ink 278">
                  <a:extLst>
                    <a:ext uri="{FF2B5EF4-FFF2-40B4-BE49-F238E27FC236}">
                      <a16:creationId xmlns:a16="http://schemas.microsoft.com/office/drawing/2014/main" id="{C0BB7708-EDFA-F96B-E45A-A1BA67C37B8D}"/>
                    </a:ext>
                  </a:extLst>
                </p:cNvPr>
                <p:cNvPicPr/>
                <p:nvPr/>
              </p:nvPicPr>
              <p:blipFill>
                <a:blip r:embed="rId457"/>
                <a:stretch>
                  <a:fillRect/>
                </a:stretch>
              </p:blipFill>
              <p:spPr>
                <a:xfrm>
                  <a:off x="5977732" y="6252142"/>
                  <a:ext cx="246960" cy="330840"/>
                </a:xfrm>
                <a:prstGeom prst="rect">
                  <a:avLst/>
                </a:prstGeom>
              </p:spPr>
            </p:pic>
          </mc:Fallback>
        </mc:AlternateContent>
        <mc:AlternateContent xmlns:mc="http://schemas.openxmlformats.org/markup-compatibility/2006" xmlns:p14="http://schemas.microsoft.com/office/powerpoint/2010/main">
          <mc:Choice Requires="p14">
            <p:contentPart p14:bwMode="auto" r:id="rId458">
              <p14:nvContentPartPr>
                <p14:cNvPr id="280" name="Ink 279">
                  <a:extLst>
                    <a:ext uri="{FF2B5EF4-FFF2-40B4-BE49-F238E27FC236}">
                      <a16:creationId xmlns:a16="http://schemas.microsoft.com/office/drawing/2014/main" id="{EA448588-0A9A-8E23-C89A-8AD67E6353F4}"/>
                    </a:ext>
                  </a:extLst>
                </p14:cNvPr>
                <p14:cNvContentPartPr/>
                <p14:nvPr/>
              </p14:nvContentPartPr>
              <p14:xfrm>
                <a:off x="6253492" y="6382102"/>
                <a:ext cx="196200" cy="180000"/>
              </p14:xfrm>
            </p:contentPart>
          </mc:Choice>
          <mc:Fallback xmlns="">
            <p:pic>
              <p:nvPicPr>
                <p:cNvPr id="280" name="Ink 279">
                  <a:extLst>
                    <a:ext uri="{FF2B5EF4-FFF2-40B4-BE49-F238E27FC236}">
                      <a16:creationId xmlns:a16="http://schemas.microsoft.com/office/drawing/2014/main" id="{EA448588-0A9A-8E23-C89A-8AD67E6353F4}"/>
                    </a:ext>
                  </a:extLst>
                </p:cNvPr>
                <p:cNvPicPr/>
                <p:nvPr/>
              </p:nvPicPr>
              <p:blipFill>
                <a:blip r:embed="rId459"/>
                <a:stretch>
                  <a:fillRect/>
                </a:stretch>
              </p:blipFill>
              <p:spPr>
                <a:xfrm>
                  <a:off x="6244852" y="6373462"/>
                  <a:ext cx="213840" cy="197640"/>
                </a:xfrm>
                <a:prstGeom prst="rect">
                  <a:avLst/>
                </a:prstGeom>
              </p:spPr>
            </p:pic>
          </mc:Fallback>
        </mc:AlternateContent>
        <mc:AlternateContent xmlns:mc="http://schemas.openxmlformats.org/markup-compatibility/2006" xmlns:p14="http://schemas.microsoft.com/office/powerpoint/2010/main">
          <mc:Choice Requires="p14">
            <p:contentPart p14:bwMode="auto" r:id="rId460">
              <p14:nvContentPartPr>
                <p14:cNvPr id="281" name="Ink 280">
                  <a:extLst>
                    <a:ext uri="{FF2B5EF4-FFF2-40B4-BE49-F238E27FC236}">
                      <a16:creationId xmlns:a16="http://schemas.microsoft.com/office/drawing/2014/main" id="{553E48A8-536C-8EFD-EFA0-ED6B1F74DA6B}"/>
                    </a:ext>
                  </a:extLst>
                </p14:cNvPr>
                <p14:cNvContentPartPr/>
                <p14:nvPr/>
              </p14:nvContentPartPr>
              <p14:xfrm>
                <a:off x="6461932" y="6407662"/>
                <a:ext cx="122400" cy="177840"/>
              </p14:xfrm>
            </p:contentPart>
          </mc:Choice>
          <mc:Fallback xmlns="">
            <p:pic>
              <p:nvPicPr>
                <p:cNvPr id="281" name="Ink 280">
                  <a:extLst>
                    <a:ext uri="{FF2B5EF4-FFF2-40B4-BE49-F238E27FC236}">
                      <a16:creationId xmlns:a16="http://schemas.microsoft.com/office/drawing/2014/main" id="{553E48A8-536C-8EFD-EFA0-ED6B1F74DA6B}"/>
                    </a:ext>
                  </a:extLst>
                </p:cNvPr>
                <p:cNvPicPr/>
                <p:nvPr/>
              </p:nvPicPr>
              <p:blipFill>
                <a:blip r:embed="rId461"/>
                <a:stretch>
                  <a:fillRect/>
                </a:stretch>
              </p:blipFill>
              <p:spPr>
                <a:xfrm>
                  <a:off x="6452932" y="6398662"/>
                  <a:ext cx="14004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462">
              <p14:nvContentPartPr>
                <p14:cNvPr id="282" name="Ink 281">
                  <a:extLst>
                    <a:ext uri="{FF2B5EF4-FFF2-40B4-BE49-F238E27FC236}">
                      <a16:creationId xmlns:a16="http://schemas.microsoft.com/office/drawing/2014/main" id="{719F2D7C-7A0E-5FFE-EEFC-6258F86C7EAC}"/>
                    </a:ext>
                  </a:extLst>
                </p14:cNvPr>
                <p14:cNvContentPartPr/>
                <p14:nvPr/>
              </p14:nvContentPartPr>
              <p14:xfrm>
                <a:off x="6460492" y="6243502"/>
                <a:ext cx="87480" cy="46800"/>
              </p14:xfrm>
            </p:contentPart>
          </mc:Choice>
          <mc:Fallback xmlns="">
            <p:pic>
              <p:nvPicPr>
                <p:cNvPr id="282" name="Ink 281">
                  <a:extLst>
                    <a:ext uri="{FF2B5EF4-FFF2-40B4-BE49-F238E27FC236}">
                      <a16:creationId xmlns:a16="http://schemas.microsoft.com/office/drawing/2014/main" id="{719F2D7C-7A0E-5FFE-EEFC-6258F86C7EAC}"/>
                    </a:ext>
                  </a:extLst>
                </p:cNvPr>
                <p:cNvPicPr/>
                <p:nvPr/>
              </p:nvPicPr>
              <p:blipFill>
                <a:blip r:embed="rId463"/>
                <a:stretch>
                  <a:fillRect/>
                </a:stretch>
              </p:blipFill>
              <p:spPr>
                <a:xfrm>
                  <a:off x="6451852" y="6234502"/>
                  <a:ext cx="105120" cy="64440"/>
                </a:xfrm>
                <a:prstGeom prst="rect">
                  <a:avLst/>
                </a:prstGeom>
              </p:spPr>
            </p:pic>
          </mc:Fallback>
        </mc:AlternateContent>
        <mc:AlternateContent xmlns:mc="http://schemas.openxmlformats.org/markup-compatibility/2006" xmlns:p14="http://schemas.microsoft.com/office/powerpoint/2010/main">
          <mc:Choice Requires="p14">
            <p:contentPart p14:bwMode="auto" r:id="rId464">
              <p14:nvContentPartPr>
                <p14:cNvPr id="283" name="Ink 282">
                  <a:extLst>
                    <a:ext uri="{FF2B5EF4-FFF2-40B4-BE49-F238E27FC236}">
                      <a16:creationId xmlns:a16="http://schemas.microsoft.com/office/drawing/2014/main" id="{E6159CBF-C8FF-AAD9-06AD-B58A5BADA1DC}"/>
                    </a:ext>
                  </a:extLst>
                </p14:cNvPr>
                <p14:cNvContentPartPr/>
                <p14:nvPr/>
              </p14:nvContentPartPr>
              <p14:xfrm>
                <a:off x="5919412" y="6040822"/>
                <a:ext cx="980640" cy="735840"/>
              </p14:xfrm>
            </p:contentPart>
          </mc:Choice>
          <mc:Fallback xmlns="">
            <p:pic>
              <p:nvPicPr>
                <p:cNvPr id="283" name="Ink 282">
                  <a:extLst>
                    <a:ext uri="{FF2B5EF4-FFF2-40B4-BE49-F238E27FC236}">
                      <a16:creationId xmlns:a16="http://schemas.microsoft.com/office/drawing/2014/main" id="{E6159CBF-C8FF-AAD9-06AD-B58A5BADA1DC}"/>
                    </a:ext>
                  </a:extLst>
                </p:cNvPr>
                <p:cNvPicPr/>
                <p:nvPr/>
              </p:nvPicPr>
              <p:blipFill>
                <a:blip r:embed="rId465"/>
                <a:stretch>
                  <a:fillRect/>
                </a:stretch>
              </p:blipFill>
              <p:spPr>
                <a:xfrm>
                  <a:off x="5910412" y="6032182"/>
                  <a:ext cx="998280" cy="753480"/>
                </a:xfrm>
                <a:prstGeom prst="rect">
                  <a:avLst/>
                </a:prstGeom>
              </p:spPr>
            </p:pic>
          </mc:Fallback>
        </mc:AlternateContent>
        <mc:AlternateContent xmlns:mc="http://schemas.openxmlformats.org/markup-compatibility/2006" xmlns:p14="http://schemas.microsoft.com/office/powerpoint/2010/main">
          <mc:Choice Requires="p14">
            <p:contentPart p14:bwMode="auto" r:id="rId466">
              <p14:nvContentPartPr>
                <p14:cNvPr id="284" name="Ink 283">
                  <a:extLst>
                    <a:ext uri="{FF2B5EF4-FFF2-40B4-BE49-F238E27FC236}">
                      <a16:creationId xmlns:a16="http://schemas.microsoft.com/office/drawing/2014/main" id="{C6E25F70-8B7D-A4D7-AEBB-30E4ACB96719}"/>
                    </a:ext>
                  </a:extLst>
                </p14:cNvPr>
                <p14:cNvContentPartPr/>
                <p14:nvPr/>
              </p14:nvContentPartPr>
              <p14:xfrm>
                <a:off x="4388692" y="6063862"/>
                <a:ext cx="917640" cy="338760"/>
              </p14:xfrm>
            </p:contentPart>
          </mc:Choice>
          <mc:Fallback xmlns="">
            <p:pic>
              <p:nvPicPr>
                <p:cNvPr id="284" name="Ink 283">
                  <a:extLst>
                    <a:ext uri="{FF2B5EF4-FFF2-40B4-BE49-F238E27FC236}">
                      <a16:creationId xmlns:a16="http://schemas.microsoft.com/office/drawing/2014/main" id="{C6E25F70-8B7D-A4D7-AEBB-30E4ACB96719}"/>
                    </a:ext>
                  </a:extLst>
                </p:cNvPr>
                <p:cNvPicPr/>
                <p:nvPr/>
              </p:nvPicPr>
              <p:blipFill>
                <a:blip r:embed="rId467"/>
                <a:stretch>
                  <a:fillRect/>
                </a:stretch>
              </p:blipFill>
              <p:spPr>
                <a:xfrm>
                  <a:off x="4379692" y="6054862"/>
                  <a:ext cx="935280" cy="356400"/>
                </a:xfrm>
                <a:prstGeom prst="rect">
                  <a:avLst/>
                </a:prstGeom>
              </p:spPr>
            </p:pic>
          </mc:Fallback>
        </mc:AlternateContent>
        <mc:AlternateContent xmlns:mc="http://schemas.openxmlformats.org/markup-compatibility/2006" xmlns:p14="http://schemas.microsoft.com/office/powerpoint/2010/main">
          <mc:Choice Requires="p14">
            <p:contentPart p14:bwMode="auto" r:id="rId468">
              <p14:nvContentPartPr>
                <p14:cNvPr id="285" name="Ink 284">
                  <a:extLst>
                    <a:ext uri="{FF2B5EF4-FFF2-40B4-BE49-F238E27FC236}">
                      <a16:creationId xmlns:a16="http://schemas.microsoft.com/office/drawing/2014/main" id="{A228F02C-4D92-1067-7BCA-D03E90C779D9}"/>
                    </a:ext>
                  </a:extLst>
                </p14:cNvPr>
                <p14:cNvContentPartPr/>
                <p14:nvPr/>
              </p14:nvContentPartPr>
              <p14:xfrm>
                <a:off x="5332972" y="6247102"/>
                <a:ext cx="44640" cy="10800"/>
              </p14:xfrm>
            </p:contentPart>
          </mc:Choice>
          <mc:Fallback xmlns="">
            <p:pic>
              <p:nvPicPr>
                <p:cNvPr id="285" name="Ink 284">
                  <a:extLst>
                    <a:ext uri="{FF2B5EF4-FFF2-40B4-BE49-F238E27FC236}">
                      <a16:creationId xmlns:a16="http://schemas.microsoft.com/office/drawing/2014/main" id="{A228F02C-4D92-1067-7BCA-D03E90C779D9}"/>
                    </a:ext>
                  </a:extLst>
                </p:cNvPr>
                <p:cNvPicPr/>
                <p:nvPr/>
              </p:nvPicPr>
              <p:blipFill>
                <a:blip r:embed="rId469"/>
                <a:stretch>
                  <a:fillRect/>
                </a:stretch>
              </p:blipFill>
              <p:spPr>
                <a:xfrm>
                  <a:off x="5323972" y="6238462"/>
                  <a:ext cx="62280"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470">
              <p14:nvContentPartPr>
                <p14:cNvPr id="287" name="Ink 286">
                  <a:extLst>
                    <a:ext uri="{FF2B5EF4-FFF2-40B4-BE49-F238E27FC236}">
                      <a16:creationId xmlns:a16="http://schemas.microsoft.com/office/drawing/2014/main" id="{D53CEC3E-C6BE-AC3F-A3EC-503E63DC78FD}"/>
                    </a:ext>
                  </a:extLst>
                </p14:cNvPr>
                <p14:cNvContentPartPr/>
                <p14:nvPr/>
              </p14:nvContentPartPr>
              <p14:xfrm>
                <a:off x="6103012" y="6627622"/>
                <a:ext cx="517320" cy="24840"/>
              </p14:xfrm>
            </p:contentPart>
          </mc:Choice>
          <mc:Fallback xmlns="">
            <p:pic>
              <p:nvPicPr>
                <p:cNvPr id="287" name="Ink 286">
                  <a:extLst>
                    <a:ext uri="{FF2B5EF4-FFF2-40B4-BE49-F238E27FC236}">
                      <a16:creationId xmlns:a16="http://schemas.microsoft.com/office/drawing/2014/main" id="{D53CEC3E-C6BE-AC3F-A3EC-503E63DC78FD}"/>
                    </a:ext>
                  </a:extLst>
                </p:cNvPr>
                <p:cNvPicPr/>
                <p:nvPr/>
              </p:nvPicPr>
              <p:blipFill>
                <a:blip r:embed="rId471"/>
                <a:stretch>
                  <a:fillRect/>
                </a:stretch>
              </p:blipFill>
              <p:spPr>
                <a:xfrm>
                  <a:off x="6094372" y="6618982"/>
                  <a:ext cx="534960" cy="42480"/>
                </a:xfrm>
                <a:prstGeom prst="rect">
                  <a:avLst/>
                </a:prstGeom>
              </p:spPr>
            </p:pic>
          </mc:Fallback>
        </mc:AlternateContent>
        <mc:AlternateContent xmlns:mc="http://schemas.openxmlformats.org/markup-compatibility/2006" xmlns:p14="http://schemas.microsoft.com/office/powerpoint/2010/main">
          <mc:Choice Requires="p14">
            <p:contentPart p14:bwMode="auto" r:id="rId472">
              <p14:nvContentPartPr>
                <p14:cNvPr id="288" name="Ink 287">
                  <a:extLst>
                    <a:ext uri="{FF2B5EF4-FFF2-40B4-BE49-F238E27FC236}">
                      <a16:creationId xmlns:a16="http://schemas.microsoft.com/office/drawing/2014/main" id="{582C8F81-EF4B-8E9A-6249-2DFE43B7809F}"/>
                    </a:ext>
                  </a:extLst>
                </p14:cNvPr>
                <p14:cNvContentPartPr/>
                <p14:nvPr/>
              </p14:nvContentPartPr>
              <p14:xfrm>
                <a:off x="6130732" y="6696382"/>
                <a:ext cx="370440" cy="16200"/>
              </p14:xfrm>
            </p:contentPart>
          </mc:Choice>
          <mc:Fallback xmlns="">
            <p:pic>
              <p:nvPicPr>
                <p:cNvPr id="288" name="Ink 287">
                  <a:extLst>
                    <a:ext uri="{FF2B5EF4-FFF2-40B4-BE49-F238E27FC236}">
                      <a16:creationId xmlns:a16="http://schemas.microsoft.com/office/drawing/2014/main" id="{582C8F81-EF4B-8E9A-6249-2DFE43B7809F}"/>
                    </a:ext>
                  </a:extLst>
                </p:cNvPr>
                <p:cNvPicPr/>
                <p:nvPr/>
              </p:nvPicPr>
              <p:blipFill>
                <a:blip r:embed="rId473"/>
                <a:stretch>
                  <a:fillRect/>
                </a:stretch>
              </p:blipFill>
              <p:spPr>
                <a:xfrm>
                  <a:off x="6121732" y="6687382"/>
                  <a:ext cx="388080" cy="33840"/>
                </a:xfrm>
                <a:prstGeom prst="rect">
                  <a:avLst/>
                </a:prstGeom>
              </p:spPr>
            </p:pic>
          </mc:Fallback>
        </mc:AlternateContent>
        <mc:AlternateContent xmlns:mc="http://schemas.openxmlformats.org/markup-compatibility/2006" xmlns:p14="http://schemas.microsoft.com/office/powerpoint/2010/main">
          <mc:Choice Requires="p14">
            <p:contentPart p14:bwMode="auto" r:id="rId474">
              <p14:nvContentPartPr>
                <p14:cNvPr id="290" name="Ink 289">
                  <a:extLst>
                    <a:ext uri="{FF2B5EF4-FFF2-40B4-BE49-F238E27FC236}">
                      <a16:creationId xmlns:a16="http://schemas.microsoft.com/office/drawing/2014/main" id="{0D86F8E6-B08A-3BAD-047F-256C001643F0}"/>
                    </a:ext>
                  </a:extLst>
                </p14:cNvPr>
                <p14:cNvContentPartPr/>
                <p14:nvPr/>
              </p14:nvContentPartPr>
              <p14:xfrm>
                <a:off x="4172692" y="6657862"/>
                <a:ext cx="210600" cy="68400"/>
              </p14:xfrm>
            </p:contentPart>
          </mc:Choice>
          <mc:Fallback xmlns="">
            <p:pic>
              <p:nvPicPr>
                <p:cNvPr id="290" name="Ink 289">
                  <a:extLst>
                    <a:ext uri="{FF2B5EF4-FFF2-40B4-BE49-F238E27FC236}">
                      <a16:creationId xmlns:a16="http://schemas.microsoft.com/office/drawing/2014/main" id="{0D86F8E6-B08A-3BAD-047F-256C001643F0}"/>
                    </a:ext>
                  </a:extLst>
                </p:cNvPr>
                <p:cNvPicPr/>
                <p:nvPr/>
              </p:nvPicPr>
              <p:blipFill>
                <a:blip r:embed="rId475"/>
                <a:stretch>
                  <a:fillRect/>
                </a:stretch>
              </p:blipFill>
              <p:spPr>
                <a:xfrm>
                  <a:off x="4164052" y="6648862"/>
                  <a:ext cx="228240" cy="86040"/>
                </a:xfrm>
                <a:prstGeom prst="rect">
                  <a:avLst/>
                </a:prstGeom>
              </p:spPr>
            </p:pic>
          </mc:Fallback>
        </mc:AlternateContent>
        <mc:AlternateContent xmlns:mc="http://schemas.openxmlformats.org/markup-compatibility/2006" xmlns:p14="http://schemas.microsoft.com/office/powerpoint/2010/main">
          <mc:Choice Requires="p14">
            <p:contentPart p14:bwMode="auto" r:id="rId476">
              <p14:nvContentPartPr>
                <p14:cNvPr id="291" name="Ink 290">
                  <a:extLst>
                    <a:ext uri="{FF2B5EF4-FFF2-40B4-BE49-F238E27FC236}">
                      <a16:creationId xmlns:a16="http://schemas.microsoft.com/office/drawing/2014/main" id="{D9E4BEC5-A953-0CA8-A051-4514B1C162E8}"/>
                    </a:ext>
                  </a:extLst>
                </p14:cNvPr>
                <p14:cNvContentPartPr/>
                <p14:nvPr/>
              </p14:nvContentPartPr>
              <p14:xfrm>
                <a:off x="4220212" y="6707542"/>
                <a:ext cx="55080" cy="17280"/>
              </p14:xfrm>
            </p:contentPart>
          </mc:Choice>
          <mc:Fallback xmlns="">
            <p:pic>
              <p:nvPicPr>
                <p:cNvPr id="291" name="Ink 290">
                  <a:extLst>
                    <a:ext uri="{FF2B5EF4-FFF2-40B4-BE49-F238E27FC236}">
                      <a16:creationId xmlns:a16="http://schemas.microsoft.com/office/drawing/2014/main" id="{D9E4BEC5-A953-0CA8-A051-4514B1C162E8}"/>
                    </a:ext>
                  </a:extLst>
                </p:cNvPr>
                <p:cNvPicPr/>
                <p:nvPr/>
              </p:nvPicPr>
              <p:blipFill>
                <a:blip r:embed="rId477"/>
                <a:stretch>
                  <a:fillRect/>
                </a:stretch>
              </p:blipFill>
              <p:spPr>
                <a:xfrm>
                  <a:off x="4211212" y="6698542"/>
                  <a:ext cx="72720" cy="34920"/>
                </a:xfrm>
                <a:prstGeom prst="rect">
                  <a:avLst/>
                </a:prstGeom>
              </p:spPr>
            </p:pic>
          </mc:Fallback>
        </mc:AlternateContent>
      </p:grpSp>
    </p:spTree>
    <p:extLst>
      <p:ext uri="{BB962C8B-B14F-4D97-AF65-F5344CB8AC3E}">
        <p14:creationId xmlns:p14="http://schemas.microsoft.com/office/powerpoint/2010/main" val="13332830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311"/>
        <p:cNvGrpSpPr/>
        <p:nvPr/>
      </p:nvGrpSpPr>
      <p:grpSpPr>
        <a:xfrm>
          <a:off x="0" y="0"/>
          <a:ext cx="0" cy="0"/>
          <a:chOff x="0" y="0"/>
          <a:chExt cx="0" cy="0"/>
        </a:xfrm>
      </p:grpSpPr>
      <p:sp>
        <p:nvSpPr>
          <p:cNvPr id="1313" name="Google Shape;1313;p59"/>
          <p:cNvSpPr txBox="1"/>
          <p:nvPr/>
        </p:nvSpPr>
        <p:spPr>
          <a:xfrm>
            <a:off x="191294" y="895"/>
            <a:ext cx="11231710" cy="64616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a:solidFill>
                  <a:srgbClr val="FFC000"/>
                </a:solidFill>
                <a:latin typeface="Cooper Black" panose="0208090404030B020404" pitchFamily="18" charset="0"/>
                <a:ea typeface="Corben"/>
                <a:cs typeface="Corben"/>
                <a:sym typeface="Corben"/>
              </a:rPr>
              <a:t>Development Flow – Processor and Approver</a:t>
            </a:r>
            <a:endParaRPr sz="3599" dirty="0">
              <a:solidFill>
                <a:srgbClr val="FFC000"/>
              </a:solidFill>
              <a:latin typeface="Cooper Black" panose="0208090404030B020404" pitchFamily="18" charset="0"/>
              <a:ea typeface="Corben"/>
              <a:cs typeface="Corben"/>
              <a:sym typeface="Corben"/>
            </a:endParaRPr>
          </a:p>
        </p:txBody>
      </p:sp>
      <p:sp>
        <p:nvSpPr>
          <p:cNvPr id="1316" name="Google Shape;1316;p59"/>
          <p:cNvSpPr/>
          <p:nvPr/>
        </p:nvSpPr>
        <p:spPr>
          <a:xfrm>
            <a:off x="4438228" y="4869160"/>
            <a:ext cx="3096344" cy="1080120"/>
          </a:xfrm>
          <a:prstGeom prst="rect">
            <a:avLst/>
          </a:prstGeom>
          <a:solidFill>
            <a:srgbClr val="00B050"/>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dirty="0">
                <a:solidFill>
                  <a:schemeClr val="lt1"/>
                </a:solidFill>
                <a:latin typeface="Calibri"/>
                <a:ea typeface="Calibri"/>
                <a:cs typeface="Calibri"/>
                <a:sym typeface="Calibri"/>
              </a:rPr>
              <a:t>Business Object (definition)</a:t>
            </a:r>
            <a:endParaRPr dirty="0"/>
          </a:p>
          <a:p>
            <a:pPr marL="0" marR="0" lvl="0" indent="0" algn="ctr" rtl="0">
              <a:spcBef>
                <a:spcPts val="0"/>
              </a:spcBef>
              <a:spcAft>
                <a:spcPts val="0"/>
              </a:spcAft>
              <a:buNone/>
            </a:pPr>
            <a:r>
              <a:rPr lang="en-US" sz="1600" dirty="0">
                <a:solidFill>
                  <a:schemeClr val="lt1"/>
                </a:solidFill>
                <a:latin typeface="Calibri"/>
                <a:ea typeface="Calibri"/>
                <a:cs typeface="Calibri"/>
                <a:sym typeface="Calibri"/>
              </a:rPr>
              <a:t>Includes the Travel, Booking and Booking Supplement CDS entities</a:t>
            </a:r>
            <a:endParaRPr dirty="0"/>
          </a:p>
          <a:p>
            <a:pPr marL="0" marR="0" lvl="0" indent="0" algn="ctr" rtl="0">
              <a:spcBef>
                <a:spcPts val="0"/>
              </a:spcBef>
              <a:spcAft>
                <a:spcPts val="0"/>
              </a:spcAft>
              <a:buNone/>
            </a:pPr>
            <a:r>
              <a:rPr lang="en-US" sz="1600" dirty="0">
                <a:solidFill>
                  <a:schemeClr val="lt1"/>
                </a:solidFill>
                <a:latin typeface="Calibri"/>
                <a:ea typeface="Calibri"/>
                <a:cs typeface="Calibri"/>
                <a:sym typeface="Calibri"/>
              </a:rPr>
              <a:t>100 fields</a:t>
            </a:r>
            <a:endParaRPr dirty="0"/>
          </a:p>
        </p:txBody>
      </p:sp>
      <p:sp>
        <p:nvSpPr>
          <p:cNvPr id="1317" name="Google Shape;1317;p59"/>
          <p:cNvSpPr/>
          <p:nvPr/>
        </p:nvSpPr>
        <p:spPr>
          <a:xfrm>
            <a:off x="405780" y="647098"/>
            <a:ext cx="3096344" cy="646203"/>
          </a:xfrm>
          <a:prstGeom prst="rect">
            <a:avLst/>
          </a:prstGeom>
          <a:solidFill>
            <a:srgbClr val="2F5496"/>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lt1"/>
                </a:solidFill>
                <a:latin typeface="Calibri"/>
                <a:ea typeface="Calibri"/>
                <a:cs typeface="Calibri"/>
                <a:sym typeface="Calibri"/>
              </a:rPr>
              <a:t>Fiori App – Processor</a:t>
            </a:r>
            <a:endParaRPr/>
          </a:p>
          <a:p>
            <a:pPr marL="0" marR="0" lvl="0" indent="0" algn="ctr" rtl="0">
              <a:spcBef>
                <a:spcPts val="0"/>
              </a:spcBef>
              <a:spcAft>
                <a:spcPts val="0"/>
              </a:spcAft>
              <a:buNone/>
            </a:pPr>
            <a:r>
              <a:rPr lang="en-US" sz="1400">
                <a:solidFill>
                  <a:schemeClr val="lt1"/>
                </a:solidFill>
                <a:latin typeface="Calibri"/>
                <a:ea typeface="Calibri"/>
                <a:cs typeface="Calibri"/>
                <a:sym typeface="Calibri"/>
              </a:rPr>
              <a:t>Create, update, delete, copy travel</a:t>
            </a:r>
            <a:endParaRPr/>
          </a:p>
        </p:txBody>
      </p:sp>
      <p:sp>
        <p:nvSpPr>
          <p:cNvPr id="1318" name="Google Shape;1318;p59"/>
          <p:cNvSpPr/>
          <p:nvPr/>
        </p:nvSpPr>
        <p:spPr>
          <a:xfrm>
            <a:off x="8882191" y="691641"/>
            <a:ext cx="3024336" cy="646203"/>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lt1"/>
                </a:solidFill>
                <a:latin typeface="Calibri"/>
                <a:ea typeface="Calibri"/>
                <a:cs typeface="Calibri"/>
                <a:sym typeface="Calibri"/>
              </a:rPr>
              <a:t>Fiori App – Approver</a:t>
            </a:r>
            <a:endParaRPr/>
          </a:p>
          <a:p>
            <a:pPr marL="0" marR="0" lvl="0" indent="0" algn="ctr" rtl="0">
              <a:spcBef>
                <a:spcPts val="0"/>
              </a:spcBef>
              <a:spcAft>
                <a:spcPts val="0"/>
              </a:spcAft>
              <a:buNone/>
            </a:pPr>
            <a:r>
              <a:rPr lang="en-US" sz="1400">
                <a:solidFill>
                  <a:schemeClr val="lt1"/>
                </a:solidFill>
                <a:latin typeface="Calibri"/>
                <a:ea typeface="Calibri"/>
                <a:cs typeface="Calibri"/>
                <a:sym typeface="Calibri"/>
              </a:rPr>
              <a:t>Display the travel request data</a:t>
            </a:r>
            <a:endParaRPr/>
          </a:p>
        </p:txBody>
      </p:sp>
      <p:sp>
        <p:nvSpPr>
          <p:cNvPr id="1319" name="Google Shape;1319;p59"/>
          <p:cNvSpPr/>
          <p:nvPr/>
        </p:nvSpPr>
        <p:spPr>
          <a:xfrm>
            <a:off x="456151" y="4849657"/>
            <a:ext cx="3024336" cy="1080120"/>
          </a:xfrm>
          <a:prstGeom prst="rect">
            <a:avLst/>
          </a:prstGeom>
          <a:solidFill>
            <a:srgbClr val="2F5496"/>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chemeClr val="lt1"/>
                </a:solidFill>
                <a:latin typeface="Calibri"/>
                <a:ea typeface="Calibri"/>
                <a:cs typeface="Calibri"/>
                <a:sym typeface="Calibri"/>
              </a:rPr>
              <a:t>Business Object Projection</a:t>
            </a:r>
            <a:endParaRPr dirty="0"/>
          </a:p>
          <a:p>
            <a:pPr marL="0" marR="0" lvl="0" indent="0" algn="ctr" rtl="0">
              <a:spcBef>
                <a:spcPts val="0"/>
              </a:spcBef>
              <a:spcAft>
                <a:spcPts val="0"/>
              </a:spcAft>
              <a:buNone/>
            </a:pPr>
            <a:r>
              <a:rPr lang="en-US" sz="1800" dirty="0">
                <a:solidFill>
                  <a:schemeClr val="lt1"/>
                </a:solidFill>
                <a:latin typeface="Calibri"/>
                <a:ea typeface="Calibri"/>
                <a:cs typeface="Calibri"/>
                <a:sym typeface="Calibri"/>
              </a:rPr>
              <a:t>For Processor</a:t>
            </a:r>
            <a:endParaRPr dirty="0"/>
          </a:p>
          <a:p>
            <a:pPr marL="0" marR="0" lvl="0" indent="0" algn="ctr" rtl="0">
              <a:spcBef>
                <a:spcPts val="0"/>
              </a:spcBef>
              <a:spcAft>
                <a:spcPts val="0"/>
              </a:spcAft>
              <a:buNone/>
            </a:pPr>
            <a:r>
              <a:rPr lang="en-US" sz="1800" dirty="0">
                <a:solidFill>
                  <a:schemeClr val="lt1"/>
                </a:solidFill>
                <a:latin typeface="Calibri"/>
                <a:ea typeface="Calibri"/>
                <a:cs typeface="Calibri"/>
                <a:sym typeface="Calibri"/>
              </a:rPr>
              <a:t>30 fields to internet</a:t>
            </a:r>
            <a:endParaRPr dirty="0"/>
          </a:p>
        </p:txBody>
      </p:sp>
      <p:sp>
        <p:nvSpPr>
          <p:cNvPr id="1320" name="Google Shape;1320;p59"/>
          <p:cNvSpPr/>
          <p:nvPr/>
        </p:nvSpPr>
        <p:spPr>
          <a:xfrm>
            <a:off x="8882191" y="4869160"/>
            <a:ext cx="3024336" cy="1080120"/>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Business Object Projection </a:t>
            </a:r>
            <a:endParaRPr/>
          </a:p>
          <a:p>
            <a:pPr marL="0" marR="0" lvl="0" indent="0" algn="ctr" rtl="0">
              <a:spcBef>
                <a:spcPts val="0"/>
              </a:spcBef>
              <a:spcAft>
                <a:spcPts val="0"/>
              </a:spcAft>
              <a:buNone/>
            </a:pPr>
            <a:r>
              <a:rPr lang="en-US" sz="1800">
                <a:solidFill>
                  <a:schemeClr val="lt1"/>
                </a:solidFill>
                <a:latin typeface="Calibri"/>
                <a:ea typeface="Calibri"/>
                <a:cs typeface="Calibri"/>
                <a:sym typeface="Calibri"/>
              </a:rPr>
              <a:t>For Approver</a:t>
            </a:r>
            <a:endParaRPr/>
          </a:p>
          <a:p>
            <a:pPr marL="0" marR="0" lvl="0" indent="0" algn="ctr" rtl="0">
              <a:spcBef>
                <a:spcPts val="0"/>
              </a:spcBef>
              <a:spcAft>
                <a:spcPts val="0"/>
              </a:spcAft>
              <a:buNone/>
            </a:pPr>
            <a:r>
              <a:rPr lang="en-US" sz="1800">
                <a:solidFill>
                  <a:schemeClr val="lt1"/>
                </a:solidFill>
                <a:latin typeface="Calibri"/>
                <a:ea typeface="Calibri"/>
                <a:cs typeface="Calibri"/>
                <a:sym typeface="Calibri"/>
              </a:rPr>
              <a:t>25 fields</a:t>
            </a:r>
            <a:endParaRPr/>
          </a:p>
        </p:txBody>
      </p:sp>
      <p:cxnSp>
        <p:nvCxnSpPr>
          <p:cNvPr id="1321" name="Google Shape;1321;p59"/>
          <p:cNvCxnSpPr>
            <a:stCxn id="1316" idx="1"/>
            <a:endCxn id="1319" idx="3"/>
          </p:cNvCxnSpPr>
          <p:nvPr/>
        </p:nvCxnSpPr>
        <p:spPr>
          <a:xfrm flipH="1" flipV="1">
            <a:off x="3480487" y="5389717"/>
            <a:ext cx="957741" cy="19503"/>
          </a:xfrm>
          <a:prstGeom prst="straightConnector1">
            <a:avLst/>
          </a:prstGeom>
          <a:noFill/>
          <a:ln w="9525" cap="flat" cmpd="sng">
            <a:solidFill>
              <a:schemeClr val="accent1"/>
            </a:solidFill>
            <a:prstDash val="solid"/>
            <a:miter lim="800000"/>
            <a:headEnd type="none" w="sm" len="sm"/>
            <a:tailEnd type="triangle" w="med" len="med"/>
          </a:ln>
        </p:spPr>
      </p:cxnSp>
      <p:cxnSp>
        <p:nvCxnSpPr>
          <p:cNvPr id="1322" name="Google Shape;1322;p59"/>
          <p:cNvCxnSpPr>
            <a:stCxn id="1316" idx="3"/>
            <a:endCxn id="1320" idx="1"/>
          </p:cNvCxnSpPr>
          <p:nvPr/>
        </p:nvCxnSpPr>
        <p:spPr>
          <a:xfrm>
            <a:off x="7534572" y="5409220"/>
            <a:ext cx="1347600" cy="0"/>
          </a:xfrm>
          <a:prstGeom prst="straightConnector1">
            <a:avLst/>
          </a:prstGeom>
          <a:noFill/>
          <a:ln w="9525" cap="flat" cmpd="sng">
            <a:solidFill>
              <a:schemeClr val="accent1"/>
            </a:solidFill>
            <a:prstDash val="solid"/>
            <a:miter lim="800000"/>
            <a:headEnd type="none" w="sm" len="sm"/>
            <a:tailEnd type="triangle" w="med" len="med"/>
          </a:ln>
        </p:spPr>
      </p:cxnSp>
      <p:sp>
        <p:nvSpPr>
          <p:cNvPr id="1323" name="Google Shape;1323;p59"/>
          <p:cNvSpPr/>
          <p:nvPr/>
        </p:nvSpPr>
        <p:spPr>
          <a:xfrm>
            <a:off x="405780" y="2132856"/>
            <a:ext cx="3024336" cy="720080"/>
          </a:xfrm>
          <a:prstGeom prst="rect">
            <a:avLst/>
          </a:prstGeom>
          <a:solidFill>
            <a:srgbClr val="2F5496"/>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chemeClr val="lt1"/>
                </a:solidFill>
                <a:latin typeface="Calibri"/>
                <a:ea typeface="Calibri"/>
                <a:cs typeface="Calibri"/>
                <a:sym typeface="Calibri"/>
              </a:rPr>
              <a:t>MDE for Processor Projection</a:t>
            </a:r>
            <a:endParaRPr dirty="0"/>
          </a:p>
        </p:txBody>
      </p:sp>
      <p:sp>
        <p:nvSpPr>
          <p:cNvPr id="1324" name="Google Shape;1324;p59"/>
          <p:cNvSpPr/>
          <p:nvPr/>
        </p:nvSpPr>
        <p:spPr>
          <a:xfrm>
            <a:off x="8882191" y="2155416"/>
            <a:ext cx="3024336" cy="720080"/>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MDE for approver Projection</a:t>
            </a:r>
            <a:endParaRPr/>
          </a:p>
        </p:txBody>
      </p:sp>
      <p:cxnSp>
        <p:nvCxnSpPr>
          <p:cNvPr id="1325" name="Google Shape;1325;p59"/>
          <p:cNvCxnSpPr>
            <a:stCxn id="1319" idx="0"/>
            <a:endCxn id="1323" idx="2"/>
          </p:cNvCxnSpPr>
          <p:nvPr/>
        </p:nvCxnSpPr>
        <p:spPr>
          <a:xfrm flipH="1" flipV="1">
            <a:off x="1917948" y="2852936"/>
            <a:ext cx="50371" cy="1996721"/>
          </a:xfrm>
          <a:prstGeom prst="straightConnector1">
            <a:avLst/>
          </a:prstGeom>
          <a:noFill/>
          <a:ln w="9525" cap="flat" cmpd="sng">
            <a:solidFill>
              <a:schemeClr val="accent1"/>
            </a:solidFill>
            <a:prstDash val="solid"/>
            <a:miter lim="800000"/>
            <a:headEnd type="none" w="sm" len="sm"/>
            <a:tailEnd type="triangle" w="med" len="med"/>
          </a:ln>
        </p:spPr>
      </p:cxnSp>
      <p:cxnSp>
        <p:nvCxnSpPr>
          <p:cNvPr id="1326" name="Google Shape;1326;p59"/>
          <p:cNvCxnSpPr>
            <a:stCxn id="1320" idx="0"/>
            <a:endCxn id="1324" idx="2"/>
          </p:cNvCxnSpPr>
          <p:nvPr/>
        </p:nvCxnSpPr>
        <p:spPr>
          <a:xfrm rot="10800000">
            <a:off x="10394359" y="2875360"/>
            <a:ext cx="0" cy="1993800"/>
          </a:xfrm>
          <a:prstGeom prst="straightConnector1">
            <a:avLst/>
          </a:prstGeom>
          <a:noFill/>
          <a:ln w="9525" cap="flat" cmpd="sng">
            <a:solidFill>
              <a:schemeClr val="accent1"/>
            </a:solidFill>
            <a:prstDash val="solid"/>
            <a:miter lim="800000"/>
            <a:headEnd type="none" w="sm" len="sm"/>
            <a:tailEnd type="triangle" w="med" len="med"/>
          </a:ln>
        </p:spPr>
      </p:cxnSp>
      <p:sp>
        <p:nvSpPr>
          <p:cNvPr id="1327" name="Google Shape;1327;p59"/>
          <p:cNvSpPr/>
          <p:nvPr/>
        </p:nvSpPr>
        <p:spPr>
          <a:xfrm>
            <a:off x="405780" y="1412776"/>
            <a:ext cx="1584176" cy="600605"/>
          </a:xfrm>
          <a:prstGeom prst="rect">
            <a:avLst/>
          </a:prstGeom>
          <a:solidFill>
            <a:srgbClr val="2F5496"/>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a:solidFill>
                  <a:schemeClr val="lt1"/>
                </a:solidFill>
                <a:latin typeface="Calibri"/>
                <a:ea typeface="Calibri"/>
                <a:cs typeface="Calibri"/>
                <a:sym typeface="Calibri"/>
              </a:rPr>
              <a:t>Service definition</a:t>
            </a:r>
            <a:endParaRPr/>
          </a:p>
        </p:txBody>
      </p:sp>
      <p:sp>
        <p:nvSpPr>
          <p:cNvPr id="1328" name="Google Shape;1328;p59"/>
          <p:cNvSpPr/>
          <p:nvPr/>
        </p:nvSpPr>
        <p:spPr>
          <a:xfrm>
            <a:off x="2061964" y="1416237"/>
            <a:ext cx="1440160" cy="600605"/>
          </a:xfrm>
          <a:prstGeom prst="rect">
            <a:avLst/>
          </a:prstGeom>
          <a:solidFill>
            <a:srgbClr val="2F5496"/>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dirty="0">
                <a:solidFill>
                  <a:schemeClr val="lt1"/>
                </a:solidFill>
                <a:latin typeface="Calibri"/>
                <a:ea typeface="Calibri"/>
                <a:cs typeface="Calibri"/>
                <a:sym typeface="Calibri"/>
              </a:rPr>
              <a:t>Service Binding</a:t>
            </a:r>
            <a:endParaRPr dirty="0"/>
          </a:p>
        </p:txBody>
      </p:sp>
      <p:sp>
        <p:nvSpPr>
          <p:cNvPr id="1329" name="Google Shape;1329;p59"/>
          <p:cNvSpPr/>
          <p:nvPr/>
        </p:nvSpPr>
        <p:spPr>
          <a:xfrm>
            <a:off x="8855026" y="1464670"/>
            <a:ext cx="1584176" cy="600605"/>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a:solidFill>
                  <a:schemeClr val="lt1"/>
                </a:solidFill>
                <a:latin typeface="Calibri"/>
                <a:ea typeface="Calibri"/>
                <a:cs typeface="Calibri"/>
                <a:sym typeface="Calibri"/>
              </a:rPr>
              <a:t>Service definition</a:t>
            </a:r>
            <a:endParaRPr/>
          </a:p>
        </p:txBody>
      </p:sp>
      <p:sp>
        <p:nvSpPr>
          <p:cNvPr id="1330" name="Google Shape;1330;p59"/>
          <p:cNvSpPr/>
          <p:nvPr/>
        </p:nvSpPr>
        <p:spPr>
          <a:xfrm>
            <a:off x="10511210" y="1468131"/>
            <a:ext cx="1440160" cy="600605"/>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a:solidFill>
                  <a:schemeClr val="lt1"/>
                </a:solidFill>
                <a:latin typeface="Calibri"/>
                <a:ea typeface="Calibri"/>
                <a:cs typeface="Calibri"/>
                <a:sym typeface="Calibri"/>
              </a:rPr>
              <a:t>Service Binding</a:t>
            </a:r>
            <a:endParaRPr/>
          </a:p>
        </p:txBody>
      </p:sp>
      <p:pic>
        <p:nvPicPr>
          <p:cNvPr id="1332" name="Google Shape;1332;p59" descr="A green circle with a white tick in it&#10;&#10;Description automatically generated"/>
          <p:cNvPicPr preferRelativeResize="0"/>
          <p:nvPr/>
        </p:nvPicPr>
        <p:blipFill rotWithShape="1">
          <a:blip r:embed="rId3">
            <a:alphaModFix/>
          </a:blip>
          <a:srcRect/>
          <a:stretch/>
        </p:blipFill>
        <p:spPr>
          <a:xfrm>
            <a:off x="66713" y="6379793"/>
            <a:ext cx="457206" cy="457206"/>
          </a:xfrm>
          <a:prstGeom prst="rect">
            <a:avLst/>
          </a:prstGeom>
          <a:noFill/>
          <a:ln>
            <a:noFill/>
          </a:ln>
        </p:spPr>
      </p:pic>
      <p:sp>
        <p:nvSpPr>
          <p:cNvPr id="1336" name="Google Shape;1336;p59"/>
          <p:cNvSpPr/>
          <p:nvPr/>
        </p:nvSpPr>
        <p:spPr>
          <a:xfrm>
            <a:off x="4418057" y="3560437"/>
            <a:ext cx="3096344" cy="1080120"/>
          </a:xfrm>
          <a:prstGeom prst="rect">
            <a:avLst/>
          </a:prstGeom>
          <a:solidFill>
            <a:srgbClr val="00B050"/>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dirty="0">
                <a:solidFill>
                  <a:schemeClr val="lt1"/>
                </a:solidFill>
                <a:latin typeface="Calibri"/>
                <a:ea typeface="Calibri"/>
                <a:cs typeface="Calibri"/>
                <a:sym typeface="Calibri"/>
              </a:rPr>
              <a:t>Behavior Definition (BDEF)</a:t>
            </a:r>
            <a:endParaRPr dirty="0"/>
          </a:p>
          <a:p>
            <a:pPr marL="0" marR="0" lvl="0" indent="0" algn="ctr" rtl="0">
              <a:spcBef>
                <a:spcPts val="0"/>
              </a:spcBef>
              <a:spcAft>
                <a:spcPts val="0"/>
              </a:spcAft>
              <a:buNone/>
            </a:pPr>
            <a:r>
              <a:rPr lang="en-US" sz="1600" dirty="0">
                <a:solidFill>
                  <a:schemeClr val="lt1"/>
                </a:solidFill>
                <a:latin typeface="Calibri"/>
                <a:ea typeface="Calibri"/>
                <a:cs typeface="Calibri"/>
                <a:sym typeface="Calibri"/>
              </a:rPr>
              <a:t>Tell RAP framework regarding our operations which needs to be supported for BO (managed)</a:t>
            </a:r>
            <a:endParaRPr dirty="0"/>
          </a:p>
        </p:txBody>
      </p:sp>
      <p:sp>
        <p:nvSpPr>
          <p:cNvPr id="1337" name="Google Shape;1337;p59"/>
          <p:cNvSpPr/>
          <p:nvPr/>
        </p:nvSpPr>
        <p:spPr>
          <a:xfrm>
            <a:off x="405780" y="3555658"/>
            <a:ext cx="3024336" cy="1080120"/>
          </a:xfrm>
          <a:prstGeom prst="rect">
            <a:avLst/>
          </a:prstGeom>
          <a:solidFill>
            <a:srgbClr val="2F5496"/>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chemeClr val="lt1"/>
                </a:solidFill>
                <a:latin typeface="Calibri"/>
                <a:ea typeface="Calibri"/>
                <a:cs typeface="Calibri"/>
                <a:sym typeface="Calibri"/>
              </a:rPr>
              <a:t>BDEF Projection</a:t>
            </a:r>
            <a:endParaRPr dirty="0"/>
          </a:p>
          <a:p>
            <a:pPr marL="0" marR="0" lvl="0" indent="0" algn="ctr" rtl="0">
              <a:spcBef>
                <a:spcPts val="0"/>
              </a:spcBef>
              <a:spcAft>
                <a:spcPts val="0"/>
              </a:spcAft>
              <a:buNone/>
            </a:pPr>
            <a:r>
              <a:rPr lang="en-US" sz="1800" dirty="0">
                <a:solidFill>
                  <a:schemeClr val="lt1"/>
                </a:solidFill>
                <a:latin typeface="Calibri"/>
                <a:ea typeface="Calibri"/>
                <a:cs typeface="Calibri"/>
                <a:sym typeface="Calibri"/>
              </a:rPr>
              <a:t>For Processor</a:t>
            </a:r>
            <a:endParaRPr dirty="0"/>
          </a:p>
          <a:p>
            <a:pPr marL="0" marR="0" lvl="0" indent="0" algn="ctr" rtl="0">
              <a:spcBef>
                <a:spcPts val="0"/>
              </a:spcBef>
              <a:spcAft>
                <a:spcPts val="0"/>
              </a:spcAft>
              <a:buNone/>
            </a:pPr>
            <a:r>
              <a:rPr lang="en-US" sz="1800" dirty="0">
                <a:solidFill>
                  <a:schemeClr val="lt1"/>
                </a:solidFill>
                <a:latin typeface="Calibri"/>
                <a:ea typeface="Calibri"/>
                <a:cs typeface="Calibri"/>
                <a:sym typeface="Calibri"/>
              </a:rPr>
              <a:t>Expose what is needed by a processor role in company</a:t>
            </a:r>
            <a:endParaRPr dirty="0"/>
          </a:p>
        </p:txBody>
      </p:sp>
      <p:cxnSp>
        <p:nvCxnSpPr>
          <p:cNvPr id="1338" name="Google Shape;1338;p59"/>
          <p:cNvCxnSpPr/>
          <p:nvPr/>
        </p:nvCxnSpPr>
        <p:spPr>
          <a:xfrm rot="10800000">
            <a:off x="3409945" y="4095718"/>
            <a:ext cx="1008112" cy="0"/>
          </a:xfrm>
          <a:prstGeom prst="straightConnector1">
            <a:avLst/>
          </a:prstGeom>
          <a:noFill/>
          <a:ln w="9525" cap="flat" cmpd="sng">
            <a:solidFill>
              <a:schemeClr val="accent1"/>
            </a:solidFill>
            <a:prstDash val="solid"/>
            <a:miter lim="800000"/>
            <a:headEnd type="none" w="sm" len="sm"/>
            <a:tailEnd type="triangle" w="med" len="med"/>
          </a:ln>
        </p:spPr>
      </p:cxnSp>
      <p:sp>
        <p:nvSpPr>
          <p:cNvPr id="1339" name="Google Shape;1339;p59"/>
          <p:cNvSpPr/>
          <p:nvPr/>
        </p:nvSpPr>
        <p:spPr>
          <a:xfrm>
            <a:off x="8853228" y="3557570"/>
            <a:ext cx="3024336" cy="1080120"/>
          </a:xfrm>
          <a:prstGeom prst="rect">
            <a:avLst/>
          </a:prstGeom>
          <a:solidFill>
            <a:srgbClr val="2F5496"/>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BDEF Projection</a:t>
            </a:r>
            <a:endParaRPr/>
          </a:p>
          <a:p>
            <a:pPr marL="0" marR="0" lvl="0" indent="0" algn="ctr" rtl="0">
              <a:spcBef>
                <a:spcPts val="0"/>
              </a:spcBef>
              <a:spcAft>
                <a:spcPts val="0"/>
              </a:spcAft>
              <a:buNone/>
            </a:pPr>
            <a:r>
              <a:rPr lang="en-US" sz="1800">
                <a:solidFill>
                  <a:schemeClr val="lt1"/>
                </a:solidFill>
                <a:latin typeface="Calibri"/>
                <a:ea typeface="Calibri"/>
                <a:cs typeface="Calibri"/>
                <a:sym typeface="Calibri"/>
              </a:rPr>
              <a:t>For Approver</a:t>
            </a:r>
            <a:endParaRPr/>
          </a:p>
          <a:p>
            <a:pPr marL="0" marR="0" lvl="0" indent="0" algn="ctr" rtl="0">
              <a:spcBef>
                <a:spcPts val="0"/>
              </a:spcBef>
              <a:spcAft>
                <a:spcPts val="0"/>
              </a:spcAft>
              <a:buNone/>
            </a:pPr>
            <a:r>
              <a:rPr lang="en-US" sz="1800">
                <a:solidFill>
                  <a:schemeClr val="lt1"/>
                </a:solidFill>
                <a:latin typeface="Calibri"/>
                <a:ea typeface="Calibri"/>
                <a:cs typeface="Calibri"/>
                <a:sym typeface="Calibri"/>
              </a:rPr>
              <a:t>Expose what is needed by a approver role in company</a:t>
            </a:r>
            <a:endParaRPr/>
          </a:p>
        </p:txBody>
      </p:sp>
      <p:cxnSp>
        <p:nvCxnSpPr>
          <p:cNvPr id="1340" name="Google Shape;1340;p59"/>
          <p:cNvCxnSpPr/>
          <p:nvPr/>
        </p:nvCxnSpPr>
        <p:spPr>
          <a:xfrm>
            <a:off x="7462564" y="4095718"/>
            <a:ext cx="1347619" cy="0"/>
          </a:xfrm>
          <a:prstGeom prst="straightConnector1">
            <a:avLst/>
          </a:prstGeom>
          <a:noFill/>
          <a:ln w="9525" cap="flat" cmpd="sng">
            <a:solidFill>
              <a:schemeClr val="accent1"/>
            </a:solidFill>
            <a:prstDash val="solid"/>
            <a:miter lim="800000"/>
            <a:headEnd type="none" w="sm" len="sm"/>
            <a:tailEnd type="triangle" w="med" len="med"/>
          </a:ln>
        </p:spPr>
      </p:cxnSp>
      <p:sp>
        <p:nvSpPr>
          <p:cNvPr id="38"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pic>
        <p:nvPicPr>
          <p:cNvPr id="39"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pic>
        <p:nvPicPr>
          <p:cNvPr id="2" name="Google Shape;1332;p59" descr="A green circle with a white tick in it&#10;&#10;Description automatically generated">
            <a:extLst>
              <a:ext uri="{FF2B5EF4-FFF2-40B4-BE49-F238E27FC236}">
                <a16:creationId xmlns:a16="http://schemas.microsoft.com/office/drawing/2014/main" id="{76005F72-69C8-C4DF-6236-CD65A73A64F2}"/>
              </a:ext>
            </a:extLst>
          </p:cNvPr>
          <p:cNvPicPr preferRelativeResize="0"/>
          <p:nvPr/>
        </p:nvPicPr>
        <p:blipFill rotWithShape="1">
          <a:blip r:embed="rId3">
            <a:alphaModFix/>
          </a:blip>
          <a:srcRect/>
          <a:stretch/>
        </p:blipFill>
        <p:spPr>
          <a:xfrm>
            <a:off x="4251052" y="4751995"/>
            <a:ext cx="457206" cy="457206"/>
          </a:xfrm>
          <a:prstGeom prst="rect">
            <a:avLst/>
          </a:prstGeom>
          <a:noFill/>
          <a:ln>
            <a:noFill/>
          </a:ln>
        </p:spPr>
      </p:pic>
      <p:pic>
        <p:nvPicPr>
          <p:cNvPr id="3" name="Google Shape;1332;p59" descr="A green circle with a white tick in it&#10;&#10;Description automatically generated">
            <a:extLst>
              <a:ext uri="{FF2B5EF4-FFF2-40B4-BE49-F238E27FC236}">
                <a16:creationId xmlns:a16="http://schemas.microsoft.com/office/drawing/2014/main" id="{D433512C-334B-79D8-0205-26E3E32A1624}"/>
              </a:ext>
            </a:extLst>
          </p:cNvPr>
          <p:cNvPicPr preferRelativeResize="0"/>
          <p:nvPr/>
        </p:nvPicPr>
        <p:blipFill rotWithShape="1">
          <a:blip r:embed="rId3">
            <a:alphaModFix/>
          </a:blip>
          <a:srcRect/>
          <a:stretch/>
        </p:blipFill>
        <p:spPr>
          <a:xfrm>
            <a:off x="185083" y="4697257"/>
            <a:ext cx="457206" cy="457206"/>
          </a:xfrm>
          <a:prstGeom prst="rect">
            <a:avLst/>
          </a:prstGeom>
          <a:noFill/>
          <a:ln>
            <a:noFill/>
          </a:ln>
        </p:spPr>
      </p:pic>
      <p:pic>
        <p:nvPicPr>
          <p:cNvPr id="4" name="Google Shape;1332;p59" descr="A green circle with a white tick in it&#10;&#10;Description automatically generated">
            <a:extLst>
              <a:ext uri="{FF2B5EF4-FFF2-40B4-BE49-F238E27FC236}">
                <a16:creationId xmlns:a16="http://schemas.microsoft.com/office/drawing/2014/main" id="{C8D99C57-AF8A-034A-BCD2-15E06CACA78F}"/>
              </a:ext>
            </a:extLst>
          </p:cNvPr>
          <p:cNvPicPr preferRelativeResize="0"/>
          <p:nvPr/>
        </p:nvPicPr>
        <p:blipFill rotWithShape="1">
          <a:blip r:embed="rId3">
            <a:alphaModFix/>
          </a:blip>
          <a:srcRect/>
          <a:stretch/>
        </p:blipFill>
        <p:spPr>
          <a:xfrm>
            <a:off x="66713" y="1349779"/>
            <a:ext cx="457206" cy="457206"/>
          </a:xfrm>
          <a:prstGeom prst="rect">
            <a:avLst/>
          </a:prstGeom>
          <a:noFill/>
          <a:ln>
            <a:noFill/>
          </a:ln>
        </p:spPr>
      </p:pic>
      <p:pic>
        <p:nvPicPr>
          <p:cNvPr id="5" name="Google Shape;1332;p59" descr="A green circle with a white tick in it&#10;&#10;Description automatically generated">
            <a:extLst>
              <a:ext uri="{FF2B5EF4-FFF2-40B4-BE49-F238E27FC236}">
                <a16:creationId xmlns:a16="http://schemas.microsoft.com/office/drawing/2014/main" id="{656DB8F6-91C7-21B3-0F00-95D751F37CCF}"/>
              </a:ext>
            </a:extLst>
          </p:cNvPr>
          <p:cNvPicPr preferRelativeResize="0"/>
          <p:nvPr/>
        </p:nvPicPr>
        <p:blipFill rotWithShape="1">
          <a:blip r:embed="rId3">
            <a:alphaModFix/>
          </a:blip>
          <a:srcRect/>
          <a:stretch/>
        </p:blipFill>
        <p:spPr>
          <a:xfrm>
            <a:off x="3393023" y="1315991"/>
            <a:ext cx="457206" cy="457206"/>
          </a:xfrm>
          <a:prstGeom prst="rect">
            <a:avLst/>
          </a:prstGeom>
          <a:noFill/>
          <a:ln>
            <a:noFill/>
          </a:ln>
        </p:spPr>
      </p:pic>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83E4538C-8F61-FA7C-1202-5A3FBA8FFDCE}"/>
                  </a:ext>
                </a:extLst>
              </p14:cNvPr>
              <p14:cNvContentPartPr/>
              <p14:nvPr/>
            </p14:nvContentPartPr>
            <p14:xfrm>
              <a:off x="288292" y="6615382"/>
              <a:ext cx="360" cy="360"/>
            </p14:xfrm>
          </p:contentPart>
        </mc:Choice>
        <mc:Fallback xmlns="">
          <p:pic>
            <p:nvPicPr>
              <p:cNvPr id="8" name="Ink 7">
                <a:extLst>
                  <a:ext uri="{FF2B5EF4-FFF2-40B4-BE49-F238E27FC236}">
                    <a16:creationId xmlns:a16="http://schemas.microsoft.com/office/drawing/2014/main" id="{83E4538C-8F61-FA7C-1202-5A3FBA8FFDCE}"/>
                  </a:ext>
                </a:extLst>
              </p:cNvPr>
              <p:cNvPicPr/>
              <p:nvPr/>
            </p:nvPicPr>
            <p:blipFill>
              <a:blip r:embed="rId6"/>
              <a:stretch>
                <a:fillRect/>
              </a:stretch>
            </p:blipFill>
            <p:spPr>
              <a:xfrm>
                <a:off x="279292" y="6606382"/>
                <a:ext cx="18000" cy="18000"/>
              </a:xfrm>
              <a:prstGeom prst="rect">
                <a:avLst/>
              </a:prstGeom>
            </p:spPr>
          </p:pic>
        </mc:Fallback>
      </mc:AlternateContent>
      <p:pic>
        <p:nvPicPr>
          <p:cNvPr id="9" name="Google Shape;1332;p59" descr="A green circle with a white tick in it&#10;&#10;Description automatically generated">
            <a:extLst>
              <a:ext uri="{FF2B5EF4-FFF2-40B4-BE49-F238E27FC236}">
                <a16:creationId xmlns:a16="http://schemas.microsoft.com/office/drawing/2014/main" id="{EB2B8A03-3D4F-8C68-8797-C5726F10CDE5}"/>
              </a:ext>
            </a:extLst>
          </p:cNvPr>
          <p:cNvPicPr preferRelativeResize="0"/>
          <p:nvPr/>
        </p:nvPicPr>
        <p:blipFill rotWithShape="1">
          <a:blip r:embed="rId3">
            <a:alphaModFix/>
          </a:blip>
          <a:srcRect/>
          <a:stretch/>
        </p:blipFill>
        <p:spPr>
          <a:xfrm>
            <a:off x="37565" y="2016842"/>
            <a:ext cx="457206" cy="457206"/>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351"/>
        <p:cNvGrpSpPr/>
        <p:nvPr/>
      </p:nvGrpSpPr>
      <p:grpSpPr>
        <a:xfrm>
          <a:off x="0" y="0"/>
          <a:ext cx="0" cy="0"/>
          <a:chOff x="0" y="0"/>
          <a:chExt cx="0" cy="0"/>
        </a:xfrm>
      </p:grpSpPr>
      <p:sp>
        <p:nvSpPr>
          <p:cNvPr id="1352" name="Google Shape;1352;p60"/>
          <p:cNvSpPr txBox="1"/>
          <p:nvPr/>
        </p:nvSpPr>
        <p:spPr>
          <a:xfrm>
            <a:off x="172422" y="139530"/>
            <a:ext cx="10967086" cy="710711"/>
          </a:xfrm>
          <a:prstGeom prst="rect">
            <a:avLst/>
          </a:prstGeom>
          <a:noFill/>
          <a:ln>
            <a:noFill/>
          </a:ln>
        </p:spPr>
        <p:txBody>
          <a:bodyPr spcFirstLastPara="1" wrap="square" lIns="121825" tIns="60900" rIns="121825" bIns="60900" anchor="ctr" anchorCtr="0">
            <a:noAutofit/>
          </a:bodyPr>
          <a:lstStyle/>
          <a:p>
            <a:pPr marL="0" marR="0" lvl="0" indent="0" algn="l" rtl="0">
              <a:spcBef>
                <a:spcPts val="0"/>
              </a:spcBef>
              <a:spcAft>
                <a:spcPts val="0"/>
              </a:spcAft>
              <a:buClr>
                <a:srgbClr val="000000"/>
              </a:buClr>
              <a:buSzPts val="2398"/>
              <a:buFont typeface="Corben"/>
              <a:buNone/>
            </a:pPr>
            <a:r>
              <a:rPr lang="en-US" sz="3600" dirty="0">
                <a:solidFill>
                  <a:srgbClr val="FFC000"/>
                </a:solidFill>
                <a:latin typeface="Cooper Black" panose="0208090404030B020404" pitchFamily="18" charset="0"/>
                <a:ea typeface="Corben"/>
                <a:cs typeface="Corben"/>
                <a:sym typeface="Corben"/>
              </a:rPr>
              <a:t>SAP Fiori elements boosts SAP Fiori development efficiency</a:t>
            </a:r>
            <a:endParaRPr sz="2400" dirty="0">
              <a:solidFill>
                <a:srgbClr val="FFC000"/>
              </a:solidFill>
              <a:latin typeface="Cooper Black" panose="0208090404030B020404" pitchFamily="18" charset="0"/>
            </a:endParaRPr>
          </a:p>
        </p:txBody>
      </p:sp>
      <p:pic>
        <p:nvPicPr>
          <p:cNvPr id="1355" name="Google Shape;1355;p60"/>
          <p:cNvPicPr preferRelativeResize="0"/>
          <p:nvPr/>
        </p:nvPicPr>
        <p:blipFill rotWithShape="1">
          <a:blip r:embed="rId3">
            <a:alphaModFix/>
          </a:blip>
          <a:srcRect l="1412"/>
          <a:stretch/>
        </p:blipFill>
        <p:spPr>
          <a:xfrm>
            <a:off x="172421" y="972235"/>
            <a:ext cx="11922501" cy="5319486"/>
          </a:xfrm>
          <a:prstGeom prst="rect">
            <a:avLst/>
          </a:prstGeom>
          <a:noFill/>
          <a:ln>
            <a:noFill/>
          </a:ln>
        </p:spPr>
      </p:pic>
      <p:sp>
        <p:nvSpPr>
          <p:cNvPr id="6"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pic>
        <p:nvPicPr>
          <p:cNvPr id="7"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EA8F6A9E-4911-4C13-BF00-4BE4386AE0F7}"/>
              </a:ext>
            </a:extLst>
          </p:cNvPr>
          <p:cNvSpPr/>
          <p:nvPr/>
        </p:nvSpPr>
        <p:spPr>
          <a:xfrm>
            <a:off x="1718111" y="1105227"/>
            <a:ext cx="4889619" cy="840385"/>
          </a:xfrm>
          <a:prstGeom prst="roundRect">
            <a:avLst>
              <a:gd name="adj" fmla="val 18154"/>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Rectangle: Rounded Corners 35">
            <a:extLst>
              <a:ext uri="{FF2B5EF4-FFF2-40B4-BE49-F238E27FC236}">
                <a16:creationId xmlns:a16="http://schemas.microsoft.com/office/drawing/2014/main" id="{AF6E7713-5946-46A4-BF47-B37093B73CC4}"/>
              </a:ext>
            </a:extLst>
          </p:cNvPr>
          <p:cNvSpPr/>
          <p:nvPr/>
        </p:nvSpPr>
        <p:spPr>
          <a:xfrm>
            <a:off x="2134637" y="2352875"/>
            <a:ext cx="4889619" cy="840385"/>
          </a:xfrm>
          <a:prstGeom prst="roundRect">
            <a:avLst>
              <a:gd name="adj" fmla="val 1815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Rectangle: Rounded Corners 36">
            <a:extLst>
              <a:ext uri="{FF2B5EF4-FFF2-40B4-BE49-F238E27FC236}">
                <a16:creationId xmlns:a16="http://schemas.microsoft.com/office/drawing/2014/main" id="{5216E7A0-138C-422D-847B-06FB608C8E01}"/>
              </a:ext>
            </a:extLst>
          </p:cNvPr>
          <p:cNvSpPr/>
          <p:nvPr/>
        </p:nvSpPr>
        <p:spPr>
          <a:xfrm>
            <a:off x="2551163" y="3600523"/>
            <a:ext cx="4889619" cy="840385"/>
          </a:xfrm>
          <a:prstGeom prst="roundRect">
            <a:avLst>
              <a:gd name="adj" fmla="val 18154"/>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Rectangle: Rounded Corners 37">
            <a:extLst>
              <a:ext uri="{FF2B5EF4-FFF2-40B4-BE49-F238E27FC236}">
                <a16:creationId xmlns:a16="http://schemas.microsoft.com/office/drawing/2014/main" id="{2E200DD0-D348-45E6-9B6B-43B966A8FF8C}"/>
              </a:ext>
            </a:extLst>
          </p:cNvPr>
          <p:cNvSpPr/>
          <p:nvPr/>
        </p:nvSpPr>
        <p:spPr>
          <a:xfrm>
            <a:off x="2967689" y="4848171"/>
            <a:ext cx="4889619" cy="840385"/>
          </a:xfrm>
          <a:prstGeom prst="roundRect">
            <a:avLst>
              <a:gd name="adj" fmla="val 18154"/>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3" name="Picture Placeholder 22">
            <a:extLst>
              <a:ext uri="{FF2B5EF4-FFF2-40B4-BE49-F238E27FC236}">
                <a16:creationId xmlns:a16="http://schemas.microsoft.com/office/drawing/2014/main" id="{58189288-4068-4B20-8FAB-92E0830D6B2E}"/>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l="39725" t="7760" r="8472" b="4056"/>
          <a:stretch/>
        </p:blipFill>
        <p:spPr>
          <a:xfrm>
            <a:off x="-1" y="-1"/>
            <a:ext cx="5662364" cy="6858000"/>
          </a:xfrm>
          <a:effectLst>
            <a:outerShdw blurRad="368300" dist="254000" dir="20580000" algn="tl" rotWithShape="0">
              <a:prstClr val="black">
                <a:alpha val="20000"/>
              </a:prstClr>
            </a:outerShdw>
          </a:effectLst>
        </p:spPr>
      </p:pic>
      <p:sp>
        <p:nvSpPr>
          <p:cNvPr id="31" name="Freeform: Shape 30">
            <a:extLst>
              <a:ext uri="{FF2B5EF4-FFF2-40B4-BE49-F238E27FC236}">
                <a16:creationId xmlns:a16="http://schemas.microsoft.com/office/drawing/2014/main" id="{C536E1EE-C900-4048-90CA-E22FBE51EE3B}"/>
              </a:ext>
            </a:extLst>
          </p:cNvPr>
          <p:cNvSpPr/>
          <p:nvPr/>
        </p:nvSpPr>
        <p:spPr>
          <a:xfrm>
            <a:off x="1718111" y="-1"/>
            <a:ext cx="3989979" cy="6814397"/>
          </a:xfrm>
          <a:custGeom>
            <a:avLst/>
            <a:gdLst>
              <a:gd name="connsiteX0" fmla="*/ 0 w 3989979"/>
              <a:gd name="connsiteY0" fmla="*/ 0 h 6814397"/>
              <a:gd name="connsiteX1" fmla="*/ 1282220 w 3989979"/>
              <a:gd name="connsiteY1" fmla="*/ 0 h 6814397"/>
              <a:gd name="connsiteX2" fmla="*/ 1402006 w 3989979"/>
              <a:gd name="connsiteY2" fmla="*/ 94133 h 6814397"/>
              <a:gd name="connsiteX3" fmla="*/ 3989979 w 3989979"/>
              <a:gd name="connsiteY3" fmla="*/ 5581812 h 6814397"/>
              <a:gd name="connsiteX4" fmla="*/ 3908037 w 3989979"/>
              <a:gd name="connsiteY4" fmla="*/ 6664843 h 6814397"/>
              <a:gd name="connsiteX5" fmla="*/ 3881330 w 3989979"/>
              <a:gd name="connsiteY5" fmla="*/ 6814397 h 6814397"/>
              <a:gd name="connsiteX6" fmla="*/ 3889285 w 3989979"/>
              <a:gd name="connsiteY6" fmla="*/ 6709775 h 6814397"/>
              <a:gd name="connsiteX7" fmla="*/ 3898539 w 3989979"/>
              <a:gd name="connsiteY7" fmla="*/ 6343812 h 6814397"/>
              <a:gd name="connsiteX8" fmla="*/ 176735 w 3989979"/>
              <a:gd name="connsiteY8" fmla="*/ 90518 h 6814397"/>
              <a:gd name="connsiteX9" fmla="*/ 0 w 3989979"/>
              <a:gd name="connsiteY9" fmla="*/ 0 h 6814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89979" h="6814397">
                <a:moveTo>
                  <a:pt x="0" y="0"/>
                </a:moveTo>
                <a:lnTo>
                  <a:pt x="1282220" y="0"/>
                </a:lnTo>
                <a:lnTo>
                  <a:pt x="1402006" y="94133"/>
                </a:lnTo>
                <a:cubicBezTo>
                  <a:pt x="2982546" y="1398511"/>
                  <a:pt x="3989979" y="3372512"/>
                  <a:pt x="3989979" y="5581812"/>
                </a:cubicBezTo>
                <a:cubicBezTo>
                  <a:pt x="3989979" y="5950029"/>
                  <a:pt x="3961995" y="6311709"/>
                  <a:pt x="3908037" y="6664843"/>
                </a:cubicBezTo>
                <a:lnTo>
                  <a:pt x="3881330" y="6814397"/>
                </a:lnTo>
                <a:lnTo>
                  <a:pt x="3889285" y="6709775"/>
                </a:lnTo>
                <a:cubicBezTo>
                  <a:pt x="3895430" y="6588564"/>
                  <a:pt x="3898539" y="6466551"/>
                  <a:pt x="3898539" y="6343812"/>
                </a:cubicBezTo>
                <a:cubicBezTo>
                  <a:pt x="3898539" y="3643557"/>
                  <a:pt x="2393609" y="1294797"/>
                  <a:pt x="176735" y="90518"/>
                </a:cubicBezTo>
                <a:lnTo>
                  <a:pt x="0" y="0"/>
                </a:lnTo>
                <a:close/>
              </a:path>
            </a:pathLst>
          </a:custGeom>
          <a:gradFill flip="none" rotWithShape="1">
            <a:gsLst>
              <a:gs pos="3000">
                <a:schemeClr val="accent1"/>
              </a:gs>
              <a:gs pos="100000">
                <a:schemeClr val="accent4"/>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E3F0EA58-87FF-4FBD-A2F2-8C01EFEECAF2}"/>
              </a:ext>
            </a:extLst>
          </p:cNvPr>
          <p:cNvSpPr txBox="1"/>
          <p:nvPr/>
        </p:nvSpPr>
        <p:spPr>
          <a:xfrm>
            <a:off x="5619826" y="1202254"/>
            <a:ext cx="710451" cy="646331"/>
          </a:xfrm>
          <a:prstGeom prst="rect">
            <a:avLst/>
          </a:prstGeom>
          <a:noFill/>
          <a:effectLst>
            <a:outerShdw dist="50800" dir="2700000" algn="tl" rotWithShape="0">
              <a:prstClr val="black">
                <a:alpha val="17000"/>
              </a:prstClr>
            </a:outerShdw>
          </a:effectLst>
        </p:spPr>
        <p:txBody>
          <a:bodyPr wrap="none" rtlCol="0">
            <a:spAutoFit/>
          </a:bodyPr>
          <a:lstStyle/>
          <a:p>
            <a:pPr algn="ctr"/>
            <a:r>
              <a:rPr lang="en-IN" sz="3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01</a:t>
            </a:r>
          </a:p>
        </p:txBody>
      </p:sp>
      <p:sp>
        <p:nvSpPr>
          <p:cNvPr id="42" name="TextBox 41">
            <a:extLst>
              <a:ext uri="{FF2B5EF4-FFF2-40B4-BE49-F238E27FC236}">
                <a16:creationId xmlns:a16="http://schemas.microsoft.com/office/drawing/2014/main" id="{73592A37-8994-4267-A0A4-4F9D2B0CA640}"/>
              </a:ext>
            </a:extLst>
          </p:cNvPr>
          <p:cNvSpPr txBox="1"/>
          <p:nvPr/>
        </p:nvSpPr>
        <p:spPr>
          <a:xfrm>
            <a:off x="6032781" y="2449902"/>
            <a:ext cx="710451" cy="646331"/>
          </a:xfrm>
          <a:prstGeom prst="rect">
            <a:avLst/>
          </a:prstGeom>
          <a:noFill/>
          <a:effectLst>
            <a:outerShdw dist="50800" dir="2700000" algn="tl" rotWithShape="0">
              <a:prstClr val="black">
                <a:alpha val="17000"/>
              </a:prstClr>
            </a:outerShdw>
          </a:effectLst>
        </p:spPr>
        <p:txBody>
          <a:bodyPr wrap="none" rtlCol="0">
            <a:spAutoFit/>
          </a:bodyPr>
          <a:lstStyle/>
          <a:p>
            <a:pPr algn="ctr"/>
            <a:r>
              <a:rPr lang="en-IN" sz="3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02</a:t>
            </a:r>
          </a:p>
        </p:txBody>
      </p:sp>
      <p:sp>
        <p:nvSpPr>
          <p:cNvPr id="43" name="TextBox 42">
            <a:extLst>
              <a:ext uri="{FF2B5EF4-FFF2-40B4-BE49-F238E27FC236}">
                <a16:creationId xmlns:a16="http://schemas.microsoft.com/office/drawing/2014/main" id="{FF2E8B29-6A17-40BB-94A2-F4C43336C48C}"/>
              </a:ext>
            </a:extLst>
          </p:cNvPr>
          <p:cNvSpPr txBox="1"/>
          <p:nvPr/>
        </p:nvSpPr>
        <p:spPr>
          <a:xfrm>
            <a:off x="6475232" y="3697550"/>
            <a:ext cx="710451" cy="646331"/>
          </a:xfrm>
          <a:prstGeom prst="rect">
            <a:avLst/>
          </a:prstGeom>
          <a:noFill/>
          <a:effectLst>
            <a:outerShdw dist="50800" dir="2700000" algn="tl" rotWithShape="0">
              <a:prstClr val="black">
                <a:alpha val="17000"/>
              </a:prstClr>
            </a:outerShdw>
          </a:effectLst>
        </p:spPr>
        <p:txBody>
          <a:bodyPr wrap="none" rtlCol="0">
            <a:spAutoFit/>
          </a:bodyPr>
          <a:lstStyle/>
          <a:p>
            <a:pPr algn="ctr"/>
            <a:r>
              <a:rPr lang="en-IN" sz="3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03</a:t>
            </a:r>
          </a:p>
        </p:txBody>
      </p:sp>
      <p:sp>
        <p:nvSpPr>
          <p:cNvPr id="44" name="TextBox 43">
            <a:extLst>
              <a:ext uri="{FF2B5EF4-FFF2-40B4-BE49-F238E27FC236}">
                <a16:creationId xmlns:a16="http://schemas.microsoft.com/office/drawing/2014/main" id="{D9D30836-9CA2-4FC2-B426-C58A1B77DEBB}"/>
              </a:ext>
            </a:extLst>
          </p:cNvPr>
          <p:cNvSpPr txBox="1"/>
          <p:nvPr/>
        </p:nvSpPr>
        <p:spPr>
          <a:xfrm>
            <a:off x="6868523" y="4945198"/>
            <a:ext cx="710451" cy="646331"/>
          </a:xfrm>
          <a:prstGeom prst="rect">
            <a:avLst/>
          </a:prstGeom>
          <a:noFill/>
          <a:effectLst>
            <a:outerShdw dist="50800" dir="2700000" algn="tl" rotWithShape="0">
              <a:prstClr val="black">
                <a:alpha val="17000"/>
              </a:prstClr>
            </a:outerShdw>
          </a:effectLst>
        </p:spPr>
        <p:txBody>
          <a:bodyPr wrap="none" rtlCol="0">
            <a:spAutoFit/>
          </a:bodyPr>
          <a:lstStyle/>
          <a:p>
            <a:pPr algn="ctr"/>
            <a:r>
              <a:rPr lang="en-IN" sz="3600" b="1">
                <a:solidFill>
                  <a:schemeClr val="bg1"/>
                </a:solidFill>
                <a:latin typeface="Open Sans" panose="020B0606030504020204" pitchFamily="34" charset="0"/>
                <a:ea typeface="Open Sans" panose="020B0606030504020204" pitchFamily="34" charset="0"/>
                <a:cs typeface="Open Sans" panose="020B0606030504020204" pitchFamily="34" charset="0"/>
              </a:rPr>
              <a:t>04</a:t>
            </a:r>
            <a:endParaRPr lang="en-IN" sz="3600"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45" name="Rectangle 44">
            <a:extLst>
              <a:ext uri="{FF2B5EF4-FFF2-40B4-BE49-F238E27FC236}">
                <a16:creationId xmlns:a16="http://schemas.microsoft.com/office/drawing/2014/main" id="{8D598D36-C5FC-4900-B880-D9AEBB01296E}"/>
              </a:ext>
            </a:extLst>
          </p:cNvPr>
          <p:cNvSpPr/>
          <p:nvPr/>
        </p:nvSpPr>
        <p:spPr>
          <a:xfrm>
            <a:off x="7255772" y="1076224"/>
            <a:ext cx="2597506" cy="369332"/>
          </a:xfrm>
          <a:prstGeom prst="rect">
            <a:avLst/>
          </a:prstGeom>
        </p:spPr>
        <p:txBody>
          <a:bodyPr wrap="square" lIns="0" rIns="0" anchor="ctr">
            <a:spAutoFit/>
          </a:bodyPr>
          <a:lstStyle/>
          <a:p>
            <a:r>
              <a:rPr lang="en-IN" sz="1800" b="1" dirty="0">
                <a:solidFill>
                  <a:schemeClr val="accent1"/>
                </a:solidFill>
                <a:latin typeface="Open Sans" panose="020B0606030504020204" pitchFamily="34" charset="0"/>
                <a:ea typeface="Open Sans" panose="020B0606030504020204" pitchFamily="34" charset="0"/>
                <a:cs typeface="Open Sans" panose="020B0606030504020204" pitchFamily="34" charset="0"/>
              </a:rPr>
              <a:t>RAP Scenario</a:t>
            </a:r>
          </a:p>
        </p:txBody>
      </p:sp>
      <p:sp>
        <p:nvSpPr>
          <p:cNvPr id="49" name="Rectangle 48">
            <a:extLst>
              <a:ext uri="{FF2B5EF4-FFF2-40B4-BE49-F238E27FC236}">
                <a16:creationId xmlns:a16="http://schemas.microsoft.com/office/drawing/2014/main" id="{C0874C99-87AF-460C-9044-B8539EAC1769}"/>
              </a:ext>
            </a:extLst>
          </p:cNvPr>
          <p:cNvSpPr/>
          <p:nvPr/>
        </p:nvSpPr>
        <p:spPr>
          <a:xfrm>
            <a:off x="7712976" y="2373010"/>
            <a:ext cx="2597506" cy="369332"/>
          </a:xfrm>
          <a:prstGeom prst="rect">
            <a:avLst/>
          </a:prstGeom>
        </p:spPr>
        <p:txBody>
          <a:bodyPr wrap="square" lIns="0" rIns="0" anchor="ctr">
            <a:spAutoFit/>
          </a:bodyPr>
          <a:lstStyle/>
          <a:p>
            <a:r>
              <a:rPr lang="en-IN" sz="1800" b="1" dirty="0">
                <a:solidFill>
                  <a:schemeClr val="accent6">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Managed RAP</a:t>
            </a:r>
          </a:p>
        </p:txBody>
      </p:sp>
      <p:sp>
        <p:nvSpPr>
          <p:cNvPr id="52" name="Rectangle 51">
            <a:extLst>
              <a:ext uri="{FF2B5EF4-FFF2-40B4-BE49-F238E27FC236}">
                <a16:creationId xmlns:a16="http://schemas.microsoft.com/office/drawing/2014/main" id="{20C13AF4-68B6-4226-9401-EDB6ED0540C2}"/>
              </a:ext>
            </a:extLst>
          </p:cNvPr>
          <p:cNvSpPr/>
          <p:nvPr/>
        </p:nvSpPr>
        <p:spPr>
          <a:xfrm>
            <a:off x="8211739" y="3578356"/>
            <a:ext cx="2597506" cy="369332"/>
          </a:xfrm>
          <a:prstGeom prst="rect">
            <a:avLst/>
          </a:prstGeom>
        </p:spPr>
        <p:txBody>
          <a:bodyPr wrap="square" lIns="0" rIns="0" anchor="ctr">
            <a:spAutoFit/>
          </a:bodyPr>
          <a:lstStyle/>
          <a:p>
            <a:r>
              <a:rPr lang="en-IN" sz="1800" b="1" dirty="0">
                <a:solidFill>
                  <a:schemeClr val="accent3"/>
                </a:solidFill>
                <a:latin typeface="Open Sans" panose="020B0606030504020204" pitchFamily="34" charset="0"/>
                <a:ea typeface="Open Sans" panose="020B0606030504020204" pitchFamily="34" charset="0"/>
                <a:cs typeface="Open Sans" panose="020B0606030504020204" pitchFamily="34" charset="0"/>
              </a:rPr>
              <a:t>Business Scenario</a:t>
            </a:r>
          </a:p>
        </p:txBody>
      </p:sp>
      <p:sp>
        <p:nvSpPr>
          <p:cNvPr id="55" name="Rectangle 54">
            <a:extLst>
              <a:ext uri="{FF2B5EF4-FFF2-40B4-BE49-F238E27FC236}">
                <a16:creationId xmlns:a16="http://schemas.microsoft.com/office/drawing/2014/main" id="{C08D0B4E-C408-458A-9E80-98D57A618BD5}"/>
              </a:ext>
            </a:extLst>
          </p:cNvPr>
          <p:cNvSpPr/>
          <p:nvPr/>
        </p:nvSpPr>
        <p:spPr>
          <a:xfrm>
            <a:off x="8554525" y="4848171"/>
            <a:ext cx="2597506" cy="646331"/>
          </a:xfrm>
          <a:prstGeom prst="rect">
            <a:avLst/>
          </a:prstGeom>
        </p:spPr>
        <p:txBody>
          <a:bodyPr wrap="square" lIns="0" rIns="0" anchor="ctr">
            <a:spAutoFit/>
          </a:bodyPr>
          <a:lstStyle/>
          <a:p>
            <a:r>
              <a:rPr lang="en-IN" sz="1800" b="1" dirty="0">
                <a:solidFill>
                  <a:schemeClr val="accent4"/>
                </a:solidFill>
                <a:latin typeface="Open Sans" panose="020B0606030504020204" pitchFamily="34" charset="0"/>
                <a:ea typeface="Open Sans" panose="020B0606030504020204" pitchFamily="34" charset="0"/>
                <a:cs typeface="Open Sans" panose="020B0606030504020204" pitchFamily="34" charset="0"/>
              </a:rPr>
              <a:t>Development of BO and Read only App</a:t>
            </a:r>
          </a:p>
        </p:txBody>
      </p:sp>
      <p:pic>
        <p:nvPicPr>
          <p:cNvPr id="2" name="Picture 4">
            <a:extLst>
              <a:ext uri="{FF2B5EF4-FFF2-40B4-BE49-F238E27FC236}">
                <a16:creationId xmlns:a16="http://schemas.microsoft.com/office/drawing/2014/main" id="{0ABA602A-777F-01F1-3482-2AA689766F7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64161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359"/>
        <p:cNvGrpSpPr/>
        <p:nvPr/>
      </p:nvGrpSpPr>
      <p:grpSpPr>
        <a:xfrm>
          <a:off x="0" y="0"/>
          <a:ext cx="0" cy="0"/>
          <a:chOff x="0" y="0"/>
          <a:chExt cx="0" cy="0"/>
        </a:xfrm>
      </p:grpSpPr>
      <p:sp>
        <p:nvSpPr>
          <p:cNvPr id="1360" name="Google Shape;1360;p61"/>
          <p:cNvSpPr txBox="1"/>
          <p:nvPr/>
        </p:nvSpPr>
        <p:spPr>
          <a:xfrm>
            <a:off x="172422" y="166826"/>
            <a:ext cx="10967086" cy="710711"/>
          </a:xfrm>
          <a:prstGeom prst="rect">
            <a:avLst/>
          </a:prstGeom>
          <a:noFill/>
          <a:ln>
            <a:noFill/>
          </a:ln>
        </p:spPr>
        <p:txBody>
          <a:bodyPr spcFirstLastPara="1" wrap="square" lIns="121825" tIns="60900" rIns="121825" bIns="60900" anchor="ctr" anchorCtr="0">
            <a:noAutofit/>
          </a:bodyPr>
          <a:lstStyle/>
          <a:p>
            <a:pPr marL="0" marR="0" lvl="0" indent="0" algn="l" rtl="0">
              <a:spcBef>
                <a:spcPts val="0"/>
              </a:spcBef>
              <a:spcAft>
                <a:spcPts val="0"/>
              </a:spcAft>
              <a:buClr>
                <a:srgbClr val="000000"/>
              </a:buClr>
              <a:buSzPts val="2798"/>
              <a:buFont typeface="Corben"/>
              <a:buNone/>
            </a:pPr>
            <a:r>
              <a:rPr lang="en-US" sz="3600" dirty="0">
                <a:solidFill>
                  <a:srgbClr val="FFC000"/>
                </a:solidFill>
                <a:latin typeface="Cooper Black" panose="0208090404030B020404" pitchFamily="18" charset="0"/>
                <a:ea typeface="Corben"/>
                <a:cs typeface="Corben"/>
                <a:sym typeface="Corben"/>
              </a:rPr>
              <a:t>SAP Fiori elements prioritizes efficiency over flexibility</a:t>
            </a:r>
            <a:endParaRPr sz="2000" dirty="0">
              <a:solidFill>
                <a:srgbClr val="FFC000"/>
              </a:solidFill>
              <a:latin typeface="Cooper Black" panose="0208090404030B020404" pitchFamily="18" charset="0"/>
            </a:endParaRPr>
          </a:p>
        </p:txBody>
      </p:sp>
      <p:pic>
        <p:nvPicPr>
          <p:cNvPr id="1363" name="Google Shape;1363;p61"/>
          <p:cNvPicPr preferRelativeResize="0"/>
          <p:nvPr/>
        </p:nvPicPr>
        <p:blipFill rotWithShape="1">
          <a:blip r:embed="rId3">
            <a:alphaModFix/>
          </a:blip>
          <a:srcRect/>
          <a:stretch/>
        </p:blipFill>
        <p:spPr>
          <a:xfrm>
            <a:off x="1718296" y="1028789"/>
            <a:ext cx="9097273" cy="5240912"/>
          </a:xfrm>
          <a:prstGeom prst="rect">
            <a:avLst/>
          </a:prstGeom>
          <a:noFill/>
          <a:ln>
            <a:noFill/>
          </a:ln>
        </p:spPr>
      </p:pic>
      <p:sp>
        <p:nvSpPr>
          <p:cNvPr id="6"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pic>
        <p:nvPicPr>
          <p:cNvPr id="7"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367"/>
        <p:cNvGrpSpPr/>
        <p:nvPr/>
      </p:nvGrpSpPr>
      <p:grpSpPr>
        <a:xfrm>
          <a:off x="0" y="0"/>
          <a:ext cx="0" cy="0"/>
          <a:chOff x="0" y="0"/>
          <a:chExt cx="0" cy="0"/>
        </a:xfrm>
      </p:grpSpPr>
      <p:sp>
        <p:nvSpPr>
          <p:cNvPr id="1368" name="Google Shape;1368;p62"/>
          <p:cNvSpPr/>
          <p:nvPr/>
        </p:nvSpPr>
        <p:spPr>
          <a:xfrm>
            <a:off x="7948374" y="5128245"/>
            <a:ext cx="3533838" cy="1235973"/>
          </a:xfrm>
          <a:prstGeom prst="rect">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798">
              <a:solidFill>
                <a:srgbClr val="FFFFFF"/>
              </a:solidFill>
              <a:latin typeface="Calibri"/>
              <a:ea typeface="Calibri"/>
              <a:cs typeface="Calibri"/>
              <a:sym typeface="Calibri"/>
            </a:endParaRPr>
          </a:p>
        </p:txBody>
      </p:sp>
      <p:sp>
        <p:nvSpPr>
          <p:cNvPr id="1369" name="Google Shape;1369;p62"/>
          <p:cNvSpPr txBox="1"/>
          <p:nvPr/>
        </p:nvSpPr>
        <p:spPr>
          <a:xfrm>
            <a:off x="152551" y="103175"/>
            <a:ext cx="10967086" cy="710711"/>
          </a:xfrm>
          <a:prstGeom prst="rect">
            <a:avLst/>
          </a:prstGeom>
          <a:noFill/>
          <a:ln>
            <a:noFill/>
          </a:ln>
        </p:spPr>
        <p:txBody>
          <a:bodyPr spcFirstLastPara="1" wrap="square" lIns="121825" tIns="60900" rIns="121825" bIns="60900" anchor="ctr" anchorCtr="0">
            <a:noAutofit/>
          </a:bodyPr>
          <a:lstStyle/>
          <a:p>
            <a:pPr marL="0" marR="0" lvl="0" indent="0" algn="l" rtl="0">
              <a:spcBef>
                <a:spcPts val="0"/>
              </a:spcBef>
              <a:spcAft>
                <a:spcPts val="0"/>
              </a:spcAft>
              <a:buClr>
                <a:srgbClr val="000000"/>
              </a:buClr>
              <a:buSzPts val="2798"/>
              <a:buFont typeface="Corben"/>
              <a:buNone/>
            </a:pPr>
            <a:r>
              <a:rPr lang="en-US" sz="3600" dirty="0">
                <a:solidFill>
                  <a:srgbClr val="FFC000"/>
                </a:solidFill>
                <a:latin typeface="Cooper Black" panose="0208090404030B020404" pitchFamily="18" charset="0"/>
                <a:ea typeface="Corben"/>
                <a:cs typeface="Corben"/>
                <a:sym typeface="Corben"/>
              </a:rPr>
              <a:t>Developer Persona – Fiori Elements</a:t>
            </a:r>
            <a:endParaRPr sz="2000" dirty="0">
              <a:solidFill>
                <a:srgbClr val="FFC000"/>
              </a:solidFill>
              <a:latin typeface="Cooper Black" panose="0208090404030B020404" pitchFamily="18" charset="0"/>
            </a:endParaRPr>
          </a:p>
        </p:txBody>
      </p:sp>
      <p:pic>
        <p:nvPicPr>
          <p:cNvPr id="1372" name="Google Shape;1372;p62" descr="Naimul Kabir | Aspiring Mobile Developer"/>
          <p:cNvPicPr preferRelativeResize="0"/>
          <p:nvPr/>
        </p:nvPicPr>
        <p:blipFill rotWithShape="1">
          <a:blip r:embed="rId3">
            <a:alphaModFix/>
          </a:blip>
          <a:srcRect/>
          <a:stretch/>
        </p:blipFill>
        <p:spPr>
          <a:xfrm>
            <a:off x="8596757" y="296555"/>
            <a:ext cx="1830086" cy="1941000"/>
          </a:xfrm>
          <a:prstGeom prst="rect">
            <a:avLst/>
          </a:prstGeom>
          <a:noFill/>
          <a:ln>
            <a:noFill/>
          </a:ln>
        </p:spPr>
      </p:pic>
      <p:sp>
        <p:nvSpPr>
          <p:cNvPr id="1373" name="Google Shape;1373;p62"/>
          <p:cNvSpPr txBox="1"/>
          <p:nvPr/>
        </p:nvSpPr>
        <p:spPr>
          <a:xfrm>
            <a:off x="7810165" y="2291671"/>
            <a:ext cx="3403277" cy="92236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798" b="1">
                <a:solidFill>
                  <a:srgbClr val="000000"/>
                </a:solidFill>
                <a:latin typeface="Calibri"/>
                <a:ea typeface="Calibri"/>
                <a:cs typeface="Calibri"/>
                <a:sym typeface="Calibri"/>
              </a:rPr>
              <a:t>Rob</a:t>
            </a:r>
            <a:endParaRPr/>
          </a:p>
          <a:p>
            <a:pPr marL="0" marR="0" lvl="0" indent="0" algn="ctr" rtl="0">
              <a:spcBef>
                <a:spcPts val="0"/>
              </a:spcBef>
              <a:spcAft>
                <a:spcPts val="0"/>
              </a:spcAft>
              <a:buNone/>
            </a:pPr>
            <a:r>
              <a:rPr lang="en-US" sz="1798" b="1">
                <a:solidFill>
                  <a:srgbClr val="000000"/>
                </a:solidFill>
                <a:latin typeface="Calibri"/>
                <a:ea typeface="Calibri"/>
                <a:cs typeface="Calibri"/>
                <a:sym typeface="Calibri"/>
              </a:rPr>
              <a:t>S/4HANA Technical consultant</a:t>
            </a:r>
            <a:endParaRPr/>
          </a:p>
          <a:p>
            <a:pPr marL="0" marR="0" lvl="0" indent="0" algn="ctr" rtl="0">
              <a:spcBef>
                <a:spcPts val="0"/>
              </a:spcBef>
              <a:spcAft>
                <a:spcPts val="0"/>
              </a:spcAft>
              <a:buNone/>
            </a:pPr>
            <a:r>
              <a:rPr lang="en-US" sz="1798" b="1">
                <a:solidFill>
                  <a:srgbClr val="000000"/>
                </a:solidFill>
                <a:latin typeface="Calibri"/>
                <a:ea typeface="Calibri"/>
                <a:cs typeface="Calibri"/>
                <a:sym typeface="Calibri"/>
              </a:rPr>
              <a:t>ABAP Developer</a:t>
            </a:r>
            <a:endParaRPr/>
          </a:p>
        </p:txBody>
      </p:sp>
      <p:pic>
        <p:nvPicPr>
          <p:cNvPr id="1374" name="Google Shape;1374;p62" descr="tjgillweb (Taranjot Gill) · GitHub"/>
          <p:cNvPicPr preferRelativeResize="0"/>
          <p:nvPr/>
        </p:nvPicPr>
        <p:blipFill rotWithShape="1">
          <a:blip r:embed="rId4">
            <a:alphaModFix/>
          </a:blip>
          <a:srcRect/>
          <a:stretch/>
        </p:blipFill>
        <p:spPr>
          <a:xfrm>
            <a:off x="839349" y="805549"/>
            <a:ext cx="1912715" cy="1912715"/>
          </a:xfrm>
          <a:prstGeom prst="rect">
            <a:avLst/>
          </a:prstGeom>
          <a:noFill/>
          <a:ln>
            <a:noFill/>
          </a:ln>
        </p:spPr>
      </p:pic>
      <p:sp>
        <p:nvSpPr>
          <p:cNvPr id="1375" name="Google Shape;1375;p62"/>
          <p:cNvSpPr txBox="1"/>
          <p:nvPr/>
        </p:nvSpPr>
        <p:spPr>
          <a:xfrm>
            <a:off x="368403" y="2571661"/>
            <a:ext cx="3403277" cy="64569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798" b="1">
                <a:solidFill>
                  <a:srgbClr val="000000"/>
                </a:solidFill>
                <a:latin typeface="Calibri"/>
                <a:ea typeface="Calibri"/>
                <a:cs typeface="Calibri"/>
                <a:sym typeface="Calibri"/>
              </a:rPr>
              <a:t>Roxana</a:t>
            </a:r>
            <a:endParaRPr/>
          </a:p>
          <a:p>
            <a:pPr marL="0" marR="0" lvl="0" indent="0" algn="ctr" rtl="0">
              <a:spcBef>
                <a:spcPts val="0"/>
              </a:spcBef>
              <a:spcAft>
                <a:spcPts val="0"/>
              </a:spcAft>
              <a:buNone/>
            </a:pPr>
            <a:r>
              <a:rPr lang="en-US" sz="1798" b="1">
                <a:solidFill>
                  <a:srgbClr val="000000"/>
                </a:solidFill>
                <a:latin typeface="Calibri"/>
                <a:ea typeface="Calibri"/>
                <a:cs typeface="Calibri"/>
                <a:sym typeface="Calibri"/>
              </a:rPr>
              <a:t>UX Designer | Fiori Developer</a:t>
            </a:r>
            <a:endParaRPr/>
          </a:p>
        </p:txBody>
      </p:sp>
      <p:sp>
        <p:nvSpPr>
          <p:cNvPr id="1376" name="Google Shape;1376;p62"/>
          <p:cNvSpPr/>
          <p:nvPr/>
        </p:nvSpPr>
        <p:spPr>
          <a:xfrm>
            <a:off x="8209493" y="3744775"/>
            <a:ext cx="2767884" cy="1018373"/>
          </a:xfrm>
          <a:prstGeom prst="rect">
            <a:avLst/>
          </a:prstGeom>
          <a:solidFill>
            <a:srgbClr val="FDD166"/>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798">
              <a:solidFill>
                <a:srgbClr val="FFFFFF"/>
              </a:solidFill>
              <a:latin typeface="Calibri"/>
              <a:ea typeface="Calibri"/>
              <a:cs typeface="Calibri"/>
              <a:sym typeface="Calibri"/>
            </a:endParaRPr>
          </a:p>
        </p:txBody>
      </p:sp>
      <p:pic>
        <p:nvPicPr>
          <p:cNvPr id="1377" name="Google Shape;1377;p62"/>
          <p:cNvPicPr preferRelativeResize="0"/>
          <p:nvPr/>
        </p:nvPicPr>
        <p:blipFill rotWithShape="1">
          <a:blip r:embed="rId5">
            <a:alphaModFix/>
          </a:blip>
          <a:srcRect/>
          <a:stretch/>
        </p:blipFill>
        <p:spPr>
          <a:xfrm>
            <a:off x="8315010" y="3930303"/>
            <a:ext cx="703959" cy="730033"/>
          </a:xfrm>
          <a:prstGeom prst="rect">
            <a:avLst/>
          </a:prstGeom>
          <a:noFill/>
          <a:ln>
            <a:noFill/>
          </a:ln>
        </p:spPr>
      </p:pic>
      <p:sp>
        <p:nvSpPr>
          <p:cNvPr id="1378" name="Google Shape;1378;p62"/>
          <p:cNvSpPr txBox="1"/>
          <p:nvPr/>
        </p:nvSpPr>
        <p:spPr>
          <a:xfrm>
            <a:off x="9097305" y="3827493"/>
            <a:ext cx="1784327" cy="92236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798" b="1">
                <a:solidFill>
                  <a:srgbClr val="000000"/>
                </a:solidFill>
                <a:latin typeface="Calibri"/>
                <a:ea typeface="Calibri"/>
                <a:cs typeface="Calibri"/>
                <a:sym typeface="Calibri"/>
              </a:rPr>
              <a:t>ABAP Dev. Tools</a:t>
            </a:r>
            <a:endParaRPr/>
          </a:p>
          <a:p>
            <a:pPr marL="0" marR="0" lvl="0" indent="0" algn="ctr" rtl="0">
              <a:spcBef>
                <a:spcPts val="0"/>
              </a:spcBef>
              <a:spcAft>
                <a:spcPts val="0"/>
              </a:spcAft>
              <a:buNone/>
            </a:pPr>
            <a:r>
              <a:rPr lang="en-US" sz="1798" b="1">
                <a:solidFill>
                  <a:srgbClr val="000000"/>
                </a:solidFill>
                <a:latin typeface="Calibri"/>
                <a:ea typeface="Calibri"/>
                <a:cs typeface="Calibri"/>
                <a:sym typeface="Calibri"/>
              </a:rPr>
              <a:t>On </a:t>
            </a:r>
            <a:endParaRPr/>
          </a:p>
          <a:p>
            <a:pPr marL="0" marR="0" lvl="0" indent="0" algn="ctr" rtl="0">
              <a:spcBef>
                <a:spcPts val="0"/>
              </a:spcBef>
              <a:spcAft>
                <a:spcPts val="0"/>
              </a:spcAft>
              <a:buNone/>
            </a:pPr>
            <a:r>
              <a:rPr lang="en-US" sz="1798" b="1">
                <a:solidFill>
                  <a:srgbClr val="000000"/>
                </a:solidFill>
                <a:latin typeface="Calibri"/>
                <a:ea typeface="Calibri"/>
                <a:cs typeface="Calibri"/>
                <a:sym typeface="Calibri"/>
              </a:rPr>
              <a:t>Eclipse</a:t>
            </a:r>
            <a:endParaRPr/>
          </a:p>
        </p:txBody>
      </p:sp>
      <p:sp>
        <p:nvSpPr>
          <p:cNvPr id="1379" name="Google Shape;1379;p62"/>
          <p:cNvSpPr/>
          <p:nvPr/>
        </p:nvSpPr>
        <p:spPr>
          <a:xfrm>
            <a:off x="8205141" y="5587065"/>
            <a:ext cx="1214214" cy="633756"/>
          </a:xfrm>
          <a:prstGeom prst="roundRect">
            <a:avLst>
              <a:gd name="adj" fmla="val 16667"/>
            </a:avLst>
          </a:prstGeom>
          <a:solidFill>
            <a:srgbClr val="BF9000"/>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798">
                <a:solidFill>
                  <a:srgbClr val="FFFFFF"/>
                </a:solidFill>
                <a:latin typeface="Calibri"/>
                <a:ea typeface="Calibri"/>
                <a:cs typeface="Calibri"/>
                <a:sym typeface="Calibri"/>
              </a:rPr>
              <a:t>CDS Views</a:t>
            </a:r>
            <a:endParaRPr/>
          </a:p>
        </p:txBody>
      </p:sp>
      <p:sp>
        <p:nvSpPr>
          <p:cNvPr id="1380" name="Google Shape;1380;p62"/>
          <p:cNvSpPr/>
          <p:nvPr/>
        </p:nvSpPr>
        <p:spPr>
          <a:xfrm>
            <a:off x="9999226" y="5587065"/>
            <a:ext cx="1214214" cy="633756"/>
          </a:xfrm>
          <a:prstGeom prst="roundRect">
            <a:avLst>
              <a:gd name="adj" fmla="val 16667"/>
            </a:avLst>
          </a:prstGeom>
          <a:solidFill>
            <a:srgbClr val="0C0C0C"/>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798">
                <a:solidFill>
                  <a:srgbClr val="FFFFFF"/>
                </a:solidFill>
                <a:latin typeface="Calibri"/>
                <a:ea typeface="Calibri"/>
                <a:cs typeface="Calibri"/>
                <a:sym typeface="Calibri"/>
              </a:rPr>
              <a:t>MDE</a:t>
            </a:r>
            <a:endParaRPr/>
          </a:p>
          <a:p>
            <a:pPr marL="0" marR="0" lvl="0" indent="0" algn="ctr" rtl="0">
              <a:spcBef>
                <a:spcPts val="0"/>
              </a:spcBef>
              <a:spcAft>
                <a:spcPts val="0"/>
              </a:spcAft>
              <a:buNone/>
            </a:pPr>
            <a:r>
              <a:rPr lang="en-US" sz="1798">
                <a:solidFill>
                  <a:srgbClr val="FFFFFF"/>
                </a:solidFill>
                <a:latin typeface="Calibri"/>
                <a:ea typeface="Calibri"/>
                <a:cs typeface="Calibri"/>
                <a:sym typeface="Calibri"/>
              </a:rPr>
              <a:t>@</a:t>
            </a:r>
            <a:endParaRPr/>
          </a:p>
        </p:txBody>
      </p:sp>
      <p:cxnSp>
        <p:nvCxnSpPr>
          <p:cNvPr id="1381" name="Google Shape;1381;p62"/>
          <p:cNvCxnSpPr>
            <a:stCxn id="1379" idx="3"/>
            <a:endCxn id="1380" idx="1"/>
          </p:cNvCxnSpPr>
          <p:nvPr/>
        </p:nvCxnSpPr>
        <p:spPr>
          <a:xfrm>
            <a:off x="9419355" y="5903943"/>
            <a:ext cx="579900" cy="0"/>
          </a:xfrm>
          <a:prstGeom prst="straightConnector1">
            <a:avLst/>
          </a:prstGeom>
          <a:noFill/>
          <a:ln w="19050" cap="flat" cmpd="sng">
            <a:solidFill>
              <a:schemeClr val="dk1"/>
            </a:solidFill>
            <a:prstDash val="solid"/>
            <a:miter lim="800000"/>
            <a:headEnd type="none" w="sm" len="sm"/>
            <a:tailEnd type="none" w="sm" len="sm"/>
          </a:ln>
        </p:spPr>
      </p:cxnSp>
      <p:sp>
        <p:nvSpPr>
          <p:cNvPr id="1382" name="Google Shape;1382;p62"/>
          <p:cNvSpPr/>
          <p:nvPr/>
        </p:nvSpPr>
        <p:spPr>
          <a:xfrm>
            <a:off x="8315009" y="5232914"/>
            <a:ext cx="2804627" cy="263791"/>
          </a:xfrm>
          <a:prstGeom prst="rect">
            <a:avLst/>
          </a:prstGeom>
          <a:solidFill>
            <a:srgbClr val="323F4F"/>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798">
                <a:solidFill>
                  <a:srgbClr val="FFFFFF"/>
                </a:solidFill>
                <a:latin typeface="Calibri"/>
                <a:ea typeface="Calibri"/>
                <a:cs typeface="Calibri"/>
                <a:sym typeface="Calibri"/>
              </a:rPr>
              <a:t>OData Service</a:t>
            </a:r>
            <a:endParaRPr/>
          </a:p>
        </p:txBody>
      </p:sp>
      <p:sp>
        <p:nvSpPr>
          <p:cNvPr id="1383" name="Google Shape;1383;p62"/>
          <p:cNvSpPr/>
          <p:nvPr/>
        </p:nvSpPr>
        <p:spPr>
          <a:xfrm>
            <a:off x="623925" y="3744775"/>
            <a:ext cx="2767884" cy="1018373"/>
          </a:xfrm>
          <a:prstGeom prst="rect">
            <a:avLst/>
          </a:prstGeom>
          <a:solidFill>
            <a:srgbClr val="FDD166"/>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798">
              <a:solidFill>
                <a:srgbClr val="FFFFFF"/>
              </a:solidFill>
              <a:latin typeface="Calibri"/>
              <a:ea typeface="Calibri"/>
              <a:cs typeface="Calibri"/>
              <a:sym typeface="Calibri"/>
            </a:endParaRPr>
          </a:p>
        </p:txBody>
      </p:sp>
      <p:sp>
        <p:nvSpPr>
          <p:cNvPr id="1384" name="Google Shape;1384;p62"/>
          <p:cNvSpPr txBox="1"/>
          <p:nvPr/>
        </p:nvSpPr>
        <p:spPr>
          <a:xfrm>
            <a:off x="2140605" y="3972324"/>
            <a:ext cx="1222916" cy="64569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798" b="1">
                <a:solidFill>
                  <a:srgbClr val="000000"/>
                </a:solidFill>
                <a:latin typeface="Calibri"/>
                <a:ea typeface="Calibri"/>
                <a:cs typeface="Calibri"/>
                <a:sym typeface="Calibri"/>
              </a:rPr>
              <a:t>VS Code </a:t>
            </a:r>
            <a:endParaRPr/>
          </a:p>
          <a:p>
            <a:pPr marL="0" marR="0" lvl="0" indent="0" algn="ctr" rtl="0">
              <a:spcBef>
                <a:spcPts val="0"/>
              </a:spcBef>
              <a:spcAft>
                <a:spcPts val="0"/>
              </a:spcAft>
              <a:buNone/>
            </a:pPr>
            <a:r>
              <a:rPr lang="en-US" sz="1798" b="1">
                <a:solidFill>
                  <a:srgbClr val="000000"/>
                </a:solidFill>
                <a:latin typeface="Calibri"/>
                <a:ea typeface="Calibri"/>
                <a:cs typeface="Calibri"/>
                <a:sym typeface="Calibri"/>
              </a:rPr>
              <a:t>BAS</a:t>
            </a:r>
            <a:endParaRPr/>
          </a:p>
        </p:txBody>
      </p:sp>
      <p:pic>
        <p:nvPicPr>
          <p:cNvPr id="1385" name="Google Shape;1385;p62" descr="Install Visual Studio Code on Linux | Snap Store"/>
          <p:cNvPicPr preferRelativeResize="0"/>
          <p:nvPr/>
        </p:nvPicPr>
        <p:blipFill rotWithShape="1">
          <a:blip r:embed="rId6">
            <a:alphaModFix/>
          </a:blip>
          <a:srcRect/>
          <a:stretch/>
        </p:blipFill>
        <p:spPr>
          <a:xfrm>
            <a:off x="704121" y="3972322"/>
            <a:ext cx="611774" cy="611774"/>
          </a:xfrm>
          <a:prstGeom prst="rect">
            <a:avLst/>
          </a:prstGeom>
          <a:noFill/>
          <a:ln>
            <a:noFill/>
          </a:ln>
        </p:spPr>
      </p:pic>
      <p:pic>
        <p:nvPicPr>
          <p:cNvPr id="1386" name="Google Shape;1386;p62" descr="https://www12.lunapic.com/editor/working/161406318813978311?5830121565"/>
          <p:cNvPicPr preferRelativeResize="0"/>
          <p:nvPr/>
        </p:nvPicPr>
        <p:blipFill rotWithShape="1">
          <a:blip r:embed="rId7">
            <a:alphaModFix/>
          </a:blip>
          <a:srcRect/>
          <a:stretch/>
        </p:blipFill>
        <p:spPr>
          <a:xfrm>
            <a:off x="1211447" y="3744773"/>
            <a:ext cx="1296589" cy="1018373"/>
          </a:xfrm>
          <a:prstGeom prst="rect">
            <a:avLst/>
          </a:prstGeom>
          <a:noFill/>
          <a:ln>
            <a:noFill/>
          </a:ln>
        </p:spPr>
      </p:pic>
      <p:sp>
        <p:nvSpPr>
          <p:cNvPr id="1387" name="Google Shape;1387;p62"/>
          <p:cNvSpPr/>
          <p:nvPr/>
        </p:nvSpPr>
        <p:spPr>
          <a:xfrm>
            <a:off x="349749" y="5128245"/>
            <a:ext cx="3890705" cy="1235973"/>
          </a:xfrm>
          <a:prstGeom prst="rect">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798">
              <a:solidFill>
                <a:srgbClr val="FFFFFF"/>
              </a:solidFill>
              <a:latin typeface="Calibri"/>
              <a:ea typeface="Calibri"/>
              <a:cs typeface="Calibri"/>
              <a:sym typeface="Calibri"/>
            </a:endParaRPr>
          </a:p>
        </p:txBody>
      </p:sp>
      <p:sp>
        <p:nvSpPr>
          <p:cNvPr id="1388" name="Google Shape;1388;p62"/>
          <p:cNvSpPr/>
          <p:nvPr/>
        </p:nvSpPr>
        <p:spPr>
          <a:xfrm>
            <a:off x="457302" y="5470988"/>
            <a:ext cx="1612739" cy="633756"/>
          </a:xfrm>
          <a:prstGeom prst="roundRect">
            <a:avLst>
              <a:gd name="adj" fmla="val 16667"/>
            </a:avLst>
          </a:prstGeom>
          <a:solidFill>
            <a:schemeClr val="accent4"/>
          </a:solidFill>
          <a:ln w="12700" cap="flat" cmpd="sng">
            <a:solidFill>
              <a:srgbClr val="BA8C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798">
                <a:solidFill>
                  <a:srgbClr val="FFFFFF"/>
                </a:solidFill>
                <a:latin typeface="Calibri"/>
                <a:ea typeface="Calibri"/>
                <a:cs typeface="Calibri"/>
                <a:sym typeface="Calibri"/>
              </a:rPr>
              <a:t>Fiori Elements Project</a:t>
            </a:r>
            <a:endParaRPr/>
          </a:p>
        </p:txBody>
      </p:sp>
      <p:sp>
        <p:nvSpPr>
          <p:cNvPr id="1389" name="Google Shape;1389;p62"/>
          <p:cNvSpPr/>
          <p:nvPr/>
        </p:nvSpPr>
        <p:spPr>
          <a:xfrm>
            <a:off x="2326811" y="5470988"/>
            <a:ext cx="1827855" cy="633756"/>
          </a:xfrm>
          <a:prstGeom prst="roundRect">
            <a:avLst>
              <a:gd name="adj" fmla="val 16667"/>
            </a:avLst>
          </a:prstGeom>
          <a:solidFill>
            <a:srgbClr val="0C0C0C"/>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798">
                <a:solidFill>
                  <a:srgbClr val="FFFFFF"/>
                </a:solidFill>
                <a:latin typeface="Calibri"/>
                <a:ea typeface="Calibri"/>
                <a:cs typeface="Calibri"/>
                <a:sym typeface="Calibri"/>
              </a:rPr>
              <a:t>Annotations.xml</a:t>
            </a:r>
            <a:endParaRPr/>
          </a:p>
        </p:txBody>
      </p:sp>
      <p:cxnSp>
        <p:nvCxnSpPr>
          <p:cNvPr id="1390" name="Google Shape;1390;p62"/>
          <p:cNvCxnSpPr>
            <a:stCxn id="1388" idx="3"/>
            <a:endCxn id="1389" idx="1"/>
          </p:cNvCxnSpPr>
          <p:nvPr/>
        </p:nvCxnSpPr>
        <p:spPr>
          <a:xfrm>
            <a:off x="2070041" y="5787866"/>
            <a:ext cx="256800" cy="0"/>
          </a:xfrm>
          <a:prstGeom prst="straightConnector1">
            <a:avLst/>
          </a:prstGeom>
          <a:noFill/>
          <a:ln w="19050" cap="flat" cmpd="sng">
            <a:solidFill>
              <a:schemeClr val="dk1"/>
            </a:solidFill>
            <a:prstDash val="solid"/>
            <a:miter lim="800000"/>
            <a:headEnd type="none" w="sm" len="sm"/>
            <a:tailEnd type="none" w="sm" len="sm"/>
          </a:ln>
        </p:spPr>
      </p:cxnSp>
      <p:cxnSp>
        <p:nvCxnSpPr>
          <p:cNvPr id="1391" name="Google Shape;1391;p62"/>
          <p:cNvCxnSpPr>
            <a:endCxn id="1387" idx="0"/>
          </p:cNvCxnSpPr>
          <p:nvPr/>
        </p:nvCxnSpPr>
        <p:spPr>
          <a:xfrm>
            <a:off x="2295102" y="4756845"/>
            <a:ext cx="0" cy="371400"/>
          </a:xfrm>
          <a:prstGeom prst="straightConnector1">
            <a:avLst/>
          </a:prstGeom>
          <a:noFill/>
          <a:ln w="19050" cap="flat" cmpd="sng">
            <a:solidFill>
              <a:schemeClr val="accent4"/>
            </a:solidFill>
            <a:prstDash val="solid"/>
            <a:miter lim="800000"/>
            <a:headEnd type="none" w="sm" len="sm"/>
            <a:tailEnd type="triangle" w="med" len="med"/>
          </a:ln>
        </p:spPr>
      </p:cxnSp>
      <p:cxnSp>
        <p:nvCxnSpPr>
          <p:cNvPr id="1392" name="Google Shape;1392;p62"/>
          <p:cNvCxnSpPr>
            <a:stCxn id="1375" idx="2"/>
          </p:cNvCxnSpPr>
          <p:nvPr/>
        </p:nvCxnSpPr>
        <p:spPr>
          <a:xfrm>
            <a:off x="2070042" y="3217351"/>
            <a:ext cx="0" cy="527400"/>
          </a:xfrm>
          <a:prstGeom prst="straightConnector1">
            <a:avLst/>
          </a:prstGeom>
          <a:noFill/>
          <a:ln w="19050" cap="flat" cmpd="sng">
            <a:solidFill>
              <a:schemeClr val="accent4"/>
            </a:solidFill>
            <a:prstDash val="solid"/>
            <a:miter lim="800000"/>
            <a:headEnd type="none" w="sm" len="sm"/>
            <a:tailEnd type="triangle" w="med" len="med"/>
          </a:ln>
        </p:spPr>
      </p:cxnSp>
      <p:cxnSp>
        <p:nvCxnSpPr>
          <p:cNvPr id="1393" name="Google Shape;1393;p62"/>
          <p:cNvCxnSpPr/>
          <p:nvPr/>
        </p:nvCxnSpPr>
        <p:spPr>
          <a:xfrm>
            <a:off x="9793627" y="4750343"/>
            <a:ext cx="0" cy="371499"/>
          </a:xfrm>
          <a:prstGeom prst="straightConnector1">
            <a:avLst/>
          </a:prstGeom>
          <a:noFill/>
          <a:ln w="19050" cap="flat" cmpd="sng">
            <a:solidFill>
              <a:schemeClr val="accent4"/>
            </a:solidFill>
            <a:prstDash val="solid"/>
            <a:miter lim="800000"/>
            <a:headEnd type="none" w="sm" len="sm"/>
            <a:tailEnd type="triangle" w="med" len="med"/>
          </a:ln>
        </p:spPr>
      </p:cxnSp>
      <p:cxnSp>
        <p:nvCxnSpPr>
          <p:cNvPr id="1394" name="Google Shape;1394;p62"/>
          <p:cNvCxnSpPr/>
          <p:nvPr/>
        </p:nvCxnSpPr>
        <p:spPr>
          <a:xfrm>
            <a:off x="9568567" y="3211255"/>
            <a:ext cx="0" cy="527117"/>
          </a:xfrm>
          <a:prstGeom prst="straightConnector1">
            <a:avLst/>
          </a:prstGeom>
          <a:noFill/>
          <a:ln w="19050" cap="flat" cmpd="sng">
            <a:solidFill>
              <a:schemeClr val="accent4"/>
            </a:solidFill>
            <a:prstDash val="solid"/>
            <a:miter lim="800000"/>
            <a:headEnd type="none" w="sm" len="sm"/>
            <a:tailEnd type="triangle" w="med" len="med"/>
          </a:ln>
        </p:spPr>
      </p:cxnSp>
      <p:pic>
        <p:nvPicPr>
          <p:cNvPr id="1395" name="Google Shape;1395;p62" descr="Electric Plug Connect Concept Socket. Get Connected Or Disconnect Vector  Power Plug Cable Illustration Stock Vector - Illustration of adapter,  element: 167568132"/>
          <p:cNvPicPr preferRelativeResize="0"/>
          <p:nvPr/>
        </p:nvPicPr>
        <p:blipFill rotWithShape="1">
          <a:blip r:embed="rId8">
            <a:alphaModFix/>
          </a:blip>
          <a:srcRect/>
          <a:stretch/>
        </p:blipFill>
        <p:spPr>
          <a:xfrm>
            <a:off x="4256309" y="5004703"/>
            <a:ext cx="3676209" cy="1359513"/>
          </a:xfrm>
          <a:prstGeom prst="rect">
            <a:avLst/>
          </a:prstGeom>
          <a:noFill/>
          <a:ln>
            <a:noFill/>
          </a:ln>
        </p:spPr>
      </p:pic>
      <p:sp>
        <p:nvSpPr>
          <p:cNvPr id="1396" name="Google Shape;1396;p62"/>
          <p:cNvSpPr/>
          <p:nvPr/>
        </p:nvSpPr>
        <p:spPr>
          <a:xfrm rot="-5400000">
            <a:off x="5834945" y="4551194"/>
            <a:ext cx="461315" cy="527117"/>
          </a:xfrm>
          <a:prstGeom prst="chevron">
            <a:avLst>
              <a:gd name="adj" fmla="val 50000"/>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798">
              <a:solidFill>
                <a:srgbClr val="000000"/>
              </a:solidFill>
              <a:latin typeface="Calibri"/>
              <a:ea typeface="Calibri"/>
              <a:cs typeface="Calibri"/>
              <a:sym typeface="Calibri"/>
            </a:endParaRPr>
          </a:p>
        </p:txBody>
      </p:sp>
      <p:sp>
        <p:nvSpPr>
          <p:cNvPr id="1397" name="Google Shape;1397;p62"/>
          <p:cNvSpPr/>
          <p:nvPr/>
        </p:nvSpPr>
        <p:spPr>
          <a:xfrm rot="-5400000">
            <a:off x="5834945" y="4166122"/>
            <a:ext cx="461315" cy="527117"/>
          </a:xfrm>
          <a:prstGeom prst="chevron">
            <a:avLst>
              <a:gd name="adj" fmla="val 50000"/>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798">
              <a:solidFill>
                <a:srgbClr val="000000"/>
              </a:solidFill>
              <a:latin typeface="Calibri"/>
              <a:ea typeface="Calibri"/>
              <a:cs typeface="Calibri"/>
              <a:sym typeface="Calibri"/>
            </a:endParaRPr>
          </a:p>
        </p:txBody>
      </p:sp>
      <p:sp>
        <p:nvSpPr>
          <p:cNvPr id="1398" name="Google Shape;1398;p62"/>
          <p:cNvSpPr/>
          <p:nvPr/>
        </p:nvSpPr>
        <p:spPr>
          <a:xfrm rot="-5400000">
            <a:off x="5834945" y="3801105"/>
            <a:ext cx="461315" cy="527117"/>
          </a:xfrm>
          <a:prstGeom prst="chevron">
            <a:avLst>
              <a:gd name="adj" fmla="val 50000"/>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798">
              <a:solidFill>
                <a:srgbClr val="000000"/>
              </a:solidFill>
              <a:latin typeface="Calibri"/>
              <a:ea typeface="Calibri"/>
              <a:cs typeface="Calibri"/>
              <a:sym typeface="Calibri"/>
            </a:endParaRPr>
          </a:p>
        </p:txBody>
      </p:sp>
      <p:pic>
        <p:nvPicPr>
          <p:cNvPr id="1399" name="Google Shape;1399;p62" descr="Happy Images | Free Vectors, Stock Photos &amp;amp; PSD"/>
          <p:cNvPicPr preferRelativeResize="0"/>
          <p:nvPr/>
        </p:nvPicPr>
        <p:blipFill rotWithShape="1">
          <a:blip r:embed="rId9">
            <a:alphaModFix/>
          </a:blip>
          <a:srcRect/>
          <a:stretch/>
        </p:blipFill>
        <p:spPr>
          <a:xfrm>
            <a:off x="3771679" y="1440513"/>
            <a:ext cx="2753669" cy="1834313"/>
          </a:xfrm>
          <a:prstGeom prst="rect">
            <a:avLst/>
          </a:prstGeom>
          <a:noFill/>
          <a:ln>
            <a:noFill/>
          </a:ln>
        </p:spPr>
      </p:pic>
      <p:sp>
        <p:nvSpPr>
          <p:cNvPr id="1400" name="Google Shape;1400;p62"/>
          <p:cNvSpPr txBox="1"/>
          <p:nvPr/>
        </p:nvSpPr>
        <p:spPr>
          <a:xfrm>
            <a:off x="3363523" y="849822"/>
            <a:ext cx="3403277" cy="861133"/>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198" b="1">
                <a:solidFill>
                  <a:srgbClr val="00B050"/>
                </a:solidFill>
                <a:latin typeface="Calibri"/>
                <a:ea typeface="Calibri"/>
                <a:cs typeface="Calibri"/>
                <a:sym typeface="Calibri"/>
              </a:rPr>
              <a:t>Anubhav</a:t>
            </a:r>
            <a:endParaRPr/>
          </a:p>
          <a:p>
            <a:pPr marL="0" marR="0" lvl="0" indent="0" algn="ctr" rtl="0">
              <a:spcBef>
                <a:spcPts val="0"/>
              </a:spcBef>
              <a:spcAft>
                <a:spcPts val="0"/>
              </a:spcAft>
              <a:buNone/>
            </a:pPr>
            <a:r>
              <a:rPr lang="en-US" sz="1798" b="1">
                <a:solidFill>
                  <a:srgbClr val="000000"/>
                </a:solidFill>
                <a:latin typeface="Calibri"/>
                <a:ea typeface="Calibri"/>
                <a:cs typeface="Calibri"/>
                <a:sym typeface="Calibri"/>
              </a:rPr>
              <a:t>Happy User</a:t>
            </a:r>
            <a:endParaRPr/>
          </a:p>
        </p:txBody>
      </p:sp>
      <p:pic>
        <p:nvPicPr>
          <p:cNvPr id="1401" name="Google Shape;1401;p62" descr="Fiori Elements based HR MSS Reporting Dashboards in Action. | SAP Blogs"/>
          <p:cNvPicPr preferRelativeResize="0"/>
          <p:nvPr/>
        </p:nvPicPr>
        <p:blipFill rotWithShape="1">
          <a:blip r:embed="rId10">
            <a:alphaModFix/>
          </a:blip>
          <a:srcRect/>
          <a:stretch/>
        </p:blipFill>
        <p:spPr>
          <a:xfrm>
            <a:off x="6065601" y="1168821"/>
            <a:ext cx="2050110" cy="998361"/>
          </a:xfrm>
          <a:prstGeom prst="rect">
            <a:avLst/>
          </a:prstGeom>
          <a:noFill/>
          <a:ln>
            <a:noFill/>
          </a:ln>
        </p:spPr>
      </p:pic>
      <p:sp>
        <p:nvSpPr>
          <p:cNvPr id="36"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pic>
        <p:nvPicPr>
          <p:cNvPr id="37"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7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7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1394"/>
                                        </p:tgtEl>
                                        <p:attrNameLst>
                                          <p:attrName>style.visibility</p:attrName>
                                        </p:attrNameLst>
                                      </p:cBhvr>
                                      <p:to>
                                        <p:strVal val="visible"/>
                                      </p:to>
                                    </p:set>
                                    <p:animEffect transition="in" filter="fade">
                                      <p:cBhvr>
                                        <p:cTn id="13" dur="1000"/>
                                        <p:tgtEl>
                                          <p:spTgt spid="1394"/>
                                        </p:tgtEl>
                                      </p:cBhvr>
                                    </p:animEffect>
                                  </p:childTnLst>
                                </p:cTn>
                              </p:par>
                              <p:par>
                                <p:cTn id="14" presetID="10" presetClass="entr" presetSubtype="0" fill="hold" nodeType="withEffect">
                                  <p:stCondLst>
                                    <p:cond delay="0"/>
                                  </p:stCondLst>
                                  <p:childTnLst>
                                    <p:set>
                                      <p:cBhvr>
                                        <p:cTn id="15" dur="1" fill="hold">
                                          <p:stCondLst>
                                            <p:cond delay="0"/>
                                          </p:stCondLst>
                                        </p:cTn>
                                        <p:tgtEl>
                                          <p:spTgt spid="1376"/>
                                        </p:tgtEl>
                                        <p:attrNameLst>
                                          <p:attrName>style.visibility</p:attrName>
                                        </p:attrNameLst>
                                      </p:cBhvr>
                                      <p:to>
                                        <p:strVal val="visible"/>
                                      </p:to>
                                    </p:set>
                                    <p:animEffect transition="in" filter="fade">
                                      <p:cBhvr>
                                        <p:cTn id="16" dur="1000"/>
                                        <p:tgtEl>
                                          <p:spTgt spid="1376"/>
                                        </p:tgtEl>
                                      </p:cBhvr>
                                    </p:animEffect>
                                  </p:childTnLst>
                                </p:cTn>
                              </p:par>
                              <p:par>
                                <p:cTn id="17" presetID="10" presetClass="entr" presetSubtype="0" fill="hold" nodeType="withEffect">
                                  <p:stCondLst>
                                    <p:cond delay="0"/>
                                  </p:stCondLst>
                                  <p:childTnLst>
                                    <p:set>
                                      <p:cBhvr>
                                        <p:cTn id="18" dur="1" fill="hold">
                                          <p:stCondLst>
                                            <p:cond delay="0"/>
                                          </p:stCondLst>
                                        </p:cTn>
                                        <p:tgtEl>
                                          <p:spTgt spid="1378"/>
                                        </p:tgtEl>
                                        <p:attrNameLst>
                                          <p:attrName>style.visibility</p:attrName>
                                        </p:attrNameLst>
                                      </p:cBhvr>
                                      <p:to>
                                        <p:strVal val="visible"/>
                                      </p:to>
                                    </p:set>
                                    <p:animEffect transition="in" filter="fade">
                                      <p:cBhvr>
                                        <p:cTn id="19" dur="1000"/>
                                        <p:tgtEl>
                                          <p:spTgt spid="1378"/>
                                        </p:tgtEl>
                                      </p:cBhvr>
                                    </p:animEffect>
                                  </p:childTnLst>
                                </p:cTn>
                              </p:par>
                              <p:par>
                                <p:cTn id="20" presetID="10" presetClass="entr" presetSubtype="0" fill="hold" nodeType="withEffect">
                                  <p:stCondLst>
                                    <p:cond delay="0"/>
                                  </p:stCondLst>
                                  <p:childTnLst>
                                    <p:set>
                                      <p:cBhvr>
                                        <p:cTn id="21" dur="1" fill="hold">
                                          <p:stCondLst>
                                            <p:cond delay="0"/>
                                          </p:stCondLst>
                                        </p:cTn>
                                        <p:tgtEl>
                                          <p:spTgt spid="1377"/>
                                        </p:tgtEl>
                                        <p:attrNameLst>
                                          <p:attrName>style.visibility</p:attrName>
                                        </p:attrNameLst>
                                      </p:cBhvr>
                                      <p:to>
                                        <p:strVal val="visible"/>
                                      </p:to>
                                    </p:set>
                                    <p:animEffect transition="in" filter="fade">
                                      <p:cBhvr>
                                        <p:cTn id="22" dur="1000"/>
                                        <p:tgtEl>
                                          <p:spTgt spid="137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393"/>
                                        </p:tgtEl>
                                        <p:attrNameLst>
                                          <p:attrName>style.visibility</p:attrName>
                                        </p:attrNameLst>
                                      </p:cBhvr>
                                      <p:to>
                                        <p:strVal val="visible"/>
                                      </p:to>
                                    </p:set>
                                    <p:animEffect transition="in" filter="fade">
                                      <p:cBhvr>
                                        <p:cTn id="27" dur="1000"/>
                                        <p:tgtEl>
                                          <p:spTgt spid="1393"/>
                                        </p:tgtEl>
                                      </p:cBhvr>
                                    </p:animEffect>
                                  </p:childTnLst>
                                </p:cTn>
                              </p:par>
                              <p:par>
                                <p:cTn id="28" presetID="10" presetClass="entr" presetSubtype="0" fill="hold" nodeType="withEffect">
                                  <p:stCondLst>
                                    <p:cond delay="0"/>
                                  </p:stCondLst>
                                  <p:childTnLst>
                                    <p:set>
                                      <p:cBhvr>
                                        <p:cTn id="29" dur="1" fill="hold">
                                          <p:stCondLst>
                                            <p:cond delay="0"/>
                                          </p:stCondLst>
                                        </p:cTn>
                                        <p:tgtEl>
                                          <p:spTgt spid="1368"/>
                                        </p:tgtEl>
                                        <p:attrNameLst>
                                          <p:attrName>style.visibility</p:attrName>
                                        </p:attrNameLst>
                                      </p:cBhvr>
                                      <p:to>
                                        <p:strVal val="visible"/>
                                      </p:to>
                                    </p:set>
                                    <p:animEffect transition="in" filter="fade">
                                      <p:cBhvr>
                                        <p:cTn id="30" dur="1000"/>
                                        <p:tgtEl>
                                          <p:spTgt spid="1368"/>
                                        </p:tgtEl>
                                      </p:cBhvr>
                                    </p:animEffect>
                                  </p:childTnLst>
                                </p:cTn>
                              </p:par>
                              <p:par>
                                <p:cTn id="31" presetID="10" presetClass="entr" presetSubtype="0" fill="hold" nodeType="withEffect">
                                  <p:stCondLst>
                                    <p:cond delay="0"/>
                                  </p:stCondLst>
                                  <p:childTnLst>
                                    <p:set>
                                      <p:cBhvr>
                                        <p:cTn id="32" dur="1" fill="hold">
                                          <p:stCondLst>
                                            <p:cond delay="0"/>
                                          </p:stCondLst>
                                        </p:cTn>
                                        <p:tgtEl>
                                          <p:spTgt spid="1382"/>
                                        </p:tgtEl>
                                        <p:attrNameLst>
                                          <p:attrName>style.visibility</p:attrName>
                                        </p:attrNameLst>
                                      </p:cBhvr>
                                      <p:to>
                                        <p:strVal val="visible"/>
                                      </p:to>
                                    </p:set>
                                    <p:animEffect transition="in" filter="fade">
                                      <p:cBhvr>
                                        <p:cTn id="33" dur="1000"/>
                                        <p:tgtEl>
                                          <p:spTgt spid="1382"/>
                                        </p:tgtEl>
                                      </p:cBhvr>
                                    </p:animEffect>
                                  </p:childTnLst>
                                </p:cTn>
                              </p:par>
                              <p:par>
                                <p:cTn id="34" presetID="10" presetClass="entr" presetSubtype="0" fill="hold" nodeType="withEffect">
                                  <p:stCondLst>
                                    <p:cond delay="0"/>
                                  </p:stCondLst>
                                  <p:childTnLst>
                                    <p:set>
                                      <p:cBhvr>
                                        <p:cTn id="35" dur="1" fill="hold">
                                          <p:stCondLst>
                                            <p:cond delay="0"/>
                                          </p:stCondLst>
                                        </p:cTn>
                                        <p:tgtEl>
                                          <p:spTgt spid="1379"/>
                                        </p:tgtEl>
                                        <p:attrNameLst>
                                          <p:attrName>style.visibility</p:attrName>
                                        </p:attrNameLst>
                                      </p:cBhvr>
                                      <p:to>
                                        <p:strVal val="visible"/>
                                      </p:to>
                                    </p:set>
                                    <p:animEffect transition="in" filter="fade">
                                      <p:cBhvr>
                                        <p:cTn id="36" dur="1000"/>
                                        <p:tgtEl>
                                          <p:spTgt spid="1379"/>
                                        </p:tgtEl>
                                      </p:cBhvr>
                                    </p:animEffect>
                                  </p:childTnLst>
                                </p:cTn>
                              </p:par>
                              <p:par>
                                <p:cTn id="37" presetID="10" presetClass="entr" presetSubtype="0" fill="hold" nodeType="withEffect">
                                  <p:stCondLst>
                                    <p:cond delay="0"/>
                                  </p:stCondLst>
                                  <p:childTnLst>
                                    <p:set>
                                      <p:cBhvr>
                                        <p:cTn id="38" dur="1" fill="hold">
                                          <p:stCondLst>
                                            <p:cond delay="0"/>
                                          </p:stCondLst>
                                        </p:cTn>
                                        <p:tgtEl>
                                          <p:spTgt spid="1381"/>
                                        </p:tgtEl>
                                        <p:attrNameLst>
                                          <p:attrName>style.visibility</p:attrName>
                                        </p:attrNameLst>
                                      </p:cBhvr>
                                      <p:to>
                                        <p:strVal val="visible"/>
                                      </p:to>
                                    </p:set>
                                    <p:animEffect transition="in" filter="fade">
                                      <p:cBhvr>
                                        <p:cTn id="39" dur="1000"/>
                                        <p:tgtEl>
                                          <p:spTgt spid="1381"/>
                                        </p:tgtEl>
                                      </p:cBhvr>
                                    </p:animEffect>
                                  </p:childTnLst>
                                </p:cTn>
                              </p:par>
                              <p:par>
                                <p:cTn id="40" presetID="10" presetClass="entr" presetSubtype="0" fill="hold" nodeType="withEffect">
                                  <p:stCondLst>
                                    <p:cond delay="0"/>
                                  </p:stCondLst>
                                  <p:childTnLst>
                                    <p:set>
                                      <p:cBhvr>
                                        <p:cTn id="41" dur="1" fill="hold">
                                          <p:stCondLst>
                                            <p:cond delay="0"/>
                                          </p:stCondLst>
                                        </p:cTn>
                                        <p:tgtEl>
                                          <p:spTgt spid="1380"/>
                                        </p:tgtEl>
                                        <p:attrNameLst>
                                          <p:attrName>style.visibility</p:attrName>
                                        </p:attrNameLst>
                                      </p:cBhvr>
                                      <p:to>
                                        <p:strVal val="visible"/>
                                      </p:to>
                                    </p:set>
                                    <p:animEffect transition="in" filter="fade">
                                      <p:cBhvr>
                                        <p:cTn id="42" dur="1000"/>
                                        <p:tgtEl>
                                          <p:spTgt spid="1380"/>
                                        </p:tgtEl>
                                      </p:cBhvr>
                                    </p:animEffec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374"/>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375"/>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1392"/>
                                        </p:tgtEl>
                                        <p:attrNameLst>
                                          <p:attrName>style.visibility</p:attrName>
                                        </p:attrNameLst>
                                      </p:cBhvr>
                                      <p:to>
                                        <p:strVal val="visible"/>
                                      </p:to>
                                    </p:set>
                                    <p:animEffect transition="in" filter="fade">
                                      <p:cBhvr>
                                        <p:cTn id="53" dur="1000"/>
                                        <p:tgtEl>
                                          <p:spTgt spid="1392"/>
                                        </p:tgtEl>
                                      </p:cBhvr>
                                    </p:animEffect>
                                  </p:childTnLst>
                                </p:cTn>
                              </p:par>
                              <p:par>
                                <p:cTn id="54" presetID="10" presetClass="entr" presetSubtype="0" fill="hold" nodeType="withEffect">
                                  <p:stCondLst>
                                    <p:cond delay="0"/>
                                  </p:stCondLst>
                                  <p:childTnLst>
                                    <p:set>
                                      <p:cBhvr>
                                        <p:cTn id="55" dur="1" fill="hold">
                                          <p:stCondLst>
                                            <p:cond delay="0"/>
                                          </p:stCondLst>
                                        </p:cTn>
                                        <p:tgtEl>
                                          <p:spTgt spid="1383"/>
                                        </p:tgtEl>
                                        <p:attrNameLst>
                                          <p:attrName>style.visibility</p:attrName>
                                        </p:attrNameLst>
                                      </p:cBhvr>
                                      <p:to>
                                        <p:strVal val="visible"/>
                                      </p:to>
                                    </p:set>
                                    <p:animEffect transition="in" filter="fade">
                                      <p:cBhvr>
                                        <p:cTn id="56" dur="1000"/>
                                        <p:tgtEl>
                                          <p:spTgt spid="1383"/>
                                        </p:tgtEl>
                                      </p:cBhvr>
                                    </p:animEffect>
                                  </p:childTnLst>
                                </p:cTn>
                              </p:par>
                              <p:par>
                                <p:cTn id="57" presetID="10" presetClass="entr" presetSubtype="0" fill="hold" nodeType="withEffect">
                                  <p:stCondLst>
                                    <p:cond delay="0"/>
                                  </p:stCondLst>
                                  <p:childTnLst>
                                    <p:set>
                                      <p:cBhvr>
                                        <p:cTn id="58" dur="1" fill="hold">
                                          <p:stCondLst>
                                            <p:cond delay="0"/>
                                          </p:stCondLst>
                                        </p:cTn>
                                        <p:tgtEl>
                                          <p:spTgt spid="1384"/>
                                        </p:tgtEl>
                                        <p:attrNameLst>
                                          <p:attrName>style.visibility</p:attrName>
                                        </p:attrNameLst>
                                      </p:cBhvr>
                                      <p:to>
                                        <p:strVal val="visible"/>
                                      </p:to>
                                    </p:set>
                                    <p:animEffect transition="in" filter="fade">
                                      <p:cBhvr>
                                        <p:cTn id="59" dur="1000"/>
                                        <p:tgtEl>
                                          <p:spTgt spid="1384"/>
                                        </p:tgtEl>
                                      </p:cBhvr>
                                    </p:animEffect>
                                  </p:childTnLst>
                                </p:cTn>
                              </p:par>
                              <p:par>
                                <p:cTn id="60" presetID="10" presetClass="entr" presetSubtype="0" fill="hold" nodeType="withEffect">
                                  <p:stCondLst>
                                    <p:cond delay="0"/>
                                  </p:stCondLst>
                                  <p:childTnLst>
                                    <p:set>
                                      <p:cBhvr>
                                        <p:cTn id="61" dur="1" fill="hold">
                                          <p:stCondLst>
                                            <p:cond delay="0"/>
                                          </p:stCondLst>
                                        </p:cTn>
                                        <p:tgtEl>
                                          <p:spTgt spid="1386"/>
                                        </p:tgtEl>
                                        <p:attrNameLst>
                                          <p:attrName>style.visibility</p:attrName>
                                        </p:attrNameLst>
                                      </p:cBhvr>
                                      <p:to>
                                        <p:strVal val="visible"/>
                                      </p:to>
                                    </p:set>
                                    <p:animEffect transition="in" filter="fade">
                                      <p:cBhvr>
                                        <p:cTn id="62" dur="1000"/>
                                        <p:tgtEl>
                                          <p:spTgt spid="1386"/>
                                        </p:tgtEl>
                                      </p:cBhvr>
                                    </p:animEffect>
                                  </p:childTnLst>
                                </p:cTn>
                              </p:par>
                              <p:par>
                                <p:cTn id="63" presetID="10" presetClass="entr" presetSubtype="0" fill="hold" nodeType="withEffect">
                                  <p:stCondLst>
                                    <p:cond delay="0"/>
                                  </p:stCondLst>
                                  <p:childTnLst>
                                    <p:set>
                                      <p:cBhvr>
                                        <p:cTn id="64" dur="1" fill="hold">
                                          <p:stCondLst>
                                            <p:cond delay="0"/>
                                          </p:stCondLst>
                                        </p:cTn>
                                        <p:tgtEl>
                                          <p:spTgt spid="1385"/>
                                        </p:tgtEl>
                                        <p:attrNameLst>
                                          <p:attrName>style.visibility</p:attrName>
                                        </p:attrNameLst>
                                      </p:cBhvr>
                                      <p:to>
                                        <p:strVal val="visible"/>
                                      </p:to>
                                    </p:set>
                                    <p:animEffect transition="in" filter="fade">
                                      <p:cBhvr>
                                        <p:cTn id="65" dur="1000"/>
                                        <p:tgtEl>
                                          <p:spTgt spid="1385"/>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1391"/>
                                        </p:tgtEl>
                                        <p:attrNameLst>
                                          <p:attrName>style.visibility</p:attrName>
                                        </p:attrNameLst>
                                      </p:cBhvr>
                                      <p:to>
                                        <p:strVal val="visible"/>
                                      </p:to>
                                    </p:set>
                                    <p:animEffect transition="in" filter="fade">
                                      <p:cBhvr>
                                        <p:cTn id="70" dur="1000"/>
                                        <p:tgtEl>
                                          <p:spTgt spid="1391"/>
                                        </p:tgtEl>
                                      </p:cBhvr>
                                    </p:animEffect>
                                  </p:childTnLst>
                                </p:cTn>
                              </p:par>
                              <p:par>
                                <p:cTn id="71" presetID="10" presetClass="entr" presetSubtype="0" fill="hold" nodeType="withEffect">
                                  <p:stCondLst>
                                    <p:cond delay="0"/>
                                  </p:stCondLst>
                                  <p:childTnLst>
                                    <p:set>
                                      <p:cBhvr>
                                        <p:cTn id="72" dur="1" fill="hold">
                                          <p:stCondLst>
                                            <p:cond delay="0"/>
                                          </p:stCondLst>
                                        </p:cTn>
                                        <p:tgtEl>
                                          <p:spTgt spid="1387"/>
                                        </p:tgtEl>
                                        <p:attrNameLst>
                                          <p:attrName>style.visibility</p:attrName>
                                        </p:attrNameLst>
                                      </p:cBhvr>
                                      <p:to>
                                        <p:strVal val="visible"/>
                                      </p:to>
                                    </p:set>
                                    <p:animEffect transition="in" filter="fade">
                                      <p:cBhvr>
                                        <p:cTn id="73" dur="1000"/>
                                        <p:tgtEl>
                                          <p:spTgt spid="1387"/>
                                        </p:tgtEl>
                                      </p:cBhvr>
                                    </p:animEffect>
                                  </p:childTnLst>
                                </p:cTn>
                              </p:par>
                              <p:par>
                                <p:cTn id="74" presetID="10" presetClass="entr" presetSubtype="0" fill="hold" nodeType="withEffect">
                                  <p:stCondLst>
                                    <p:cond delay="0"/>
                                  </p:stCondLst>
                                  <p:childTnLst>
                                    <p:set>
                                      <p:cBhvr>
                                        <p:cTn id="75" dur="1" fill="hold">
                                          <p:stCondLst>
                                            <p:cond delay="0"/>
                                          </p:stCondLst>
                                        </p:cTn>
                                        <p:tgtEl>
                                          <p:spTgt spid="1389"/>
                                        </p:tgtEl>
                                        <p:attrNameLst>
                                          <p:attrName>style.visibility</p:attrName>
                                        </p:attrNameLst>
                                      </p:cBhvr>
                                      <p:to>
                                        <p:strVal val="visible"/>
                                      </p:to>
                                    </p:set>
                                    <p:animEffect transition="in" filter="fade">
                                      <p:cBhvr>
                                        <p:cTn id="76" dur="1000"/>
                                        <p:tgtEl>
                                          <p:spTgt spid="1389"/>
                                        </p:tgtEl>
                                      </p:cBhvr>
                                    </p:animEffect>
                                  </p:childTnLst>
                                </p:cTn>
                              </p:par>
                              <p:par>
                                <p:cTn id="77" presetID="10" presetClass="entr" presetSubtype="0" fill="hold" nodeType="withEffect">
                                  <p:stCondLst>
                                    <p:cond delay="0"/>
                                  </p:stCondLst>
                                  <p:childTnLst>
                                    <p:set>
                                      <p:cBhvr>
                                        <p:cTn id="78" dur="1" fill="hold">
                                          <p:stCondLst>
                                            <p:cond delay="0"/>
                                          </p:stCondLst>
                                        </p:cTn>
                                        <p:tgtEl>
                                          <p:spTgt spid="1388"/>
                                        </p:tgtEl>
                                        <p:attrNameLst>
                                          <p:attrName>style.visibility</p:attrName>
                                        </p:attrNameLst>
                                      </p:cBhvr>
                                      <p:to>
                                        <p:strVal val="visible"/>
                                      </p:to>
                                    </p:set>
                                    <p:animEffect transition="in" filter="fade">
                                      <p:cBhvr>
                                        <p:cTn id="79" dur="1000"/>
                                        <p:tgtEl>
                                          <p:spTgt spid="1388"/>
                                        </p:tgtEl>
                                      </p:cBhvr>
                                    </p:animEffect>
                                  </p:childTnLst>
                                </p:cTn>
                              </p:par>
                              <p:par>
                                <p:cTn id="80" presetID="10" presetClass="entr" presetSubtype="0" fill="hold" nodeType="withEffect">
                                  <p:stCondLst>
                                    <p:cond delay="0"/>
                                  </p:stCondLst>
                                  <p:childTnLst>
                                    <p:set>
                                      <p:cBhvr>
                                        <p:cTn id="81" dur="1" fill="hold">
                                          <p:stCondLst>
                                            <p:cond delay="0"/>
                                          </p:stCondLst>
                                        </p:cTn>
                                        <p:tgtEl>
                                          <p:spTgt spid="1390"/>
                                        </p:tgtEl>
                                        <p:attrNameLst>
                                          <p:attrName>style.visibility</p:attrName>
                                        </p:attrNameLst>
                                      </p:cBhvr>
                                      <p:to>
                                        <p:strVal val="visible"/>
                                      </p:to>
                                    </p:set>
                                    <p:animEffect transition="in" filter="fade">
                                      <p:cBhvr>
                                        <p:cTn id="82" dur="1000"/>
                                        <p:tgtEl>
                                          <p:spTgt spid="1390"/>
                                        </p:tgtEl>
                                      </p:cBhvr>
                                    </p:animEffect>
                                  </p:childTnLst>
                                </p:cTn>
                              </p:par>
                            </p:childTnLst>
                          </p:cTn>
                        </p:par>
                      </p:childTnLst>
                    </p:cTn>
                  </p:par>
                  <p:par>
                    <p:cTn id="83" fill="hold">
                      <p:stCondLst>
                        <p:cond delay="indefinite"/>
                      </p:stCondLst>
                      <p:childTnLst>
                        <p:par>
                          <p:cTn id="84" fill="hold">
                            <p:stCondLst>
                              <p:cond delay="0"/>
                            </p:stCondLst>
                            <p:childTnLst>
                              <p:par>
                                <p:cTn id="85" presetID="23" presetClass="entr" presetSubtype="16" fill="hold" nodeType="clickEffect">
                                  <p:stCondLst>
                                    <p:cond delay="0"/>
                                  </p:stCondLst>
                                  <p:childTnLst>
                                    <p:set>
                                      <p:cBhvr>
                                        <p:cTn id="86" dur="1" fill="hold">
                                          <p:stCondLst>
                                            <p:cond delay="0"/>
                                          </p:stCondLst>
                                        </p:cTn>
                                        <p:tgtEl>
                                          <p:spTgt spid="1395"/>
                                        </p:tgtEl>
                                        <p:attrNameLst>
                                          <p:attrName>style.visibility</p:attrName>
                                        </p:attrNameLst>
                                      </p:cBhvr>
                                      <p:to>
                                        <p:strVal val="visible"/>
                                      </p:to>
                                    </p:set>
                                    <p:anim calcmode="lin" valueType="num">
                                      <p:cBhvr additive="base">
                                        <p:cTn id="87" dur="500"/>
                                        <p:tgtEl>
                                          <p:spTgt spid="1395"/>
                                        </p:tgtEl>
                                        <p:attrNameLst>
                                          <p:attrName>ppt_w</p:attrName>
                                        </p:attrNameLst>
                                      </p:cBhvr>
                                      <p:tavLst>
                                        <p:tav tm="0">
                                          <p:val>
                                            <p:strVal val="0"/>
                                          </p:val>
                                        </p:tav>
                                        <p:tav tm="100000">
                                          <p:val>
                                            <p:strVal val="#ppt_w"/>
                                          </p:val>
                                        </p:tav>
                                      </p:tavLst>
                                    </p:anim>
                                    <p:anim calcmode="lin" valueType="num">
                                      <p:cBhvr additive="base">
                                        <p:cTn id="88" dur="500"/>
                                        <p:tgtEl>
                                          <p:spTgt spid="1395"/>
                                        </p:tgtEl>
                                        <p:attrNameLst>
                                          <p:attrName>ppt_h</p:attrName>
                                        </p:attrNameLst>
                                      </p:cBhvr>
                                      <p:tavLst>
                                        <p:tav tm="0">
                                          <p:val>
                                            <p:strVal val="0"/>
                                          </p:val>
                                        </p:tav>
                                        <p:tav tm="100000">
                                          <p:val>
                                            <p:strVal val="#ppt_h"/>
                                          </p:val>
                                        </p:tav>
                                      </p:tavLst>
                                    </p:anim>
                                  </p:childTnLst>
                                </p:cTn>
                              </p:par>
                            </p:childTnLst>
                          </p:cTn>
                        </p:par>
                      </p:childTnLst>
                    </p:cTn>
                  </p:par>
                  <p:par>
                    <p:cTn id="89" fill="hold">
                      <p:stCondLst>
                        <p:cond delay="indefinite"/>
                      </p:stCondLst>
                      <p:childTnLst>
                        <p:par>
                          <p:cTn id="90" fill="hold">
                            <p:stCondLst>
                              <p:cond delay="0"/>
                            </p:stCondLst>
                            <p:childTnLst>
                              <p:par>
                                <p:cTn id="91" presetID="2" presetClass="entr" presetSubtype="4" fill="hold" nodeType="clickEffect">
                                  <p:stCondLst>
                                    <p:cond delay="0"/>
                                  </p:stCondLst>
                                  <p:childTnLst>
                                    <p:set>
                                      <p:cBhvr>
                                        <p:cTn id="92" dur="1" fill="hold">
                                          <p:stCondLst>
                                            <p:cond delay="0"/>
                                          </p:stCondLst>
                                        </p:cTn>
                                        <p:tgtEl>
                                          <p:spTgt spid="1396"/>
                                        </p:tgtEl>
                                        <p:attrNameLst>
                                          <p:attrName>style.visibility</p:attrName>
                                        </p:attrNameLst>
                                      </p:cBhvr>
                                      <p:to>
                                        <p:strVal val="visible"/>
                                      </p:to>
                                    </p:set>
                                    <p:anim calcmode="lin" valueType="num">
                                      <p:cBhvr additive="base">
                                        <p:cTn id="93" dur="800"/>
                                        <p:tgtEl>
                                          <p:spTgt spid="1396"/>
                                        </p:tgtEl>
                                        <p:attrNameLst>
                                          <p:attrName>ppt_y</p:attrName>
                                        </p:attrNameLst>
                                      </p:cBhvr>
                                      <p:tavLst>
                                        <p:tav tm="0">
                                          <p:val>
                                            <p:strVal val="#ppt_y+1"/>
                                          </p:val>
                                        </p:tav>
                                        <p:tav tm="100000">
                                          <p:val>
                                            <p:strVal val="#ppt_y"/>
                                          </p:val>
                                        </p:tav>
                                      </p:tavLst>
                                    </p:anim>
                                  </p:childTnLst>
                                </p:cTn>
                              </p:par>
                              <p:par>
                                <p:cTn id="94" presetID="2" presetClass="entr" presetSubtype="4" fill="hold" nodeType="withEffect">
                                  <p:stCondLst>
                                    <p:cond delay="500"/>
                                  </p:stCondLst>
                                  <p:childTnLst>
                                    <p:set>
                                      <p:cBhvr>
                                        <p:cTn id="95" dur="1" fill="hold">
                                          <p:stCondLst>
                                            <p:cond delay="0"/>
                                          </p:stCondLst>
                                        </p:cTn>
                                        <p:tgtEl>
                                          <p:spTgt spid="1397"/>
                                        </p:tgtEl>
                                        <p:attrNameLst>
                                          <p:attrName>style.visibility</p:attrName>
                                        </p:attrNameLst>
                                      </p:cBhvr>
                                      <p:to>
                                        <p:strVal val="visible"/>
                                      </p:to>
                                    </p:set>
                                    <p:anim calcmode="lin" valueType="num">
                                      <p:cBhvr additive="base">
                                        <p:cTn id="96" dur="1000"/>
                                        <p:tgtEl>
                                          <p:spTgt spid="1397"/>
                                        </p:tgtEl>
                                        <p:attrNameLst>
                                          <p:attrName>ppt_y</p:attrName>
                                        </p:attrNameLst>
                                      </p:cBhvr>
                                      <p:tavLst>
                                        <p:tav tm="0">
                                          <p:val>
                                            <p:strVal val="#ppt_y+1"/>
                                          </p:val>
                                        </p:tav>
                                        <p:tav tm="100000">
                                          <p:val>
                                            <p:strVal val="#ppt_y"/>
                                          </p:val>
                                        </p:tav>
                                      </p:tavLst>
                                    </p:anim>
                                  </p:childTnLst>
                                </p:cTn>
                              </p:par>
                              <p:par>
                                <p:cTn id="97" presetID="2" presetClass="entr" presetSubtype="4" fill="hold" nodeType="withEffect">
                                  <p:stCondLst>
                                    <p:cond delay="1300"/>
                                  </p:stCondLst>
                                  <p:childTnLst>
                                    <p:set>
                                      <p:cBhvr>
                                        <p:cTn id="98" dur="1" fill="hold">
                                          <p:stCondLst>
                                            <p:cond delay="0"/>
                                          </p:stCondLst>
                                        </p:cTn>
                                        <p:tgtEl>
                                          <p:spTgt spid="1398"/>
                                        </p:tgtEl>
                                        <p:attrNameLst>
                                          <p:attrName>style.visibility</p:attrName>
                                        </p:attrNameLst>
                                      </p:cBhvr>
                                      <p:to>
                                        <p:strVal val="visible"/>
                                      </p:to>
                                    </p:set>
                                    <p:anim calcmode="lin" valueType="num">
                                      <p:cBhvr additive="base">
                                        <p:cTn id="99" dur="1000"/>
                                        <p:tgtEl>
                                          <p:spTgt spid="1398"/>
                                        </p:tgtEl>
                                        <p:attrNameLst>
                                          <p:attrName>ppt_y</p:attrName>
                                        </p:attrNameLst>
                                      </p:cBhvr>
                                      <p:tavLst>
                                        <p:tav tm="0">
                                          <p:val>
                                            <p:strVal val="#ppt_y+1"/>
                                          </p:val>
                                        </p:tav>
                                        <p:tav tm="100000">
                                          <p:val>
                                            <p:strVal val="#ppt_y"/>
                                          </p:val>
                                        </p:tav>
                                      </p:tavLst>
                                    </p:anim>
                                  </p:childTnLst>
                                </p:cTn>
                              </p:par>
                            </p:childTnLst>
                          </p:cTn>
                        </p:par>
                      </p:childTnLst>
                    </p:cTn>
                  </p:par>
                  <p:par>
                    <p:cTn id="100" fill="hold">
                      <p:stCondLst>
                        <p:cond delay="indefinite"/>
                      </p:stCondLst>
                      <p:childTnLst>
                        <p:par>
                          <p:cTn id="101" fill="hold">
                            <p:stCondLst>
                              <p:cond delay="0"/>
                            </p:stCondLst>
                            <p:childTnLst>
                              <p:par>
                                <p:cTn id="102" presetID="10" presetClass="entr" presetSubtype="0" fill="hold" nodeType="clickEffect">
                                  <p:stCondLst>
                                    <p:cond delay="0"/>
                                  </p:stCondLst>
                                  <p:childTnLst>
                                    <p:set>
                                      <p:cBhvr>
                                        <p:cTn id="103" dur="1" fill="hold">
                                          <p:stCondLst>
                                            <p:cond delay="0"/>
                                          </p:stCondLst>
                                        </p:cTn>
                                        <p:tgtEl>
                                          <p:spTgt spid="1400"/>
                                        </p:tgtEl>
                                        <p:attrNameLst>
                                          <p:attrName>style.visibility</p:attrName>
                                        </p:attrNameLst>
                                      </p:cBhvr>
                                      <p:to>
                                        <p:strVal val="visible"/>
                                      </p:to>
                                    </p:set>
                                    <p:animEffect transition="in" filter="fade">
                                      <p:cBhvr>
                                        <p:cTn id="104" dur="500"/>
                                        <p:tgtEl>
                                          <p:spTgt spid="1400"/>
                                        </p:tgtEl>
                                      </p:cBhvr>
                                    </p:animEffect>
                                  </p:childTnLst>
                                </p:cTn>
                              </p:par>
                              <p:par>
                                <p:cTn id="105" presetID="10" presetClass="entr" presetSubtype="0" fill="hold" nodeType="withEffect">
                                  <p:stCondLst>
                                    <p:cond delay="0"/>
                                  </p:stCondLst>
                                  <p:childTnLst>
                                    <p:set>
                                      <p:cBhvr>
                                        <p:cTn id="106" dur="1" fill="hold">
                                          <p:stCondLst>
                                            <p:cond delay="0"/>
                                          </p:stCondLst>
                                        </p:cTn>
                                        <p:tgtEl>
                                          <p:spTgt spid="1399"/>
                                        </p:tgtEl>
                                        <p:attrNameLst>
                                          <p:attrName>style.visibility</p:attrName>
                                        </p:attrNameLst>
                                      </p:cBhvr>
                                      <p:to>
                                        <p:strVal val="visible"/>
                                      </p:to>
                                    </p:set>
                                    <p:animEffect transition="in" filter="fade">
                                      <p:cBhvr>
                                        <p:cTn id="107" dur="500"/>
                                        <p:tgtEl>
                                          <p:spTgt spid="1399"/>
                                        </p:tgtEl>
                                      </p:cBhvr>
                                    </p:animEffect>
                                  </p:childTnLst>
                                </p:cTn>
                              </p:par>
                              <p:par>
                                <p:cTn id="108" presetID="10" presetClass="entr" presetSubtype="0" fill="hold" nodeType="withEffect">
                                  <p:stCondLst>
                                    <p:cond delay="0"/>
                                  </p:stCondLst>
                                  <p:childTnLst>
                                    <p:set>
                                      <p:cBhvr>
                                        <p:cTn id="109" dur="1" fill="hold">
                                          <p:stCondLst>
                                            <p:cond delay="0"/>
                                          </p:stCondLst>
                                        </p:cTn>
                                        <p:tgtEl>
                                          <p:spTgt spid="1401"/>
                                        </p:tgtEl>
                                        <p:attrNameLst>
                                          <p:attrName>style.visibility</p:attrName>
                                        </p:attrNameLst>
                                      </p:cBhvr>
                                      <p:to>
                                        <p:strVal val="visible"/>
                                      </p:to>
                                    </p:set>
                                    <p:animEffect transition="in" filter="fade">
                                      <p:cBhvr>
                                        <p:cTn id="110" dur="500"/>
                                        <p:tgtEl>
                                          <p:spTgt spid="14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405"/>
        <p:cNvGrpSpPr/>
        <p:nvPr/>
      </p:nvGrpSpPr>
      <p:grpSpPr>
        <a:xfrm>
          <a:off x="0" y="0"/>
          <a:ext cx="0" cy="0"/>
          <a:chOff x="0" y="0"/>
          <a:chExt cx="0" cy="0"/>
        </a:xfrm>
      </p:grpSpPr>
      <p:sp>
        <p:nvSpPr>
          <p:cNvPr id="1406" name="Google Shape;1406;p63"/>
          <p:cNvSpPr txBox="1"/>
          <p:nvPr/>
        </p:nvSpPr>
        <p:spPr>
          <a:xfrm>
            <a:off x="152551" y="130471"/>
            <a:ext cx="10967086" cy="710711"/>
          </a:xfrm>
          <a:prstGeom prst="rect">
            <a:avLst/>
          </a:prstGeom>
          <a:noFill/>
          <a:ln>
            <a:noFill/>
          </a:ln>
        </p:spPr>
        <p:txBody>
          <a:bodyPr spcFirstLastPara="1" wrap="square" lIns="121825" tIns="60900" rIns="121825" bIns="60900" anchor="ctr" anchorCtr="0">
            <a:noAutofit/>
          </a:bodyPr>
          <a:lstStyle/>
          <a:p>
            <a:pPr marL="0" marR="0" lvl="0" indent="0" algn="l" rtl="0">
              <a:spcBef>
                <a:spcPts val="0"/>
              </a:spcBef>
              <a:spcAft>
                <a:spcPts val="0"/>
              </a:spcAft>
              <a:buClr>
                <a:srgbClr val="000000"/>
              </a:buClr>
              <a:buSzPts val="2798"/>
              <a:buFont typeface="Corben"/>
              <a:buNone/>
            </a:pPr>
            <a:r>
              <a:rPr lang="en-US" sz="3600" b="1" dirty="0">
                <a:solidFill>
                  <a:srgbClr val="FFC000"/>
                </a:solidFill>
                <a:latin typeface="Cooper Black" panose="0208090404030B020404" pitchFamily="18" charset="0"/>
                <a:ea typeface="Corben"/>
                <a:cs typeface="Corben"/>
                <a:sym typeface="Corben"/>
              </a:rPr>
              <a:t>Big Picture – Architecture </a:t>
            </a:r>
            <a:endParaRPr sz="2000" b="1" dirty="0">
              <a:solidFill>
                <a:srgbClr val="FFC000"/>
              </a:solidFill>
              <a:latin typeface="Cooper Black" panose="0208090404030B020404" pitchFamily="18" charset="0"/>
            </a:endParaRPr>
          </a:p>
        </p:txBody>
      </p:sp>
      <p:pic>
        <p:nvPicPr>
          <p:cNvPr id="1409" name="Google Shape;1409;p63"/>
          <p:cNvPicPr preferRelativeResize="0"/>
          <p:nvPr/>
        </p:nvPicPr>
        <p:blipFill rotWithShape="1">
          <a:blip r:embed="rId3">
            <a:alphaModFix/>
          </a:blip>
          <a:srcRect/>
          <a:stretch/>
        </p:blipFill>
        <p:spPr>
          <a:xfrm>
            <a:off x="1524398" y="1121213"/>
            <a:ext cx="9140030" cy="5087949"/>
          </a:xfrm>
          <a:prstGeom prst="rect">
            <a:avLst/>
          </a:prstGeom>
          <a:noFill/>
          <a:ln>
            <a:noFill/>
          </a:ln>
        </p:spPr>
      </p:pic>
      <p:sp>
        <p:nvSpPr>
          <p:cNvPr id="6"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a:defRPr/>
            </a:pPr>
            <a:r>
              <a:rPr lang="en-US" sz="1600" dirty="0">
                <a:solidFill>
                  <a:srgbClr val="75C042"/>
                </a:solidFill>
                <a:latin typeface="Cambria" panose="02040503050406030204" pitchFamily="18" charset="0"/>
                <a:ea typeface="Cambria" panose="02040503050406030204" pitchFamily="18" charset="0"/>
                <a:cs typeface="Corben"/>
                <a:sym typeface="Corben"/>
              </a:rPr>
              <a:t>www.anubhavtrainings.com</a:t>
            </a:r>
            <a:endParaRPr sz="1600" dirty="0">
              <a:solidFill>
                <a:srgbClr val="75C042"/>
              </a:solidFill>
              <a:latin typeface="Cambria" panose="02040503050406030204" pitchFamily="18" charset="0"/>
              <a:ea typeface="Cambria" panose="02040503050406030204" pitchFamily="18" charset="0"/>
              <a:cs typeface="Corben"/>
              <a:sym typeface="Corben"/>
            </a:endParaRPr>
          </a:p>
        </p:txBody>
      </p:sp>
      <p:pic>
        <p:nvPicPr>
          <p:cNvPr id="7"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413"/>
        <p:cNvGrpSpPr/>
        <p:nvPr/>
      </p:nvGrpSpPr>
      <p:grpSpPr>
        <a:xfrm>
          <a:off x="0" y="0"/>
          <a:ext cx="0" cy="0"/>
          <a:chOff x="0" y="0"/>
          <a:chExt cx="0" cy="0"/>
        </a:xfrm>
      </p:grpSpPr>
      <p:sp>
        <p:nvSpPr>
          <p:cNvPr id="1414" name="Google Shape;1414;p64"/>
          <p:cNvSpPr txBox="1"/>
          <p:nvPr/>
        </p:nvSpPr>
        <p:spPr>
          <a:xfrm>
            <a:off x="152551" y="130471"/>
            <a:ext cx="10967086" cy="710711"/>
          </a:xfrm>
          <a:prstGeom prst="rect">
            <a:avLst/>
          </a:prstGeom>
          <a:noFill/>
          <a:ln>
            <a:noFill/>
          </a:ln>
        </p:spPr>
        <p:txBody>
          <a:bodyPr spcFirstLastPara="1" wrap="square" lIns="121825" tIns="60900" rIns="121825" bIns="60900" anchor="ctr" anchorCtr="0">
            <a:noAutofit/>
          </a:bodyPr>
          <a:lstStyle/>
          <a:p>
            <a:pPr marL="0" marR="0" lvl="0" indent="0" algn="l" rtl="0">
              <a:spcBef>
                <a:spcPts val="0"/>
              </a:spcBef>
              <a:spcAft>
                <a:spcPts val="0"/>
              </a:spcAft>
              <a:buClr>
                <a:srgbClr val="000000"/>
              </a:buClr>
              <a:buSzPts val="2798"/>
              <a:buFont typeface="Corben"/>
              <a:buNone/>
            </a:pPr>
            <a:r>
              <a:rPr lang="en-US" sz="3600" dirty="0">
                <a:solidFill>
                  <a:srgbClr val="FFC000"/>
                </a:solidFill>
                <a:latin typeface="Cooper Black" panose="0208090404030B020404" pitchFamily="18" charset="0"/>
                <a:ea typeface="Corben"/>
                <a:cs typeface="Corben"/>
                <a:sym typeface="Corben"/>
              </a:rPr>
              <a:t>Fiori Elements - List Report Application</a:t>
            </a:r>
            <a:endParaRPr sz="2000" dirty="0">
              <a:solidFill>
                <a:srgbClr val="FFC000"/>
              </a:solidFill>
              <a:latin typeface="Cooper Black" panose="0208090404030B020404" pitchFamily="18" charset="0"/>
            </a:endParaRPr>
          </a:p>
        </p:txBody>
      </p:sp>
      <p:sp>
        <p:nvSpPr>
          <p:cNvPr id="1417" name="Google Shape;1417;p64"/>
          <p:cNvSpPr/>
          <p:nvPr/>
        </p:nvSpPr>
        <p:spPr>
          <a:xfrm>
            <a:off x="174105" y="917231"/>
            <a:ext cx="11760715" cy="64569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798">
                <a:solidFill>
                  <a:schemeClr val="dk1"/>
                </a:solidFill>
                <a:latin typeface="Arial"/>
                <a:ea typeface="Arial"/>
                <a:cs typeface="Arial"/>
                <a:sym typeface="Arial"/>
              </a:rPr>
              <a:t>The list report offers powerful features for finding and acting on relevant data sets. It is often used as an entry point for navigating to the item details, which are usually shown on an object page.</a:t>
            </a:r>
            <a:endParaRPr sz="1798">
              <a:solidFill>
                <a:srgbClr val="000000"/>
              </a:solidFill>
              <a:latin typeface="Calibri"/>
              <a:ea typeface="Calibri"/>
              <a:cs typeface="Calibri"/>
              <a:sym typeface="Calibri"/>
            </a:endParaRPr>
          </a:p>
        </p:txBody>
      </p:sp>
      <p:pic>
        <p:nvPicPr>
          <p:cNvPr id="1418" name="Google Shape;1418;p64"/>
          <p:cNvPicPr preferRelativeResize="0"/>
          <p:nvPr/>
        </p:nvPicPr>
        <p:blipFill rotWithShape="1">
          <a:blip r:embed="rId3">
            <a:alphaModFix/>
          </a:blip>
          <a:srcRect/>
          <a:stretch/>
        </p:blipFill>
        <p:spPr>
          <a:xfrm>
            <a:off x="174106" y="2321981"/>
            <a:ext cx="5393715" cy="3555031"/>
          </a:xfrm>
          <a:prstGeom prst="rect">
            <a:avLst/>
          </a:prstGeom>
          <a:noFill/>
          <a:ln>
            <a:noFill/>
          </a:ln>
        </p:spPr>
      </p:pic>
      <p:pic>
        <p:nvPicPr>
          <p:cNvPr id="1419" name="Google Shape;1419;p64"/>
          <p:cNvPicPr preferRelativeResize="0"/>
          <p:nvPr/>
        </p:nvPicPr>
        <p:blipFill rotWithShape="1">
          <a:blip r:embed="rId4">
            <a:alphaModFix/>
          </a:blip>
          <a:srcRect/>
          <a:stretch/>
        </p:blipFill>
        <p:spPr>
          <a:xfrm>
            <a:off x="6703695" y="2311650"/>
            <a:ext cx="5311023" cy="3565362"/>
          </a:xfrm>
          <a:prstGeom prst="rect">
            <a:avLst/>
          </a:prstGeom>
          <a:noFill/>
          <a:ln>
            <a:noFill/>
          </a:ln>
        </p:spPr>
      </p:pic>
      <p:cxnSp>
        <p:nvCxnSpPr>
          <p:cNvPr id="1420" name="Google Shape;1420;p64"/>
          <p:cNvCxnSpPr/>
          <p:nvPr/>
        </p:nvCxnSpPr>
        <p:spPr>
          <a:xfrm>
            <a:off x="5250121" y="3996939"/>
            <a:ext cx="1584134" cy="0"/>
          </a:xfrm>
          <a:prstGeom prst="straightConnector1">
            <a:avLst/>
          </a:prstGeom>
          <a:noFill/>
          <a:ln w="76200" cap="flat" cmpd="sng">
            <a:solidFill>
              <a:schemeClr val="accent1"/>
            </a:solidFill>
            <a:prstDash val="solid"/>
            <a:miter lim="800000"/>
            <a:headEnd type="none" w="sm" len="sm"/>
            <a:tailEnd type="triangle" w="med" len="med"/>
          </a:ln>
        </p:spPr>
      </p:cxnSp>
      <p:sp>
        <p:nvSpPr>
          <p:cNvPr id="1421" name="Google Shape;1421;p64"/>
          <p:cNvSpPr/>
          <p:nvPr/>
        </p:nvSpPr>
        <p:spPr>
          <a:xfrm>
            <a:off x="5119561" y="3927307"/>
            <a:ext cx="200193" cy="156673"/>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798">
              <a:solidFill>
                <a:srgbClr val="FFFFFF"/>
              </a:solidFill>
              <a:latin typeface="Calibri"/>
              <a:ea typeface="Calibri"/>
              <a:cs typeface="Calibri"/>
              <a:sym typeface="Calibri"/>
            </a:endParaRPr>
          </a:p>
        </p:txBody>
      </p:sp>
      <p:sp>
        <p:nvSpPr>
          <p:cNvPr id="1422" name="Google Shape;1422;p64"/>
          <p:cNvSpPr txBox="1"/>
          <p:nvPr/>
        </p:nvSpPr>
        <p:spPr>
          <a:xfrm>
            <a:off x="1646650" y="1847041"/>
            <a:ext cx="2411019" cy="36901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798" b="1">
                <a:solidFill>
                  <a:srgbClr val="000000"/>
                </a:solidFill>
                <a:latin typeface="Calibri"/>
                <a:ea typeface="Calibri"/>
                <a:cs typeface="Calibri"/>
                <a:sym typeface="Calibri"/>
              </a:rPr>
              <a:t>List Report</a:t>
            </a:r>
            <a:endParaRPr/>
          </a:p>
        </p:txBody>
      </p:sp>
      <p:sp>
        <p:nvSpPr>
          <p:cNvPr id="1423" name="Google Shape;1423;p64"/>
          <p:cNvSpPr txBox="1"/>
          <p:nvPr/>
        </p:nvSpPr>
        <p:spPr>
          <a:xfrm>
            <a:off x="8474966" y="1873468"/>
            <a:ext cx="2411019" cy="36901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798" b="1">
                <a:solidFill>
                  <a:srgbClr val="000000"/>
                </a:solidFill>
                <a:latin typeface="Calibri"/>
                <a:ea typeface="Calibri"/>
                <a:cs typeface="Calibri"/>
                <a:sym typeface="Calibri"/>
              </a:rPr>
              <a:t>Object Page</a:t>
            </a:r>
            <a:endParaRPr/>
          </a:p>
        </p:txBody>
      </p:sp>
      <p:sp>
        <p:nvSpPr>
          <p:cNvPr id="1424" name="Google Shape;1424;p64"/>
          <p:cNvSpPr/>
          <p:nvPr/>
        </p:nvSpPr>
        <p:spPr>
          <a:xfrm>
            <a:off x="314933" y="2552069"/>
            <a:ext cx="5100565" cy="548349"/>
          </a:xfrm>
          <a:prstGeom prst="rect">
            <a:avLst/>
          </a:prstGeom>
          <a:no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798">
              <a:solidFill>
                <a:srgbClr val="FFFFFF"/>
              </a:solidFill>
              <a:latin typeface="Calibri"/>
              <a:ea typeface="Calibri"/>
              <a:cs typeface="Calibri"/>
              <a:sym typeface="Calibri"/>
            </a:endParaRPr>
          </a:p>
        </p:txBody>
      </p:sp>
      <p:sp>
        <p:nvSpPr>
          <p:cNvPr id="1425" name="Google Shape;1425;p64"/>
          <p:cNvSpPr/>
          <p:nvPr/>
        </p:nvSpPr>
        <p:spPr>
          <a:xfrm>
            <a:off x="314932" y="2330116"/>
            <a:ext cx="665859" cy="221953"/>
          </a:xfrm>
          <a:prstGeom prst="rect">
            <a:avLst/>
          </a:prstGeom>
          <a:no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798">
              <a:solidFill>
                <a:srgbClr val="FFFFFF"/>
              </a:solidFill>
              <a:latin typeface="Calibri"/>
              <a:ea typeface="Calibri"/>
              <a:cs typeface="Calibri"/>
              <a:sym typeface="Calibri"/>
            </a:endParaRPr>
          </a:p>
        </p:txBody>
      </p:sp>
      <p:sp>
        <p:nvSpPr>
          <p:cNvPr id="1426" name="Google Shape;1426;p64"/>
          <p:cNvSpPr/>
          <p:nvPr/>
        </p:nvSpPr>
        <p:spPr>
          <a:xfrm>
            <a:off x="299701" y="3392015"/>
            <a:ext cx="5100565" cy="2493131"/>
          </a:xfrm>
          <a:prstGeom prst="rect">
            <a:avLst/>
          </a:prstGeom>
          <a:no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798">
              <a:solidFill>
                <a:srgbClr val="FFFFFF"/>
              </a:solidFill>
              <a:latin typeface="Calibri"/>
              <a:ea typeface="Calibri"/>
              <a:cs typeface="Calibri"/>
              <a:sym typeface="Calibri"/>
            </a:endParaRPr>
          </a:p>
        </p:txBody>
      </p:sp>
      <p:sp>
        <p:nvSpPr>
          <p:cNvPr id="1427" name="Google Shape;1427;p64"/>
          <p:cNvSpPr/>
          <p:nvPr/>
        </p:nvSpPr>
        <p:spPr>
          <a:xfrm>
            <a:off x="3461442" y="3206217"/>
            <a:ext cx="1954056" cy="185798"/>
          </a:xfrm>
          <a:prstGeom prst="rect">
            <a:avLst/>
          </a:prstGeom>
          <a:no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798">
              <a:solidFill>
                <a:srgbClr val="FFFFFF"/>
              </a:solidFill>
              <a:latin typeface="Calibri"/>
              <a:ea typeface="Calibri"/>
              <a:cs typeface="Calibri"/>
              <a:sym typeface="Calibri"/>
            </a:endParaRPr>
          </a:p>
        </p:txBody>
      </p:sp>
      <p:sp>
        <p:nvSpPr>
          <p:cNvPr id="1428" name="Google Shape;1428;p64"/>
          <p:cNvSpPr/>
          <p:nvPr/>
        </p:nvSpPr>
        <p:spPr>
          <a:xfrm>
            <a:off x="6703696" y="2502539"/>
            <a:ext cx="5100565" cy="636589"/>
          </a:xfrm>
          <a:prstGeom prst="rect">
            <a:avLst/>
          </a:prstGeom>
          <a:no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798">
              <a:solidFill>
                <a:srgbClr val="FFFFFF"/>
              </a:solidFill>
              <a:latin typeface="Calibri"/>
              <a:ea typeface="Calibri"/>
              <a:cs typeface="Calibri"/>
              <a:sym typeface="Calibri"/>
            </a:endParaRPr>
          </a:p>
        </p:txBody>
      </p:sp>
      <p:sp>
        <p:nvSpPr>
          <p:cNvPr id="1429" name="Google Shape;1429;p64"/>
          <p:cNvSpPr/>
          <p:nvPr/>
        </p:nvSpPr>
        <p:spPr>
          <a:xfrm>
            <a:off x="6703698" y="3139587"/>
            <a:ext cx="1518854" cy="190429"/>
          </a:xfrm>
          <a:prstGeom prst="rect">
            <a:avLst/>
          </a:prstGeom>
          <a:no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798">
              <a:solidFill>
                <a:srgbClr val="FFFFFF"/>
              </a:solidFill>
              <a:latin typeface="Calibri"/>
              <a:ea typeface="Calibri"/>
              <a:cs typeface="Calibri"/>
              <a:sym typeface="Calibri"/>
            </a:endParaRPr>
          </a:p>
        </p:txBody>
      </p:sp>
      <p:sp>
        <p:nvSpPr>
          <p:cNvPr id="1430" name="Google Shape;1430;p64"/>
          <p:cNvSpPr/>
          <p:nvPr/>
        </p:nvSpPr>
        <p:spPr>
          <a:xfrm>
            <a:off x="6775504" y="3429001"/>
            <a:ext cx="5100565" cy="649440"/>
          </a:xfrm>
          <a:prstGeom prst="rect">
            <a:avLst/>
          </a:prstGeom>
          <a:no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798">
              <a:solidFill>
                <a:srgbClr val="FFFFFF"/>
              </a:solidFill>
              <a:latin typeface="Calibri"/>
              <a:ea typeface="Calibri"/>
              <a:cs typeface="Calibri"/>
              <a:sym typeface="Calibri"/>
            </a:endParaRPr>
          </a:p>
        </p:txBody>
      </p:sp>
      <p:sp>
        <p:nvSpPr>
          <p:cNvPr id="1431" name="Google Shape;1431;p64"/>
          <p:cNvSpPr/>
          <p:nvPr/>
        </p:nvSpPr>
        <p:spPr>
          <a:xfrm>
            <a:off x="6808926" y="4580578"/>
            <a:ext cx="5100565" cy="755778"/>
          </a:xfrm>
          <a:prstGeom prst="rect">
            <a:avLst/>
          </a:prstGeom>
          <a:no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798">
              <a:solidFill>
                <a:srgbClr val="FFFFFF"/>
              </a:solidFill>
              <a:latin typeface="Calibri"/>
              <a:ea typeface="Calibri"/>
              <a:cs typeface="Calibri"/>
              <a:sym typeface="Calibri"/>
            </a:endParaRPr>
          </a:p>
        </p:txBody>
      </p:sp>
      <p:sp>
        <p:nvSpPr>
          <p:cNvPr id="20"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a:defRPr/>
            </a:pPr>
            <a:r>
              <a:rPr lang="en-US" sz="1600" dirty="0">
                <a:solidFill>
                  <a:srgbClr val="75C042"/>
                </a:solidFill>
                <a:latin typeface="Cambria" panose="02040503050406030204" pitchFamily="18" charset="0"/>
                <a:ea typeface="Cambria" panose="02040503050406030204" pitchFamily="18" charset="0"/>
                <a:cs typeface="Corben"/>
                <a:sym typeface="Corben"/>
              </a:rPr>
              <a:t>www.anubhavtrainings.com</a:t>
            </a:r>
            <a:endParaRPr sz="1600" dirty="0">
              <a:solidFill>
                <a:srgbClr val="75C042"/>
              </a:solidFill>
              <a:latin typeface="Cambria" panose="02040503050406030204" pitchFamily="18" charset="0"/>
              <a:ea typeface="Cambria" panose="02040503050406030204" pitchFamily="18" charset="0"/>
              <a:cs typeface="Corben"/>
              <a:sym typeface="Corben"/>
            </a:endParaRPr>
          </a:p>
        </p:txBody>
      </p:sp>
      <p:pic>
        <p:nvPicPr>
          <p:cNvPr id="21"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C1632CF-E2D0-2069-F455-B3475029272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34</a:t>
            </a:fld>
            <a:endParaRPr lang="en-US"/>
          </a:p>
        </p:txBody>
      </p:sp>
      <p:sp>
        <p:nvSpPr>
          <p:cNvPr id="3" name="Title 2">
            <a:extLst>
              <a:ext uri="{FF2B5EF4-FFF2-40B4-BE49-F238E27FC236}">
                <a16:creationId xmlns:a16="http://schemas.microsoft.com/office/drawing/2014/main" id="{AB562DC5-FBEF-F6A8-D04A-5B1B70192227}"/>
              </a:ext>
            </a:extLst>
          </p:cNvPr>
          <p:cNvSpPr>
            <a:spLocks noGrp="1"/>
          </p:cNvSpPr>
          <p:nvPr>
            <p:ph type="title"/>
          </p:nvPr>
        </p:nvSpPr>
        <p:spPr/>
        <p:txBody>
          <a:bodyPr/>
          <a:lstStyle/>
          <a:p>
            <a:endParaRPr lang="en-IN"/>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5D12B59B-65BB-AC24-59C4-A2BF1DBF41C3}"/>
                  </a:ext>
                </a:extLst>
              </p14:cNvPr>
              <p14:cNvContentPartPr/>
              <p14:nvPr/>
            </p14:nvContentPartPr>
            <p14:xfrm>
              <a:off x="1583212" y="1626142"/>
              <a:ext cx="360" cy="360"/>
            </p14:xfrm>
          </p:contentPart>
        </mc:Choice>
        <mc:Fallback xmlns="">
          <p:pic>
            <p:nvPicPr>
              <p:cNvPr id="4" name="Ink 3">
                <a:extLst>
                  <a:ext uri="{FF2B5EF4-FFF2-40B4-BE49-F238E27FC236}">
                    <a16:creationId xmlns:a16="http://schemas.microsoft.com/office/drawing/2014/main" id="{5D12B59B-65BB-AC24-59C4-A2BF1DBF41C3}"/>
                  </a:ext>
                </a:extLst>
              </p:cNvPr>
              <p:cNvPicPr/>
              <p:nvPr/>
            </p:nvPicPr>
            <p:blipFill>
              <a:blip r:embed="rId3"/>
              <a:stretch>
                <a:fillRect/>
              </a:stretch>
            </p:blipFill>
            <p:spPr>
              <a:xfrm>
                <a:off x="1574572" y="1617142"/>
                <a:ext cx="18000" cy="18000"/>
              </a:xfrm>
              <a:prstGeom prst="rect">
                <a:avLst/>
              </a:prstGeom>
            </p:spPr>
          </p:pic>
        </mc:Fallback>
      </mc:AlternateContent>
      <p:grpSp>
        <p:nvGrpSpPr>
          <p:cNvPr id="55" name="Group 54">
            <a:extLst>
              <a:ext uri="{FF2B5EF4-FFF2-40B4-BE49-F238E27FC236}">
                <a16:creationId xmlns:a16="http://schemas.microsoft.com/office/drawing/2014/main" id="{C636178B-9E3F-DE20-42E1-A72BF4F23AFD}"/>
              </a:ext>
            </a:extLst>
          </p:cNvPr>
          <p:cNvGrpSpPr/>
          <p:nvPr/>
        </p:nvGrpSpPr>
        <p:grpSpPr>
          <a:xfrm>
            <a:off x="1442092" y="1201702"/>
            <a:ext cx="3967920" cy="4003920"/>
            <a:chOff x="1442092" y="1201702"/>
            <a:chExt cx="3967920" cy="4003920"/>
          </a:xfrm>
        </p:grpSpPr>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576ED1A5-2BA8-CCA8-60E9-DBAD93FC24EF}"/>
                    </a:ext>
                  </a:extLst>
                </p14:cNvPr>
                <p14:cNvContentPartPr/>
                <p14:nvPr/>
              </p14:nvContentPartPr>
              <p14:xfrm>
                <a:off x="1603012" y="1624342"/>
                <a:ext cx="154440" cy="349200"/>
              </p14:xfrm>
            </p:contentPart>
          </mc:Choice>
          <mc:Fallback xmlns="">
            <p:pic>
              <p:nvPicPr>
                <p:cNvPr id="5" name="Ink 4">
                  <a:extLst>
                    <a:ext uri="{FF2B5EF4-FFF2-40B4-BE49-F238E27FC236}">
                      <a16:creationId xmlns:a16="http://schemas.microsoft.com/office/drawing/2014/main" id="{576ED1A5-2BA8-CCA8-60E9-DBAD93FC24EF}"/>
                    </a:ext>
                  </a:extLst>
                </p:cNvPr>
                <p:cNvPicPr/>
                <p:nvPr/>
              </p:nvPicPr>
              <p:blipFill>
                <a:blip r:embed="rId5"/>
                <a:stretch>
                  <a:fillRect/>
                </a:stretch>
              </p:blipFill>
              <p:spPr>
                <a:xfrm>
                  <a:off x="1594012" y="1615702"/>
                  <a:ext cx="172080" cy="3668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AA9DC793-44C7-4C1C-6E90-D1B06D5312D0}"/>
                    </a:ext>
                  </a:extLst>
                </p14:cNvPr>
                <p14:cNvContentPartPr/>
                <p14:nvPr/>
              </p14:nvContentPartPr>
              <p14:xfrm>
                <a:off x="1569532" y="1752502"/>
                <a:ext cx="329400" cy="203400"/>
              </p14:xfrm>
            </p:contentPart>
          </mc:Choice>
          <mc:Fallback xmlns="">
            <p:pic>
              <p:nvPicPr>
                <p:cNvPr id="6" name="Ink 5">
                  <a:extLst>
                    <a:ext uri="{FF2B5EF4-FFF2-40B4-BE49-F238E27FC236}">
                      <a16:creationId xmlns:a16="http://schemas.microsoft.com/office/drawing/2014/main" id="{AA9DC793-44C7-4C1C-6E90-D1B06D5312D0}"/>
                    </a:ext>
                  </a:extLst>
                </p:cNvPr>
                <p:cNvPicPr/>
                <p:nvPr/>
              </p:nvPicPr>
              <p:blipFill>
                <a:blip r:embed="rId7"/>
                <a:stretch>
                  <a:fillRect/>
                </a:stretch>
              </p:blipFill>
              <p:spPr>
                <a:xfrm>
                  <a:off x="1560892" y="1743862"/>
                  <a:ext cx="347040" cy="2210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7" name="Ink 6">
                  <a:extLst>
                    <a:ext uri="{FF2B5EF4-FFF2-40B4-BE49-F238E27FC236}">
                      <a16:creationId xmlns:a16="http://schemas.microsoft.com/office/drawing/2014/main" id="{12CE2577-2E54-1900-8243-6EEBF7714A95}"/>
                    </a:ext>
                  </a:extLst>
                </p14:cNvPr>
                <p14:cNvContentPartPr/>
                <p14:nvPr/>
              </p14:nvContentPartPr>
              <p14:xfrm>
                <a:off x="1504012" y="2432182"/>
                <a:ext cx="171360" cy="506880"/>
              </p14:xfrm>
            </p:contentPart>
          </mc:Choice>
          <mc:Fallback xmlns="">
            <p:pic>
              <p:nvPicPr>
                <p:cNvPr id="7" name="Ink 6">
                  <a:extLst>
                    <a:ext uri="{FF2B5EF4-FFF2-40B4-BE49-F238E27FC236}">
                      <a16:creationId xmlns:a16="http://schemas.microsoft.com/office/drawing/2014/main" id="{12CE2577-2E54-1900-8243-6EEBF7714A95}"/>
                    </a:ext>
                  </a:extLst>
                </p:cNvPr>
                <p:cNvPicPr/>
                <p:nvPr/>
              </p:nvPicPr>
              <p:blipFill>
                <a:blip r:embed="rId9"/>
                <a:stretch>
                  <a:fillRect/>
                </a:stretch>
              </p:blipFill>
              <p:spPr>
                <a:xfrm>
                  <a:off x="1495012" y="2423542"/>
                  <a:ext cx="189000" cy="5245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8" name="Ink 7">
                  <a:extLst>
                    <a:ext uri="{FF2B5EF4-FFF2-40B4-BE49-F238E27FC236}">
                      <a16:creationId xmlns:a16="http://schemas.microsoft.com/office/drawing/2014/main" id="{281623E3-23F1-5AFC-D47D-14BEECEC4C1C}"/>
                    </a:ext>
                  </a:extLst>
                </p14:cNvPr>
                <p14:cNvContentPartPr/>
                <p14:nvPr/>
              </p14:nvContentPartPr>
              <p14:xfrm>
                <a:off x="1442092" y="2676982"/>
                <a:ext cx="164880" cy="109440"/>
              </p14:xfrm>
            </p:contentPart>
          </mc:Choice>
          <mc:Fallback xmlns="">
            <p:pic>
              <p:nvPicPr>
                <p:cNvPr id="8" name="Ink 7">
                  <a:extLst>
                    <a:ext uri="{FF2B5EF4-FFF2-40B4-BE49-F238E27FC236}">
                      <a16:creationId xmlns:a16="http://schemas.microsoft.com/office/drawing/2014/main" id="{281623E3-23F1-5AFC-D47D-14BEECEC4C1C}"/>
                    </a:ext>
                  </a:extLst>
                </p:cNvPr>
                <p:cNvPicPr/>
                <p:nvPr/>
              </p:nvPicPr>
              <p:blipFill>
                <a:blip r:embed="rId11"/>
                <a:stretch>
                  <a:fillRect/>
                </a:stretch>
              </p:blipFill>
              <p:spPr>
                <a:xfrm>
                  <a:off x="1433092" y="2668342"/>
                  <a:ext cx="18252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9" name="Ink 8">
                  <a:extLst>
                    <a:ext uri="{FF2B5EF4-FFF2-40B4-BE49-F238E27FC236}">
                      <a16:creationId xmlns:a16="http://schemas.microsoft.com/office/drawing/2014/main" id="{D6D73086-766A-2E34-DB14-75F39CE5C86C}"/>
                    </a:ext>
                  </a:extLst>
                </p14:cNvPr>
                <p14:cNvContentPartPr/>
                <p14:nvPr/>
              </p14:nvContentPartPr>
              <p14:xfrm>
                <a:off x="1754572" y="2608582"/>
                <a:ext cx="164520" cy="246240"/>
              </p14:xfrm>
            </p:contentPart>
          </mc:Choice>
          <mc:Fallback xmlns="">
            <p:pic>
              <p:nvPicPr>
                <p:cNvPr id="9" name="Ink 8">
                  <a:extLst>
                    <a:ext uri="{FF2B5EF4-FFF2-40B4-BE49-F238E27FC236}">
                      <a16:creationId xmlns:a16="http://schemas.microsoft.com/office/drawing/2014/main" id="{D6D73086-766A-2E34-DB14-75F39CE5C86C}"/>
                    </a:ext>
                  </a:extLst>
                </p:cNvPr>
                <p:cNvPicPr/>
                <p:nvPr/>
              </p:nvPicPr>
              <p:blipFill>
                <a:blip r:embed="rId13"/>
                <a:stretch>
                  <a:fillRect/>
                </a:stretch>
              </p:blipFill>
              <p:spPr>
                <a:xfrm>
                  <a:off x="1745572" y="2599582"/>
                  <a:ext cx="182160" cy="2638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2" name="Ink 11">
                  <a:extLst>
                    <a:ext uri="{FF2B5EF4-FFF2-40B4-BE49-F238E27FC236}">
                      <a16:creationId xmlns:a16="http://schemas.microsoft.com/office/drawing/2014/main" id="{ED79DF7C-EDF2-43F3-D474-3B1906315595}"/>
                    </a:ext>
                  </a:extLst>
                </p14:cNvPr>
                <p14:cNvContentPartPr/>
                <p14:nvPr/>
              </p14:nvContentPartPr>
              <p14:xfrm>
                <a:off x="1909012" y="1201702"/>
                <a:ext cx="24480" cy="122040"/>
              </p14:xfrm>
            </p:contentPart>
          </mc:Choice>
          <mc:Fallback xmlns="">
            <p:pic>
              <p:nvPicPr>
                <p:cNvPr id="12" name="Ink 11">
                  <a:extLst>
                    <a:ext uri="{FF2B5EF4-FFF2-40B4-BE49-F238E27FC236}">
                      <a16:creationId xmlns:a16="http://schemas.microsoft.com/office/drawing/2014/main" id="{ED79DF7C-EDF2-43F3-D474-3B1906315595}"/>
                    </a:ext>
                  </a:extLst>
                </p:cNvPr>
                <p:cNvPicPr/>
                <p:nvPr/>
              </p:nvPicPr>
              <p:blipFill>
                <a:blip r:embed="rId15"/>
                <a:stretch>
                  <a:fillRect/>
                </a:stretch>
              </p:blipFill>
              <p:spPr>
                <a:xfrm>
                  <a:off x="1900012" y="1192702"/>
                  <a:ext cx="42120" cy="1396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3" name="Ink 12">
                  <a:extLst>
                    <a:ext uri="{FF2B5EF4-FFF2-40B4-BE49-F238E27FC236}">
                      <a16:creationId xmlns:a16="http://schemas.microsoft.com/office/drawing/2014/main" id="{A056E326-7D54-7A26-4D35-5F2DDD461D8A}"/>
                    </a:ext>
                  </a:extLst>
                </p14:cNvPr>
                <p14:cNvContentPartPr/>
                <p14:nvPr/>
              </p14:nvContentPartPr>
              <p14:xfrm>
                <a:off x="1807852" y="2079742"/>
                <a:ext cx="111240" cy="167760"/>
              </p14:xfrm>
            </p:contentPart>
          </mc:Choice>
          <mc:Fallback xmlns="">
            <p:pic>
              <p:nvPicPr>
                <p:cNvPr id="13" name="Ink 12">
                  <a:extLst>
                    <a:ext uri="{FF2B5EF4-FFF2-40B4-BE49-F238E27FC236}">
                      <a16:creationId xmlns:a16="http://schemas.microsoft.com/office/drawing/2014/main" id="{A056E326-7D54-7A26-4D35-5F2DDD461D8A}"/>
                    </a:ext>
                  </a:extLst>
                </p:cNvPr>
                <p:cNvPicPr/>
                <p:nvPr/>
              </p:nvPicPr>
              <p:blipFill>
                <a:blip r:embed="rId17"/>
                <a:stretch>
                  <a:fillRect/>
                </a:stretch>
              </p:blipFill>
              <p:spPr>
                <a:xfrm>
                  <a:off x="1798852" y="2071102"/>
                  <a:ext cx="128880" cy="1854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0" name="Ink 9">
                  <a:extLst>
                    <a:ext uri="{FF2B5EF4-FFF2-40B4-BE49-F238E27FC236}">
                      <a16:creationId xmlns:a16="http://schemas.microsoft.com/office/drawing/2014/main" id="{8323EDF4-D9A2-1D71-7337-2D0C20A3A26F}"/>
                    </a:ext>
                  </a:extLst>
                </p14:cNvPr>
                <p14:cNvContentPartPr/>
                <p14:nvPr/>
              </p14:nvContentPartPr>
              <p14:xfrm>
                <a:off x="1466572" y="3361342"/>
                <a:ext cx="165960" cy="552600"/>
              </p14:xfrm>
            </p:contentPart>
          </mc:Choice>
          <mc:Fallback xmlns="">
            <p:pic>
              <p:nvPicPr>
                <p:cNvPr id="10" name="Ink 9">
                  <a:extLst>
                    <a:ext uri="{FF2B5EF4-FFF2-40B4-BE49-F238E27FC236}">
                      <a16:creationId xmlns:a16="http://schemas.microsoft.com/office/drawing/2014/main" id="{8323EDF4-D9A2-1D71-7337-2D0C20A3A26F}"/>
                    </a:ext>
                  </a:extLst>
                </p:cNvPr>
                <p:cNvPicPr/>
                <p:nvPr/>
              </p:nvPicPr>
              <p:blipFill>
                <a:blip r:embed="rId19"/>
                <a:stretch>
                  <a:fillRect/>
                </a:stretch>
              </p:blipFill>
              <p:spPr>
                <a:xfrm>
                  <a:off x="1457932" y="3352342"/>
                  <a:ext cx="183600" cy="5702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1" name="Ink 10">
                  <a:extLst>
                    <a:ext uri="{FF2B5EF4-FFF2-40B4-BE49-F238E27FC236}">
                      <a16:creationId xmlns:a16="http://schemas.microsoft.com/office/drawing/2014/main" id="{48F0350B-DFE7-2F99-A30F-90904E86BEE9}"/>
                    </a:ext>
                  </a:extLst>
                </p14:cNvPr>
                <p14:cNvContentPartPr/>
                <p14:nvPr/>
              </p14:nvContentPartPr>
              <p14:xfrm>
                <a:off x="1767172" y="3521542"/>
                <a:ext cx="196560" cy="204480"/>
              </p14:xfrm>
            </p:contentPart>
          </mc:Choice>
          <mc:Fallback xmlns="">
            <p:pic>
              <p:nvPicPr>
                <p:cNvPr id="11" name="Ink 10">
                  <a:extLst>
                    <a:ext uri="{FF2B5EF4-FFF2-40B4-BE49-F238E27FC236}">
                      <a16:creationId xmlns:a16="http://schemas.microsoft.com/office/drawing/2014/main" id="{48F0350B-DFE7-2F99-A30F-90904E86BEE9}"/>
                    </a:ext>
                  </a:extLst>
                </p:cNvPr>
                <p:cNvPicPr/>
                <p:nvPr/>
              </p:nvPicPr>
              <p:blipFill>
                <a:blip r:embed="rId21"/>
                <a:stretch>
                  <a:fillRect/>
                </a:stretch>
              </p:blipFill>
              <p:spPr>
                <a:xfrm>
                  <a:off x="1758172" y="3512902"/>
                  <a:ext cx="214200" cy="2221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4" name="Ink 13">
                  <a:extLst>
                    <a:ext uri="{FF2B5EF4-FFF2-40B4-BE49-F238E27FC236}">
                      <a16:creationId xmlns:a16="http://schemas.microsoft.com/office/drawing/2014/main" id="{DE26FA32-74C1-5AED-B1F1-34E073DF0C87}"/>
                    </a:ext>
                  </a:extLst>
                </p14:cNvPr>
                <p14:cNvContentPartPr/>
                <p14:nvPr/>
              </p14:nvContentPartPr>
              <p14:xfrm>
                <a:off x="1731172" y="3097462"/>
                <a:ext cx="154800" cy="191520"/>
              </p14:xfrm>
            </p:contentPart>
          </mc:Choice>
          <mc:Fallback xmlns="">
            <p:pic>
              <p:nvPicPr>
                <p:cNvPr id="14" name="Ink 13">
                  <a:extLst>
                    <a:ext uri="{FF2B5EF4-FFF2-40B4-BE49-F238E27FC236}">
                      <a16:creationId xmlns:a16="http://schemas.microsoft.com/office/drawing/2014/main" id="{DE26FA32-74C1-5AED-B1F1-34E073DF0C87}"/>
                    </a:ext>
                  </a:extLst>
                </p:cNvPr>
                <p:cNvPicPr/>
                <p:nvPr/>
              </p:nvPicPr>
              <p:blipFill>
                <a:blip r:embed="rId23"/>
                <a:stretch>
                  <a:fillRect/>
                </a:stretch>
              </p:blipFill>
              <p:spPr>
                <a:xfrm>
                  <a:off x="1722172" y="3088462"/>
                  <a:ext cx="172440" cy="2091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6" name="Ink 25">
                  <a:extLst>
                    <a:ext uri="{FF2B5EF4-FFF2-40B4-BE49-F238E27FC236}">
                      <a16:creationId xmlns:a16="http://schemas.microsoft.com/office/drawing/2014/main" id="{5E49C39F-53F3-1572-8B77-A64B96C535A3}"/>
                    </a:ext>
                  </a:extLst>
                </p14:cNvPr>
                <p14:cNvContentPartPr/>
                <p14:nvPr/>
              </p14:nvContentPartPr>
              <p14:xfrm>
                <a:off x="4380412" y="3026902"/>
                <a:ext cx="185400" cy="456120"/>
              </p14:xfrm>
            </p:contentPart>
          </mc:Choice>
          <mc:Fallback xmlns="">
            <p:pic>
              <p:nvPicPr>
                <p:cNvPr id="26" name="Ink 25">
                  <a:extLst>
                    <a:ext uri="{FF2B5EF4-FFF2-40B4-BE49-F238E27FC236}">
                      <a16:creationId xmlns:a16="http://schemas.microsoft.com/office/drawing/2014/main" id="{5E49C39F-53F3-1572-8B77-A64B96C535A3}"/>
                    </a:ext>
                  </a:extLst>
                </p:cNvPr>
                <p:cNvPicPr/>
                <p:nvPr/>
              </p:nvPicPr>
              <p:blipFill>
                <a:blip r:embed="rId25"/>
                <a:stretch>
                  <a:fillRect/>
                </a:stretch>
              </p:blipFill>
              <p:spPr>
                <a:xfrm>
                  <a:off x="4371772" y="3017902"/>
                  <a:ext cx="203040" cy="4737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7" name="Ink 26">
                  <a:extLst>
                    <a:ext uri="{FF2B5EF4-FFF2-40B4-BE49-F238E27FC236}">
                      <a16:creationId xmlns:a16="http://schemas.microsoft.com/office/drawing/2014/main" id="{4A96ADD5-0F08-1444-BF5A-32F10D6F0A59}"/>
                    </a:ext>
                  </a:extLst>
                </p14:cNvPr>
                <p14:cNvContentPartPr/>
                <p14:nvPr/>
              </p14:nvContentPartPr>
              <p14:xfrm>
                <a:off x="4412092" y="3214102"/>
                <a:ext cx="150120" cy="75240"/>
              </p14:xfrm>
            </p:contentPart>
          </mc:Choice>
          <mc:Fallback xmlns="">
            <p:pic>
              <p:nvPicPr>
                <p:cNvPr id="27" name="Ink 26">
                  <a:extLst>
                    <a:ext uri="{FF2B5EF4-FFF2-40B4-BE49-F238E27FC236}">
                      <a16:creationId xmlns:a16="http://schemas.microsoft.com/office/drawing/2014/main" id="{4A96ADD5-0F08-1444-BF5A-32F10D6F0A59}"/>
                    </a:ext>
                  </a:extLst>
                </p:cNvPr>
                <p:cNvPicPr/>
                <p:nvPr/>
              </p:nvPicPr>
              <p:blipFill>
                <a:blip r:embed="rId27"/>
                <a:stretch>
                  <a:fillRect/>
                </a:stretch>
              </p:blipFill>
              <p:spPr>
                <a:xfrm>
                  <a:off x="4403452" y="3205462"/>
                  <a:ext cx="167760" cy="928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8" name="Ink 27">
                  <a:extLst>
                    <a:ext uri="{FF2B5EF4-FFF2-40B4-BE49-F238E27FC236}">
                      <a16:creationId xmlns:a16="http://schemas.microsoft.com/office/drawing/2014/main" id="{7A016259-A92D-1C7B-2B9C-03E0339114E7}"/>
                    </a:ext>
                  </a:extLst>
                </p14:cNvPr>
                <p14:cNvContentPartPr/>
                <p14:nvPr/>
              </p14:nvContentPartPr>
              <p14:xfrm>
                <a:off x="4676332" y="3156862"/>
                <a:ext cx="141120" cy="214200"/>
              </p14:xfrm>
            </p:contentPart>
          </mc:Choice>
          <mc:Fallback xmlns="">
            <p:pic>
              <p:nvPicPr>
                <p:cNvPr id="28" name="Ink 27">
                  <a:extLst>
                    <a:ext uri="{FF2B5EF4-FFF2-40B4-BE49-F238E27FC236}">
                      <a16:creationId xmlns:a16="http://schemas.microsoft.com/office/drawing/2014/main" id="{7A016259-A92D-1C7B-2B9C-03E0339114E7}"/>
                    </a:ext>
                  </a:extLst>
                </p:cNvPr>
                <p:cNvPicPr/>
                <p:nvPr/>
              </p:nvPicPr>
              <p:blipFill>
                <a:blip r:embed="rId29"/>
                <a:stretch>
                  <a:fillRect/>
                </a:stretch>
              </p:blipFill>
              <p:spPr>
                <a:xfrm>
                  <a:off x="4667332" y="3148222"/>
                  <a:ext cx="158760" cy="23184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9" name="Ink 28">
                  <a:extLst>
                    <a:ext uri="{FF2B5EF4-FFF2-40B4-BE49-F238E27FC236}">
                      <a16:creationId xmlns:a16="http://schemas.microsoft.com/office/drawing/2014/main" id="{1C429183-A063-A517-615F-270918FC1683}"/>
                    </a:ext>
                  </a:extLst>
                </p14:cNvPr>
                <p14:cNvContentPartPr/>
                <p14:nvPr/>
              </p14:nvContentPartPr>
              <p14:xfrm>
                <a:off x="4344772" y="3886222"/>
                <a:ext cx="123120" cy="428040"/>
              </p14:xfrm>
            </p:contentPart>
          </mc:Choice>
          <mc:Fallback xmlns="">
            <p:pic>
              <p:nvPicPr>
                <p:cNvPr id="29" name="Ink 28">
                  <a:extLst>
                    <a:ext uri="{FF2B5EF4-FFF2-40B4-BE49-F238E27FC236}">
                      <a16:creationId xmlns:a16="http://schemas.microsoft.com/office/drawing/2014/main" id="{1C429183-A063-A517-615F-270918FC1683}"/>
                    </a:ext>
                  </a:extLst>
                </p:cNvPr>
                <p:cNvPicPr/>
                <p:nvPr/>
              </p:nvPicPr>
              <p:blipFill>
                <a:blip r:embed="rId31"/>
                <a:stretch>
                  <a:fillRect/>
                </a:stretch>
              </p:blipFill>
              <p:spPr>
                <a:xfrm>
                  <a:off x="4335772" y="3877582"/>
                  <a:ext cx="140760" cy="44568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0" name="Ink 29">
                  <a:extLst>
                    <a:ext uri="{FF2B5EF4-FFF2-40B4-BE49-F238E27FC236}">
                      <a16:creationId xmlns:a16="http://schemas.microsoft.com/office/drawing/2014/main" id="{82B57E9F-0BA6-FEBF-2C39-8E14B6298619}"/>
                    </a:ext>
                  </a:extLst>
                </p14:cNvPr>
                <p14:cNvContentPartPr/>
                <p14:nvPr/>
              </p14:nvContentPartPr>
              <p14:xfrm>
                <a:off x="4307692" y="4112302"/>
                <a:ext cx="155520" cy="42840"/>
              </p14:xfrm>
            </p:contentPart>
          </mc:Choice>
          <mc:Fallback xmlns="">
            <p:pic>
              <p:nvPicPr>
                <p:cNvPr id="30" name="Ink 29">
                  <a:extLst>
                    <a:ext uri="{FF2B5EF4-FFF2-40B4-BE49-F238E27FC236}">
                      <a16:creationId xmlns:a16="http://schemas.microsoft.com/office/drawing/2014/main" id="{82B57E9F-0BA6-FEBF-2C39-8E14B6298619}"/>
                    </a:ext>
                  </a:extLst>
                </p:cNvPr>
                <p:cNvPicPr/>
                <p:nvPr/>
              </p:nvPicPr>
              <p:blipFill>
                <a:blip r:embed="rId33"/>
                <a:stretch>
                  <a:fillRect/>
                </a:stretch>
              </p:blipFill>
              <p:spPr>
                <a:xfrm>
                  <a:off x="4299052" y="4103302"/>
                  <a:ext cx="173160" cy="6048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1" name="Ink 30">
                  <a:extLst>
                    <a:ext uri="{FF2B5EF4-FFF2-40B4-BE49-F238E27FC236}">
                      <a16:creationId xmlns:a16="http://schemas.microsoft.com/office/drawing/2014/main" id="{B9DCE2A9-C0BF-C254-A5FB-5D7CF37B0C0B}"/>
                    </a:ext>
                  </a:extLst>
                </p14:cNvPr>
                <p14:cNvContentPartPr/>
                <p14:nvPr/>
              </p14:nvContentPartPr>
              <p14:xfrm>
                <a:off x="4622692" y="4044622"/>
                <a:ext cx="109080" cy="165600"/>
              </p14:xfrm>
            </p:contentPart>
          </mc:Choice>
          <mc:Fallback xmlns="">
            <p:pic>
              <p:nvPicPr>
                <p:cNvPr id="31" name="Ink 30">
                  <a:extLst>
                    <a:ext uri="{FF2B5EF4-FFF2-40B4-BE49-F238E27FC236}">
                      <a16:creationId xmlns:a16="http://schemas.microsoft.com/office/drawing/2014/main" id="{B9DCE2A9-C0BF-C254-A5FB-5D7CF37B0C0B}"/>
                    </a:ext>
                  </a:extLst>
                </p:cNvPr>
                <p:cNvPicPr/>
                <p:nvPr/>
              </p:nvPicPr>
              <p:blipFill>
                <a:blip r:embed="rId35"/>
                <a:stretch>
                  <a:fillRect/>
                </a:stretch>
              </p:blipFill>
              <p:spPr>
                <a:xfrm>
                  <a:off x="4613692" y="4035982"/>
                  <a:ext cx="126720" cy="18324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32" name="Ink 31">
                  <a:extLst>
                    <a:ext uri="{FF2B5EF4-FFF2-40B4-BE49-F238E27FC236}">
                      <a16:creationId xmlns:a16="http://schemas.microsoft.com/office/drawing/2014/main" id="{DCA58E81-2DF4-676D-D28F-C3FB357E8647}"/>
                    </a:ext>
                  </a:extLst>
                </p14:cNvPr>
                <p14:cNvContentPartPr/>
                <p14:nvPr/>
              </p14:nvContentPartPr>
              <p14:xfrm>
                <a:off x="4706932" y="1236622"/>
                <a:ext cx="37800" cy="275040"/>
              </p14:xfrm>
            </p:contentPart>
          </mc:Choice>
          <mc:Fallback xmlns="">
            <p:pic>
              <p:nvPicPr>
                <p:cNvPr id="32" name="Ink 31">
                  <a:extLst>
                    <a:ext uri="{FF2B5EF4-FFF2-40B4-BE49-F238E27FC236}">
                      <a16:creationId xmlns:a16="http://schemas.microsoft.com/office/drawing/2014/main" id="{DCA58E81-2DF4-676D-D28F-C3FB357E8647}"/>
                    </a:ext>
                  </a:extLst>
                </p:cNvPr>
                <p:cNvPicPr/>
                <p:nvPr/>
              </p:nvPicPr>
              <p:blipFill>
                <a:blip r:embed="rId37"/>
                <a:stretch>
                  <a:fillRect/>
                </a:stretch>
              </p:blipFill>
              <p:spPr>
                <a:xfrm>
                  <a:off x="4697932" y="1227622"/>
                  <a:ext cx="55440" cy="29268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35" name="Ink 34">
                  <a:extLst>
                    <a:ext uri="{FF2B5EF4-FFF2-40B4-BE49-F238E27FC236}">
                      <a16:creationId xmlns:a16="http://schemas.microsoft.com/office/drawing/2014/main" id="{B5166CDD-8F31-0950-4C12-E424E063E254}"/>
                    </a:ext>
                  </a:extLst>
                </p14:cNvPr>
                <p14:cNvContentPartPr/>
                <p14:nvPr/>
              </p14:nvContentPartPr>
              <p14:xfrm>
                <a:off x="3902692" y="2903062"/>
                <a:ext cx="152640" cy="127800"/>
              </p14:xfrm>
            </p:contentPart>
          </mc:Choice>
          <mc:Fallback xmlns="">
            <p:pic>
              <p:nvPicPr>
                <p:cNvPr id="35" name="Ink 34">
                  <a:extLst>
                    <a:ext uri="{FF2B5EF4-FFF2-40B4-BE49-F238E27FC236}">
                      <a16:creationId xmlns:a16="http://schemas.microsoft.com/office/drawing/2014/main" id="{B5166CDD-8F31-0950-4C12-E424E063E254}"/>
                    </a:ext>
                  </a:extLst>
                </p:cNvPr>
                <p:cNvPicPr/>
                <p:nvPr/>
              </p:nvPicPr>
              <p:blipFill>
                <a:blip r:embed="rId39"/>
                <a:stretch>
                  <a:fillRect/>
                </a:stretch>
              </p:blipFill>
              <p:spPr>
                <a:xfrm>
                  <a:off x="3893692" y="2894062"/>
                  <a:ext cx="170280" cy="14544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6" name="Ink 35">
                  <a:extLst>
                    <a:ext uri="{FF2B5EF4-FFF2-40B4-BE49-F238E27FC236}">
                      <a16:creationId xmlns:a16="http://schemas.microsoft.com/office/drawing/2014/main" id="{28AE4023-1E50-7720-586F-49663938750A}"/>
                    </a:ext>
                  </a:extLst>
                </p14:cNvPr>
                <p14:cNvContentPartPr/>
                <p14:nvPr/>
              </p14:nvContentPartPr>
              <p14:xfrm>
                <a:off x="3865612" y="3754462"/>
                <a:ext cx="140040" cy="148320"/>
              </p14:xfrm>
            </p:contentPart>
          </mc:Choice>
          <mc:Fallback xmlns="">
            <p:pic>
              <p:nvPicPr>
                <p:cNvPr id="36" name="Ink 35">
                  <a:extLst>
                    <a:ext uri="{FF2B5EF4-FFF2-40B4-BE49-F238E27FC236}">
                      <a16:creationId xmlns:a16="http://schemas.microsoft.com/office/drawing/2014/main" id="{28AE4023-1E50-7720-586F-49663938750A}"/>
                    </a:ext>
                  </a:extLst>
                </p:cNvPr>
                <p:cNvPicPr/>
                <p:nvPr/>
              </p:nvPicPr>
              <p:blipFill>
                <a:blip r:embed="rId41"/>
                <a:stretch>
                  <a:fillRect/>
                </a:stretch>
              </p:blipFill>
              <p:spPr>
                <a:xfrm>
                  <a:off x="3856972" y="3745462"/>
                  <a:ext cx="157680" cy="16596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18" name="Ink 17">
                  <a:extLst>
                    <a:ext uri="{FF2B5EF4-FFF2-40B4-BE49-F238E27FC236}">
                      <a16:creationId xmlns:a16="http://schemas.microsoft.com/office/drawing/2014/main" id="{6DFC860B-5EF7-2A35-299B-D537B4E961E9}"/>
                    </a:ext>
                  </a:extLst>
                </p14:cNvPr>
                <p14:cNvContentPartPr/>
                <p14:nvPr/>
              </p14:nvContentPartPr>
              <p14:xfrm>
                <a:off x="4388332" y="1443622"/>
                <a:ext cx="146880" cy="454320"/>
              </p14:xfrm>
            </p:contentPart>
          </mc:Choice>
          <mc:Fallback xmlns="">
            <p:pic>
              <p:nvPicPr>
                <p:cNvPr id="18" name="Ink 17">
                  <a:extLst>
                    <a:ext uri="{FF2B5EF4-FFF2-40B4-BE49-F238E27FC236}">
                      <a16:creationId xmlns:a16="http://schemas.microsoft.com/office/drawing/2014/main" id="{6DFC860B-5EF7-2A35-299B-D537B4E961E9}"/>
                    </a:ext>
                  </a:extLst>
                </p:cNvPr>
                <p:cNvPicPr/>
                <p:nvPr/>
              </p:nvPicPr>
              <p:blipFill>
                <a:blip r:embed="rId43"/>
                <a:stretch>
                  <a:fillRect/>
                </a:stretch>
              </p:blipFill>
              <p:spPr>
                <a:xfrm>
                  <a:off x="4379692" y="1434982"/>
                  <a:ext cx="164520" cy="4719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19" name="Ink 18">
                  <a:extLst>
                    <a:ext uri="{FF2B5EF4-FFF2-40B4-BE49-F238E27FC236}">
                      <a16:creationId xmlns:a16="http://schemas.microsoft.com/office/drawing/2014/main" id="{2C3371A1-FBF4-DBEE-9A27-86E48C8025E7}"/>
                    </a:ext>
                  </a:extLst>
                </p14:cNvPr>
                <p14:cNvContentPartPr/>
                <p14:nvPr/>
              </p14:nvContentPartPr>
              <p14:xfrm>
                <a:off x="4277092" y="1704622"/>
                <a:ext cx="176400" cy="50760"/>
              </p14:xfrm>
            </p:contentPart>
          </mc:Choice>
          <mc:Fallback xmlns="">
            <p:pic>
              <p:nvPicPr>
                <p:cNvPr id="19" name="Ink 18">
                  <a:extLst>
                    <a:ext uri="{FF2B5EF4-FFF2-40B4-BE49-F238E27FC236}">
                      <a16:creationId xmlns:a16="http://schemas.microsoft.com/office/drawing/2014/main" id="{2C3371A1-FBF4-DBEE-9A27-86E48C8025E7}"/>
                    </a:ext>
                  </a:extLst>
                </p:cNvPr>
                <p:cNvPicPr/>
                <p:nvPr/>
              </p:nvPicPr>
              <p:blipFill>
                <a:blip r:embed="rId45"/>
                <a:stretch>
                  <a:fillRect/>
                </a:stretch>
              </p:blipFill>
              <p:spPr>
                <a:xfrm>
                  <a:off x="4268452" y="1695622"/>
                  <a:ext cx="194040" cy="684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20" name="Ink 19">
                  <a:extLst>
                    <a:ext uri="{FF2B5EF4-FFF2-40B4-BE49-F238E27FC236}">
                      <a16:creationId xmlns:a16="http://schemas.microsoft.com/office/drawing/2014/main" id="{3A3A7ADF-93A1-51B3-5CB1-EDA022EA1FA0}"/>
                    </a:ext>
                  </a:extLst>
                </p14:cNvPr>
                <p14:cNvContentPartPr/>
                <p14:nvPr/>
              </p14:nvContentPartPr>
              <p14:xfrm>
                <a:off x="4577692" y="1620022"/>
                <a:ext cx="30600" cy="198360"/>
              </p14:xfrm>
            </p:contentPart>
          </mc:Choice>
          <mc:Fallback xmlns="">
            <p:pic>
              <p:nvPicPr>
                <p:cNvPr id="20" name="Ink 19">
                  <a:extLst>
                    <a:ext uri="{FF2B5EF4-FFF2-40B4-BE49-F238E27FC236}">
                      <a16:creationId xmlns:a16="http://schemas.microsoft.com/office/drawing/2014/main" id="{3A3A7ADF-93A1-51B3-5CB1-EDA022EA1FA0}"/>
                    </a:ext>
                  </a:extLst>
                </p:cNvPr>
                <p:cNvPicPr/>
                <p:nvPr/>
              </p:nvPicPr>
              <p:blipFill>
                <a:blip r:embed="rId47"/>
                <a:stretch>
                  <a:fillRect/>
                </a:stretch>
              </p:blipFill>
              <p:spPr>
                <a:xfrm>
                  <a:off x="4569052" y="1611382"/>
                  <a:ext cx="4824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21" name="Ink 20">
                  <a:extLst>
                    <a:ext uri="{FF2B5EF4-FFF2-40B4-BE49-F238E27FC236}">
                      <a16:creationId xmlns:a16="http://schemas.microsoft.com/office/drawing/2014/main" id="{DF48AC49-0E87-F2ED-D45C-B9DA41B13177}"/>
                    </a:ext>
                  </a:extLst>
                </p14:cNvPr>
                <p14:cNvContentPartPr/>
                <p14:nvPr/>
              </p14:nvContentPartPr>
              <p14:xfrm>
                <a:off x="4461772" y="2172622"/>
                <a:ext cx="121320" cy="483120"/>
              </p14:xfrm>
            </p:contentPart>
          </mc:Choice>
          <mc:Fallback xmlns="">
            <p:pic>
              <p:nvPicPr>
                <p:cNvPr id="21" name="Ink 20">
                  <a:extLst>
                    <a:ext uri="{FF2B5EF4-FFF2-40B4-BE49-F238E27FC236}">
                      <a16:creationId xmlns:a16="http://schemas.microsoft.com/office/drawing/2014/main" id="{DF48AC49-0E87-F2ED-D45C-B9DA41B13177}"/>
                    </a:ext>
                  </a:extLst>
                </p:cNvPr>
                <p:cNvPicPr/>
                <p:nvPr/>
              </p:nvPicPr>
              <p:blipFill>
                <a:blip r:embed="rId49"/>
                <a:stretch>
                  <a:fillRect/>
                </a:stretch>
              </p:blipFill>
              <p:spPr>
                <a:xfrm>
                  <a:off x="4453132" y="2163982"/>
                  <a:ext cx="138960" cy="50076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22" name="Ink 21">
                  <a:extLst>
                    <a:ext uri="{FF2B5EF4-FFF2-40B4-BE49-F238E27FC236}">
                      <a16:creationId xmlns:a16="http://schemas.microsoft.com/office/drawing/2014/main" id="{70042B45-6B2C-8C6E-ACC6-5210305E5FA5}"/>
                    </a:ext>
                  </a:extLst>
                </p14:cNvPr>
                <p14:cNvContentPartPr/>
                <p14:nvPr/>
              </p14:nvContentPartPr>
              <p14:xfrm>
                <a:off x="4420732" y="2439382"/>
                <a:ext cx="151560" cy="33840"/>
              </p14:xfrm>
            </p:contentPart>
          </mc:Choice>
          <mc:Fallback xmlns="">
            <p:pic>
              <p:nvPicPr>
                <p:cNvPr id="22" name="Ink 21">
                  <a:extLst>
                    <a:ext uri="{FF2B5EF4-FFF2-40B4-BE49-F238E27FC236}">
                      <a16:creationId xmlns:a16="http://schemas.microsoft.com/office/drawing/2014/main" id="{70042B45-6B2C-8C6E-ACC6-5210305E5FA5}"/>
                    </a:ext>
                  </a:extLst>
                </p:cNvPr>
                <p:cNvPicPr/>
                <p:nvPr/>
              </p:nvPicPr>
              <p:blipFill>
                <a:blip r:embed="rId51"/>
                <a:stretch>
                  <a:fillRect/>
                </a:stretch>
              </p:blipFill>
              <p:spPr>
                <a:xfrm>
                  <a:off x="4412092" y="2430382"/>
                  <a:ext cx="169200" cy="5148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23" name="Ink 22">
                  <a:extLst>
                    <a:ext uri="{FF2B5EF4-FFF2-40B4-BE49-F238E27FC236}">
                      <a16:creationId xmlns:a16="http://schemas.microsoft.com/office/drawing/2014/main" id="{23CF38BB-89D9-BF3F-4F62-4421EEED6E75}"/>
                    </a:ext>
                  </a:extLst>
                </p14:cNvPr>
                <p14:cNvContentPartPr/>
                <p14:nvPr/>
              </p14:nvContentPartPr>
              <p14:xfrm>
                <a:off x="4628092" y="2422462"/>
                <a:ext cx="104040" cy="105480"/>
              </p14:xfrm>
            </p:contentPart>
          </mc:Choice>
          <mc:Fallback xmlns="">
            <p:pic>
              <p:nvPicPr>
                <p:cNvPr id="23" name="Ink 22">
                  <a:extLst>
                    <a:ext uri="{FF2B5EF4-FFF2-40B4-BE49-F238E27FC236}">
                      <a16:creationId xmlns:a16="http://schemas.microsoft.com/office/drawing/2014/main" id="{23CF38BB-89D9-BF3F-4F62-4421EEED6E75}"/>
                    </a:ext>
                  </a:extLst>
                </p:cNvPr>
                <p:cNvPicPr/>
                <p:nvPr/>
              </p:nvPicPr>
              <p:blipFill>
                <a:blip r:embed="rId53"/>
                <a:stretch>
                  <a:fillRect/>
                </a:stretch>
              </p:blipFill>
              <p:spPr>
                <a:xfrm>
                  <a:off x="4619092" y="2413462"/>
                  <a:ext cx="121680" cy="12312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7" name="Ink 36">
                  <a:extLst>
                    <a:ext uri="{FF2B5EF4-FFF2-40B4-BE49-F238E27FC236}">
                      <a16:creationId xmlns:a16="http://schemas.microsoft.com/office/drawing/2014/main" id="{667405CA-8F4A-D232-32FA-2A9D95000E57}"/>
                    </a:ext>
                  </a:extLst>
                </p14:cNvPr>
                <p14:cNvContentPartPr/>
                <p14:nvPr/>
              </p14:nvContentPartPr>
              <p14:xfrm>
                <a:off x="4288252" y="2104942"/>
                <a:ext cx="461880" cy="595080"/>
              </p14:xfrm>
            </p:contentPart>
          </mc:Choice>
          <mc:Fallback xmlns="">
            <p:pic>
              <p:nvPicPr>
                <p:cNvPr id="37" name="Ink 36">
                  <a:extLst>
                    <a:ext uri="{FF2B5EF4-FFF2-40B4-BE49-F238E27FC236}">
                      <a16:creationId xmlns:a16="http://schemas.microsoft.com/office/drawing/2014/main" id="{667405CA-8F4A-D232-32FA-2A9D95000E57}"/>
                    </a:ext>
                  </a:extLst>
                </p:cNvPr>
                <p:cNvPicPr/>
                <p:nvPr/>
              </p:nvPicPr>
              <p:blipFill>
                <a:blip r:embed="rId55"/>
                <a:stretch>
                  <a:fillRect/>
                </a:stretch>
              </p:blipFill>
              <p:spPr>
                <a:xfrm>
                  <a:off x="4279252" y="2096302"/>
                  <a:ext cx="479520" cy="61272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38" name="Ink 37">
                  <a:extLst>
                    <a:ext uri="{FF2B5EF4-FFF2-40B4-BE49-F238E27FC236}">
                      <a16:creationId xmlns:a16="http://schemas.microsoft.com/office/drawing/2014/main" id="{175E3220-FA92-5A0B-51F3-DF0170C72216}"/>
                    </a:ext>
                  </a:extLst>
                </p14:cNvPr>
                <p14:cNvContentPartPr/>
                <p14:nvPr/>
              </p14:nvContentPartPr>
              <p14:xfrm>
                <a:off x="4709452" y="2177662"/>
                <a:ext cx="194040" cy="148680"/>
              </p14:xfrm>
            </p:contentPart>
          </mc:Choice>
          <mc:Fallback xmlns="">
            <p:pic>
              <p:nvPicPr>
                <p:cNvPr id="38" name="Ink 37">
                  <a:extLst>
                    <a:ext uri="{FF2B5EF4-FFF2-40B4-BE49-F238E27FC236}">
                      <a16:creationId xmlns:a16="http://schemas.microsoft.com/office/drawing/2014/main" id="{175E3220-FA92-5A0B-51F3-DF0170C72216}"/>
                    </a:ext>
                  </a:extLst>
                </p:cNvPr>
                <p:cNvPicPr/>
                <p:nvPr/>
              </p:nvPicPr>
              <p:blipFill>
                <a:blip r:embed="rId57"/>
                <a:stretch>
                  <a:fillRect/>
                </a:stretch>
              </p:blipFill>
              <p:spPr>
                <a:xfrm>
                  <a:off x="4700812" y="2168662"/>
                  <a:ext cx="211680" cy="16632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40" name="Ink 39">
                  <a:extLst>
                    <a:ext uri="{FF2B5EF4-FFF2-40B4-BE49-F238E27FC236}">
                      <a16:creationId xmlns:a16="http://schemas.microsoft.com/office/drawing/2014/main" id="{88CBCACF-AC8A-DA5D-4B64-7BBC7C479767}"/>
                    </a:ext>
                  </a:extLst>
                </p14:cNvPr>
                <p14:cNvContentPartPr/>
                <p14:nvPr/>
              </p14:nvContentPartPr>
              <p14:xfrm>
                <a:off x="5012212" y="2022862"/>
                <a:ext cx="234360" cy="198000"/>
              </p14:xfrm>
            </p:contentPart>
          </mc:Choice>
          <mc:Fallback xmlns="">
            <p:pic>
              <p:nvPicPr>
                <p:cNvPr id="40" name="Ink 39">
                  <a:extLst>
                    <a:ext uri="{FF2B5EF4-FFF2-40B4-BE49-F238E27FC236}">
                      <a16:creationId xmlns:a16="http://schemas.microsoft.com/office/drawing/2014/main" id="{88CBCACF-AC8A-DA5D-4B64-7BBC7C479767}"/>
                    </a:ext>
                  </a:extLst>
                </p:cNvPr>
                <p:cNvPicPr/>
                <p:nvPr/>
              </p:nvPicPr>
              <p:blipFill>
                <a:blip r:embed="rId59"/>
                <a:stretch>
                  <a:fillRect/>
                </a:stretch>
              </p:blipFill>
              <p:spPr>
                <a:xfrm>
                  <a:off x="5003212" y="2013862"/>
                  <a:ext cx="252000" cy="21564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41" name="Ink 40">
                  <a:extLst>
                    <a:ext uri="{FF2B5EF4-FFF2-40B4-BE49-F238E27FC236}">
                      <a16:creationId xmlns:a16="http://schemas.microsoft.com/office/drawing/2014/main" id="{5A272855-8E3F-382E-1CEA-7451759CAFFB}"/>
                    </a:ext>
                  </a:extLst>
                </p14:cNvPr>
                <p14:cNvContentPartPr/>
                <p14:nvPr/>
              </p14:nvContentPartPr>
              <p14:xfrm>
                <a:off x="3917812" y="2949862"/>
                <a:ext cx="158040" cy="162720"/>
              </p14:xfrm>
            </p:contentPart>
          </mc:Choice>
          <mc:Fallback xmlns="">
            <p:pic>
              <p:nvPicPr>
                <p:cNvPr id="41" name="Ink 40">
                  <a:extLst>
                    <a:ext uri="{FF2B5EF4-FFF2-40B4-BE49-F238E27FC236}">
                      <a16:creationId xmlns:a16="http://schemas.microsoft.com/office/drawing/2014/main" id="{5A272855-8E3F-382E-1CEA-7451759CAFFB}"/>
                    </a:ext>
                  </a:extLst>
                </p:cNvPr>
                <p:cNvPicPr/>
                <p:nvPr/>
              </p:nvPicPr>
              <p:blipFill>
                <a:blip r:embed="rId61"/>
                <a:stretch>
                  <a:fillRect/>
                </a:stretch>
              </p:blipFill>
              <p:spPr>
                <a:xfrm>
                  <a:off x="3909172" y="2940862"/>
                  <a:ext cx="175680" cy="18036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42" name="Ink 41">
                  <a:extLst>
                    <a:ext uri="{FF2B5EF4-FFF2-40B4-BE49-F238E27FC236}">
                      <a16:creationId xmlns:a16="http://schemas.microsoft.com/office/drawing/2014/main" id="{524B3B33-94BA-4201-1090-2BB53DD855A1}"/>
                    </a:ext>
                  </a:extLst>
                </p14:cNvPr>
                <p14:cNvContentPartPr/>
                <p14:nvPr/>
              </p14:nvContentPartPr>
              <p14:xfrm>
                <a:off x="3877492" y="2926822"/>
                <a:ext cx="216360" cy="244080"/>
              </p14:xfrm>
            </p:contentPart>
          </mc:Choice>
          <mc:Fallback xmlns="">
            <p:pic>
              <p:nvPicPr>
                <p:cNvPr id="42" name="Ink 41">
                  <a:extLst>
                    <a:ext uri="{FF2B5EF4-FFF2-40B4-BE49-F238E27FC236}">
                      <a16:creationId xmlns:a16="http://schemas.microsoft.com/office/drawing/2014/main" id="{524B3B33-94BA-4201-1090-2BB53DD855A1}"/>
                    </a:ext>
                  </a:extLst>
                </p:cNvPr>
                <p:cNvPicPr/>
                <p:nvPr/>
              </p:nvPicPr>
              <p:blipFill>
                <a:blip r:embed="rId63"/>
                <a:stretch>
                  <a:fillRect/>
                </a:stretch>
              </p:blipFill>
              <p:spPr>
                <a:xfrm>
                  <a:off x="3868492" y="2918182"/>
                  <a:ext cx="234000" cy="26172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43" name="Ink 42">
                  <a:extLst>
                    <a:ext uri="{FF2B5EF4-FFF2-40B4-BE49-F238E27FC236}">
                      <a16:creationId xmlns:a16="http://schemas.microsoft.com/office/drawing/2014/main" id="{81F16AF2-389C-D248-16ED-F1CC8C2737CA}"/>
                    </a:ext>
                  </a:extLst>
                </p14:cNvPr>
                <p14:cNvContentPartPr/>
                <p14:nvPr/>
              </p14:nvContentPartPr>
              <p14:xfrm>
                <a:off x="5127052" y="2841142"/>
                <a:ext cx="158760" cy="186120"/>
              </p14:xfrm>
            </p:contentPart>
          </mc:Choice>
          <mc:Fallback xmlns="">
            <p:pic>
              <p:nvPicPr>
                <p:cNvPr id="43" name="Ink 42">
                  <a:extLst>
                    <a:ext uri="{FF2B5EF4-FFF2-40B4-BE49-F238E27FC236}">
                      <a16:creationId xmlns:a16="http://schemas.microsoft.com/office/drawing/2014/main" id="{81F16AF2-389C-D248-16ED-F1CC8C2737CA}"/>
                    </a:ext>
                  </a:extLst>
                </p:cNvPr>
                <p:cNvPicPr/>
                <p:nvPr/>
              </p:nvPicPr>
              <p:blipFill>
                <a:blip r:embed="rId65"/>
                <a:stretch>
                  <a:fillRect/>
                </a:stretch>
              </p:blipFill>
              <p:spPr>
                <a:xfrm>
                  <a:off x="5118052" y="2832502"/>
                  <a:ext cx="176400" cy="20376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44" name="Ink 43">
                  <a:extLst>
                    <a:ext uri="{FF2B5EF4-FFF2-40B4-BE49-F238E27FC236}">
                      <a16:creationId xmlns:a16="http://schemas.microsoft.com/office/drawing/2014/main" id="{33E0158F-E6FA-41C9-BFE3-47CC2B927FDB}"/>
                    </a:ext>
                  </a:extLst>
                </p14:cNvPr>
                <p14:cNvContentPartPr/>
                <p14:nvPr/>
              </p14:nvContentPartPr>
              <p14:xfrm>
                <a:off x="3862732" y="3783262"/>
                <a:ext cx="108000" cy="152640"/>
              </p14:xfrm>
            </p:contentPart>
          </mc:Choice>
          <mc:Fallback xmlns="">
            <p:pic>
              <p:nvPicPr>
                <p:cNvPr id="44" name="Ink 43">
                  <a:extLst>
                    <a:ext uri="{FF2B5EF4-FFF2-40B4-BE49-F238E27FC236}">
                      <a16:creationId xmlns:a16="http://schemas.microsoft.com/office/drawing/2014/main" id="{33E0158F-E6FA-41C9-BFE3-47CC2B927FDB}"/>
                    </a:ext>
                  </a:extLst>
                </p:cNvPr>
                <p:cNvPicPr/>
                <p:nvPr/>
              </p:nvPicPr>
              <p:blipFill>
                <a:blip r:embed="rId67"/>
                <a:stretch>
                  <a:fillRect/>
                </a:stretch>
              </p:blipFill>
              <p:spPr>
                <a:xfrm>
                  <a:off x="3853732" y="3774622"/>
                  <a:ext cx="125640" cy="17028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45" name="Ink 44">
                  <a:extLst>
                    <a:ext uri="{FF2B5EF4-FFF2-40B4-BE49-F238E27FC236}">
                      <a16:creationId xmlns:a16="http://schemas.microsoft.com/office/drawing/2014/main" id="{DE9F8FAE-33F0-5D55-5DD4-CADA14627E62}"/>
                    </a:ext>
                  </a:extLst>
                </p14:cNvPr>
                <p14:cNvContentPartPr/>
                <p14:nvPr/>
              </p14:nvContentPartPr>
              <p14:xfrm>
                <a:off x="3806572" y="3763462"/>
                <a:ext cx="189000" cy="204480"/>
              </p14:xfrm>
            </p:contentPart>
          </mc:Choice>
          <mc:Fallback xmlns="">
            <p:pic>
              <p:nvPicPr>
                <p:cNvPr id="45" name="Ink 44">
                  <a:extLst>
                    <a:ext uri="{FF2B5EF4-FFF2-40B4-BE49-F238E27FC236}">
                      <a16:creationId xmlns:a16="http://schemas.microsoft.com/office/drawing/2014/main" id="{DE9F8FAE-33F0-5D55-5DD4-CADA14627E62}"/>
                    </a:ext>
                  </a:extLst>
                </p:cNvPr>
                <p:cNvPicPr/>
                <p:nvPr/>
              </p:nvPicPr>
              <p:blipFill>
                <a:blip r:embed="rId69"/>
                <a:stretch>
                  <a:fillRect/>
                </a:stretch>
              </p:blipFill>
              <p:spPr>
                <a:xfrm>
                  <a:off x="3797572" y="3754822"/>
                  <a:ext cx="206640" cy="22212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46" name="Ink 45">
                  <a:extLst>
                    <a:ext uri="{FF2B5EF4-FFF2-40B4-BE49-F238E27FC236}">
                      <a16:creationId xmlns:a16="http://schemas.microsoft.com/office/drawing/2014/main" id="{16E81906-06B5-7AC6-F659-17CAF9F99A2E}"/>
                    </a:ext>
                  </a:extLst>
                </p14:cNvPr>
                <p14:cNvContentPartPr/>
                <p14:nvPr/>
              </p14:nvContentPartPr>
              <p14:xfrm>
                <a:off x="5163052" y="3717022"/>
                <a:ext cx="246960" cy="235440"/>
              </p14:xfrm>
            </p:contentPart>
          </mc:Choice>
          <mc:Fallback xmlns="">
            <p:pic>
              <p:nvPicPr>
                <p:cNvPr id="46" name="Ink 45">
                  <a:extLst>
                    <a:ext uri="{FF2B5EF4-FFF2-40B4-BE49-F238E27FC236}">
                      <a16:creationId xmlns:a16="http://schemas.microsoft.com/office/drawing/2014/main" id="{16E81906-06B5-7AC6-F659-17CAF9F99A2E}"/>
                    </a:ext>
                  </a:extLst>
                </p:cNvPr>
                <p:cNvPicPr/>
                <p:nvPr/>
              </p:nvPicPr>
              <p:blipFill>
                <a:blip r:embed="rId71"/>
                <a:stretch>
                  <a:fillRect/>
                </a:stretch>
              </p:blipFill>
              <p:spPr>
                <a:xfrm>
                  <a:off x="5154412" y="3708382"/>
                  <a:ext cx="264600" cy="25308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50" name="Ink 49">
                  <a:extLst>
                    <a:ext uri="{FF2B5EF4-FFF2-40B4-BE49-F238E27FC236}">
                      <a16:creationId xmlns:a16="http://schemas.microsoft.com/office/drawing/2014/main" id="{E6CB0EA2-E1FC-29E9-A16A-ABBC04154C79}"/>
                    </a:ext>
                  </a:extLst>
                </p14:cNvPr>
                <p14:cNvContentPartPr/>
                <p14:nvPr/>
              </p14:nvContentPartPr>
              <p14:xfrm>
                <a:off x="2103412" y="1211782"/>
                <a:ext cx="128880" cy="140400"/>
              </p14:xfrm>
            </p:contentPart>
          </mc:Choice>
          <mc:Fallback xmlns="">
            <p:pic>
              <p:nvPicPr>
                <p:cNvPr id="50" name="Ink 49">
                  <a:extLst>
                    <a:ext uri="{FF2B5EF4-FFF2-40B4-BE49-F238E27FC236}">
                      <a16:creationId xmlns:a16="http://schemas.microsoft.com/office/drawing/2014/main" id="{E6CB0EA2-E1FC-29E9-A16A-ABBC04154C79}"/>
                    </a:ext>
                  </a:extLst>
                </p:cNvPr>
                <p:cNvPicPr/>
                <p:nvPr/>
              </p:nvPicPr>
              <p:blipFill>
                <a:blip r:embed="rId73"/>
                <a:stretch>
                  <a:fillRect/>
                </a:stretch>
              </p:blipFill>
              <p:spPr>
                <a:xfrm>
                  <a:off x="2094772" y="1203142"/>
                  <a:ext cx="146520" cy="15804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51" name="Ink 50">
                  <a:extLst>
                    <a:ext uri="{FF2B5EF4-FFF2-40B4-BE49-F238E27FC236}">
                      <a16:creationId xmlns:a16="http://schemas.microsoft.com/office/drawing/2014/main" id="{83A5094E-5DD2-86F1-FF17-7F5FE9AE1987}"/>
                    </a:ext>
                  </a:extLst>
                </p14:cNvPr>
                <p14:cNvContentPartPr/>
                <p14:nvPr/>
              </p14:nvContentPartPr>
              <p14:xfrm>
                <a:off x="2004772" y="2171902"/>
                <a:ext cx="137160" cy="149400"/>
              </p14:xfrm>
            </p:contentPart>
          </mc:Choice>
          <mc:Fallback xmlns="">
            <p:pic>
              <p:nvPicPr>
                <p:cNvPr id="51" name="Ink 50">
                  <a:extLst>
                    <a:ext uri="{FF2B5EF4-FFF2-40B4-BE49-F238E27FC236}">
                      <a16:creationId xmlns:a16="http://schemas.microsoft.com/office/drawing/2014/main" id="{83A5094E-5DD2-86F1-FF17-7F5FE9AE1987}"/>
                    </a:ext>
                  </a:extLst>
                </p:cNvPr>
                <p:cNvPicPr/>
                <p:nvPr/>
              </p:nvPicPr>
              <p:blipFill>
                <a:blip r:embed="rId75"/>
                <a:stretch>
                  <a:fillRect/>
                </a:stretch>
              </p:blipFill>
              <p:spPr>
                <a:xfrm>
                  <a:off x="1995772" y="2162902"/>
                  <a:ext cx="154800" cy="16704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52" name="Ink 51">
                  <a:extLst>
                    <a:ext uri="{FF2B5EF4-FFF2-40B4-BE49-F238E27FC236}">
                      <a16:creationId xmlns:a16="http://schemas.microsoft.com/office/drawing/2014/main" id="{423116BE-C8B2-CDAC-64F4-AD291621C7BE}"/>
                    </a:ext>
                  </a:extLst>
                </p14:cNvPr>
                <p14:cNvContentPartPr/>
                <p14:nvPr/>
              </p14:nvContentPartPr>
              <p14:xfrm>
                <a:off x="2004772" y="2808022"/>
                <a:ext cx="145080" cy="149400"/>
              </p14:xfrm>
            </p:contentPart>
          </mc:Choice>
          <mc:Fallback xmlns="">
            <p:pic>
              <p:nvPicPr>
                <p:cNvPr id="52" name="Ink 51">
                  <a:extLst>
                    <a:ext uri="{FF2B5EF4-FFF2-40B4-BE49-F238E27FC236}">
                      <a16:creationId xmlns:a16="http://schemas.microsoft.com/office/drawing/2014/main" id="{423116BE-C8B2-CDAC-64F4-AD291621C7BE}"/>
                    </a:ext>
                  </a:extLst>
                </p:cNvPr>
                <p:cNvPicPr/>
                <p:nvPr/>
              </p:nvPicPr>
              <p:blipFill>
                <a:blip r:embed="rId77"/>
                <a:stretch>
                  <a:fillRect/>
                </a:stretch>
              </p:blipFill>
              <p:spPr>
                <a:xfrm>
                  <a:off x="1996132" y="2799382"/>
                  <a:ext cx="162720" cy="16704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53" name="Ink 52">
                  <a:extLst>
                    <a:ext uri="{FF2B5EF4-FFF2-40B4-BE49-F238E27FC236}">
                      <a16:creationId xmlns:a16="http://schemas.microsoft.com/office/drawing/2014/main" id="{A489A943-2B59-1CB8-C2B9-FB4A43190D5F}"/>
                    </a:ext>
                  </a:extLst>
                </p14:cNvPr>
                <p14:cNvContentPartPr/>
                <p14:nvPr/>
              </p14:nvContentPartPr>
              <p14:xfrm>
                <a:off x="2075332" y="3537742"/>
                <a:ext cx="156600" cy="138600"/>
              </p14:xfrm>
            </p:contentPart>
          </mc:Choice>
          <mc:Fallback xmlns="">
            <p:pic>
              <p:nvPicPr>
                <p:cNvPr id="53" name="Ink 52">
                  <a:extLst>
                    <a:ext uri="{FF2B5EF4-FFF2-40B4-BE49-F238E27FC236}">
                      <a16:creationId xmlns:a16="http://schemas.microsoft.com/office/drawing/2014/main" id="{A489A943-2B59-1CB8-C2B9-FB4A43190D5F}"/>
                    </a:ext>
                  </a:extLst>
                </p:cNvPr>
                <p:cNvPicPr/>
                <p:nvPr/>
              </p:nvPicPr>
              <p:blipFill>
                <a:blip r:embed="rId79"/>
                <a:stretch>
                  <a:fillRect/>
                </a:stretch>
              </p:blipFill>
              <p:spPr>
                <a:xfrm>
                  <a:off x="2066332" y="3528742"/>
                  <a:ext cx="174240" cy="15624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54" name="Ink 53">
                  <a:extLst>
                    <a:ext uri="{FF2B5EF4-FFF2-40B4-BE49-F238E27FC236}">
                      <a16:creationId xmlns:a16="http://schemas.microsoft.com/office/drawing/2014/main" id="{49B5A09F-FD45-444C-0F8F-968129BD3ADA}"/>
                    </a:ext>
                  </a:extLst>
                </p14:cNvPr>
                <p14:cNvContentPartPr/>
                <p14:nvPr/>
              </p14:nvContentPartPr>
              <p14:xfrm>
                <a:off x="2178652" y="1842502"/>
                <a:ext cx="1540440" cy="3363120"/>
              </p14:xfrm>
            </p:contentPart>
          </mc:Choice>
          <mc:Fallback xmlns="">
            <p:pic>
              <p:nvPicPr>
                <p:cNvPr id="54" name="Ink 53">
                  <a:extLst>
                    <a:ext uri="{FF2B5EF4-FFF2-40B4-BE49-F238E27FC236}">
                      <a16:creationId xmlns:a16="http://schemas.microsoft.com/office/drawing/2014/main" id="{49B5A09F-FD45-444C-0F8F-968129BD3ADA}"/>
                    </a:ext>
                  </a:extLst>
                </p:cNvPr>
                <p:cNvPicPr/>
                <p:nvPr/>
              </p:nvPicPr>
              <p:blipFill>
                <a:blip r:embed="rId81"/>
                <a:stretch>
                  <a:fillRect/>
                </a:stretch>
              </p:blipFill>
              <p:spPr>
                <a:xfrm>
                  <a:off x="2169652" y="1833502"/>
                  <a:ext cx="1558080" cy="3380760"/>
                </a:xfrm>
                <a:prstGeom prst="rect">
                  <a:avLst/>
                </a:prstGeom>
              </p:spPr>
            </p:pic>
          </mc:Fallback>
        </mc:AlternateContent>
      </p:grpSp>
      <p:grpSp>
        <p:nvGrpSpPr>
          <p:cNvPr id="83" name="Group 82">
            <a:extLst>
              <a:ext uri="{FF2B5EF4-FFF2-40B4-BE49-F238E27FC236}">
                <a16:creationId xmlns:a16="http://schemas.microsoft.com/office/drawing/2014/main" id="{AC36CE15-DAA6-D785-2A6A-B916C045D163}"/>
              </a:ext>
            </a:extLst>
          </p:cNvPr>
          <p:cNvGrpSpPr/>
          <p:nvPr/>
        </p:nvGrpSpPr>
        <p:grpSpPr>
          <a:xfrm>
            <a:off x="4780372" y="4411102"/>
            <a:ext cx="1320120" cy="2415960"/>
            <a:chOff x="4780372" y="4411102"/>
            <a:chExt cx="1320120" cy="2415960"/>
          </a:xfrm>
        </p:grpSpPr>
        <mc:AlternateContent xmlns:mc="http://schemas.openxmlformats.org/markup-compatibility/2006" xmlns:p14="http://schemas.microsoft.com/office/powerpoint/2010/main">
          <mc:Choice Requires="p14">
            <p:contentPart p14:bwMode="auto" r:id="rId82">
              <p14:nvContentPartPr>
                <p14:cNvPr id="56" name="Ink 55">
                  <a:extLst>
                    <a:ext uri="{FF2B5EF4-FFF2-40B4-BE49-F238E27FC236}">
                      <a16:creationId xmlns:a16="http://schemas.microsoft.com/office/drawing/2014/main" id="{62EF5987-244E-6AD5-B9C0-85B7E596A9CD}"/>
                    </a:ext>
                  </a:extLst>
                </p14:cNvPr>
                <p14:cNvContentPartPr/>
                <p14:nvPr/>
              </p14:nvContentPartPr>
              <p14:xfrm>
                <a:off x="4945972" y="4411102"/>
                <a:ext cx="184680" cy="459720"/>
              </p14:xfrm>
            </p:contentPart>
          </mc:Choice>
          <mc:Fallback xmlns="">
            <p:pic>
              <p:nvPicPr>
                <p:cNvPr id="56" name="Ink 55">
                  <a:extLst>
                    <a:ext uri="{FF2B5EF4-FFF2-40B4-BE49-F238E27FC236}">
                      <a16:creationId xmlns:a16="http://schemas.microsoft.com/office/drawing/2014/main" id="{62EF5987-244E-6AD5-B9C0-85B7E596A9CD}"/>
                    </a:ext>
                  </a:extLst>
                </p:cNvPr>
                <p:cNvPicPr/>
                <p:nvPr/>
              </p:nvPicPr>
              <p:blipFill>
                <a:blip r:embed="rId83"/>
                <a:stretch>
                  <a:fillRect/>
                </a:stretch>
              </p:blipFill>
              <p:spPr>
                <a:xfrm>
                  <a:off x="4937332" y="4402462"/>
                  <a:ext cx="202320" cy="47736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57" name="Ink 56">
                  <a:extLst>
                    <a:ext uri="{FF2B5EF4-FFF2-40B4-BE49-F238E27FC236}">
                      <a16:creationId xmlns:a16="http://schemas.microsoft.com/office/drawing/2014/main" id="{63B83AC0-2F66-DFC7-B7D5-97F93C8029BE}"/>
                    </a:ext>
                  </a:extLst>
                </p14:cNvPr>
                <p14:cNvContentPartPr/>
                <p14:nvPr/>
              </p14:nvContentPartPr>
              <p14:xfrm>
                <a:off x="4897372" y="4669222"/>
                <a:ext cx="297000" cy="142200"/>
              </p14:xfrm>
            </p:contentPart>
          </mc:Choice>
          <mc:Fallback xmlns="">
            <p:pic>
              <p:nvPicPr>
                <p:cNvPr id="57" name="Ink 56">
                  <a:extLst>
                    <a:ext uri="{FF2B5EF4-FFF2-40B4-BE49-F238E27FC236}">
                      <a16:creationId xmlns:a16="http://schemas.microsoft.com/office/drawing/2014/main" id="{63B83AC0-2F66-DFC7-B7D5-97F93C8029BE}"/>
                    </a:ext>
                  </a:extLst>
                </p:cNvPr>
                <p:cNvPicPr/>
                <p:nvPr/>
              </p:nvPicPr>
              <p:blipFill>
                <a:blip r:embed="rId85"/>
                <a:stretch>
                  <a:fillRect/>
                </a:stretch>
              </p:blipFill>
              <p:spPr>
                <a:xfrm>
                  <a:off x="4888372" y="4660582"/>
                  <a:ext cx="314640" cy="15984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58" name="Ink 57">
                  <a:extLst>
                    <a:ext uri="{FF2B5EF4-FFF2-40B4-BE49-F238E27FC236}">
                      <a16:creationId xmlns:a16="http://schemas.microsoft.com/office/drawing/2014/main" id="{FAD84C94-2D98-8644-DACF-9787EF69C2F9}"/>
                    </a:ext>
                  </a:extLst>
                </p14:cNvPr>
                <p14:cNvContentPartPr/>
                <p14:nvPr/>
              </p14:nvContentPartPr>
              <p14:xfrm>
                <a:off x="5466892" y="4438102"/>
                <a:ext cx="50040" cy="178560"/>
              </p14:xfrm>
            </p:contentPart>
          </mc:Choice>
          <mc:Fallback xmlns="">
            <p:pic>
              <p:nvPicPr>
                <p:cNvPr id="58" name="Ink 57">
                  <a:extLst>
                    <a:ext uri="{FF2B5EF4-FFF2-40B4-BE49-F238E27FC236}">
                      <a16:creationId xmlns:a16="http://schemas.microsoft.com/office/drawing/2014/main" id="{FAD84C94-2D98-8644-DACF-9787EF69C2F9}"/>
                    </a:ext>
                  </a:extLst>
                </p:cNvPr>
                <p:cNvPicPr/>
                <p:nvPr/>
              </p:nvPicPr>
              <p:blipFill>
                <a:blip r:embed="rId87"/>
                <a:stretch>
                  <a:fillRect/>
                </a:stretch>
              </p:blipFill>
              <p:spPr>
                <a:xfrm>
                  <a:off x="5458252" y="4429462"/>
                  <a:ext cx="67680" cy="19620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59" name="Ink 58">
                  <a:extLst>
                    <a:ext uri="{FF2B5EF4-FFF2-40B4-BE49-F238E27FC236}">
                      <a16:creationId xmlns:a16="http://schemas.microsoft.com/office/drawing/2014/main" id="{11CDBB17-1915-05C7-B5AD-CABD5BD8BCCC}"/>
                    </a:ext>
                  </a:extLst>
                </p14:cNvPr>
                <p14:cNvContentPartPr/>
                <p14:nvPr/>
              </p14:nvContentPartPr>
              <p14:xfrm>
                <a:off x="5612332" y="4484182"/>
                <a:ext cx="131760" cy="117360"/>
              </p14:xfrm>
            </p:contentPart>
          </mc:Choice>
          <mc:Fallback xmlns="">
            <p:pic>
              <p:nvPicPr>
                <p:cNvPr id="59" name="Ink 58">
                  <a:extLst>
                    <a:ext uri="{FF2B5EF4-FFF2-40B4-BE49-F238E27FC236}">
                      <a16:creationId xmlns:a16="http://schemas.microsoft.com/office/drawing/2014/main" id="{11CDBB17-1915-05C7-B5AD-CABD5BD8BCCC}"/>
                    </a:ext>
                  </a:extLst>
                </p:cNvPr>
                <p:cNvPicPr/>
                <p:nvPr/>
              </p:nvPicPr>
              <p:blipFill>
                <a:blip r:embed="rId89"/>
                <a:stretch>
                  <a:fillRect/>
                </a:stretch>
              </p:blipFill>
              <p:spPr>
                <a:xfrm>
                  <a:off x="5603332" y="4475182"/>
                  <a:ext cx="149400" cy="13500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62" name="Ink 61">
                  <a:extLst>
                    <a:ext uri="{FF2B5EF4-FFF2-40B4-BE49-F238E27FC236}">
                      <a16:creationId xmlns:a16="http://schemas.microsoft.com/office/drawing/2014/main" id="{A4783272-7D99-CD84-AD9C-E86E3E5E8599}"/>
                    </a:ext>
                  </a:extLst>
                </p14:cNvPr>
                <p14:cNvContentPartPr/>
                <p14:nvPr/>
              </p14:nvContentPartPr>
              <p14:xfrm>
                <a:off x="5528452" y="5108422"/>
                <a:ext cx="24480" cy="136440"/>
              </p14:xfrm>
            </p:contentPart>
          </mc:Choice>
          <mc:Fallback xmlns="">
            <p:pic>
              <p:nvPicPr>
                <p:cNvPr id="62" name="Ink 61">
                  <a:extLst>
                    <a:ext uri="{FF2B5EF4-FFF2-40B4-BE49-F238E27FC236}">
                      <a16:creationId xmlns:a16="http://schemas.microsoft.com/office/drawing/2014/main" id="{A4783272-7D99-CD84-AD9C-E86E3E5E8599}"/>
                    </a:ext>
                  </a:extLst>
                </p:cNvPr>
                <p:cNvPicPr/>
                <p:nvPr/>
              </p:nvPicPr>
              <p:blipFill>
                <a:blip r:embed="rId91"/>
                <a:stretch>
                  <a:fillRect/>
                </a:stretch>
              </p:blipFill>
              <p:spPr>
                <a:xfrm>
                  <a:off x="5519812" y="5099422"/>
                  <a:ext cx="42120" cy="15408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63" name="Ink 62">
                  <a:extLst>
                    <a:ext uri="{FF2B5EF4-FFF2-40B4-BE49-F238E27FC236}">
                      <a16:creationId xmlns:a16="http://schemas.microsoft.com/office/drawing/2014/main" id="{F892944B-59DB-CD86-BC4B-56B3CF24A668}"/>
                    </a:ext>
                  </a:extLst>
                </p14:cNvPr>
                <p14:cNvContentPartPr/>
                <p14:nvPr/>
              </p14:nvContentPartPr>
              <p14:xfrm>
                <a:off x="5614852" y="5130742"/>
                <a:ext cx="31680" cy="66240"/>
              </p14:xfrm>
            </p:contentPart>
          </mc:Choice>
          <mc:Fallback xmlns="">
            <p:pic>
              <p:nvPicPr>
                <p:cNvPr id="63" name="Ink 62">
                  <a:extLst>
                    <a:ext uri="{FF2B5EF4-FFF2-40B4-BE49-F238E27FC236}">
                      <a16:creationId xmlns:a16="http://schemas.microsoft.com/office/drawing/2014/main" id="{F892944B-59DB-CD86-BC4B-56B3CF24A668}"/>
                    </a:ext>
                  </a:extLst>
                </p:cNvPr>
                <p:cNvPicPr/>
                <p:nvPr/>
              </p:nvPicPr>
              <p:blipFill>
                <a:blip r:embed="rId93"/>
                <a:stretch>
                  <a:fillRect/>
                </a:stretch>
              </p:blipFill>
              <p:spPr>
                <a:xfrm>
                  <a:off x="5606212" y="5122102"/>
                  <a:ext cx="49320" cy="8388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60" name="Ink 59">
                  <a:extLst>
                    <a:ext uri="{FF2B5EF4-FFF2-40B4-BE49-F238E27FC236}">
                      <a16:creationId xmlns:a16="http://schemas.microsoft.com/office/drawing/2014/main" id="{3D417CD3-A311-7C3B-5F49-87D355EEF5EB}"/>
                    </a:ext>
                  </a:extLst>
                </p14:cNvPr>
                <p14:cNvContentPartPr/>
                <p14:nvPr/>
              </p14:nvContentPartPr>
              <p14:xfrm>
                <a:off x="4799452" y="5126782"/>
                <a:ext cx="292680" cy="460440"/>
              </p14:xfrm>
            </p:contentPart>
          </mc:Choice>
          <mc:Fallback xmlns="">
            <p:pic>
              <p:nvPicPr>
                <p:cNvPr id="60" name="Ink 59">
                  <a:extLst>
                    <a:ext uri="{FF2B5EF4-FFF2-40B4-BE49-F238E27FC236}">
                      <a16:creationId xmlns:a16="http://schemas.microsoft.com/office/drawing/2014/main" id="{3D417CD3-A311-7C3B-5F49-87D355EEF5EB}"/>
                    </a:ext>
                  </a:extLst>
                </p:cNvPr>
                <p:cNvPicPr/>
                <p:nvPr/>
              </p:nvPicPr>
              <p:blipFill>
                <a:blip r:embed="rId95"/>
                <a:stretch>
                  <a:fillRect/>
                </a:stretch>
              </p:blipFill>
              <p:spPr>
                <a:xfrm>
                  <a:off x="4790452" y="5118142"/>
                  <a:ext cx="310320" cy="47808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61" name="Ink 60">
                  <a:extLst>
                    <a:ext uri="{FF2B5EF4-FFF2-40B4-BE49-F238E27FC236}">
                      <a16:creationId xmlns:a16="http://schemas.microsoft.com/office/drawing/2014/main" id="{1A55A29E-94B8-99C7-E63F-BDA9E26C1F85}"/>
                    </a:ext>
                  </a:extLst>
                </p14:cNvPr>
                <p14:cNvContentPartPr/>
                <p14:nvPr/>
              </p14:nvContentPartPr>
              <p14:xfrm>
                <a:off x="5029492" y="5359342"/>
                <a:ext cx="165600" cy="127440"/>
              </p14:xfrm>
            </p:contentPart>
          </mc:Choice>
          <mc:Fallback xmlns="">
            <p:pic>
              <p:nvPicPr>
                <p:cNvPr id="61" name="Ink 60">
                  <a:extLst>
                    <a:ext uri="{FF2B5EF4-FFF2-40B4-BE49-F238E27FC236}">
                      <a16:creationId xmlns:a16="http://schemas.microsoft.com/office/drawing/2014/main" id="{1A55A29E-94B8-99C7-E63F-BDA9E26C1F85}"/>
                    </a:ext>
                  </a:extLst>
                </p:cNvPr>
                <p:cNvPicPr/>
                <p:nvPr/>
              </p:nvPicPr>
              <p:blipFill>
                <a:blip r:embed="rId97"/>
                <a:stretch>
                  <a:fillRect/>
                </a:stretch>
              </p:blipFill>
              <p:spPr>
                <a:xfrm>
                  <a:off x="5020852" y="5350342"/>
                  <a:ext cx="183240" cy="14508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64" name="Ink 63">
                  <a:extLst>
                    <a:ext uri="{FF2B5EF4-FFF2-40B4-BE49-F238E27FC236}">
                      <a16:creationId xmlns:a16="http://schemas.microsoft.com/office/drawing/2014/main" id="{3751DE40-6049-930D-AB1D-F729783EA4F0}"/>
                    </a:ext>
                  </a:extLst>
                </p14:cNvPr>
                <p14:cNvContentPartPr/>
                <p14:nvPr/>
              </p14:nvContentPartPr>
              <p14:xfrm>
                <a:off x="4829332" y="5716462"/>
                <a:ext cx="90720" cy="492120"/>
              </p14:xfrm>
            </p:contentPart>
          </mc:Choice>
          <mc:Fallback xmlns="">
            <p:pic>
              <p:nvPicPr>
                <p:cNvPr id="64" name="Ink 63">
                  <a:extLst>
                    <a:ext uri="{FF2B5EF4-FFF2-40B4-BE49-F238E27FC236}">
                      <a16:creationId xmlns:a16="http://schemas.microsoft.com/office/drawing/2014/main" id="{3751DE40-6049-930D-AB1D-F729783EA4F0}"/>
                    </a:ext>
                  </a:extLst>
                </p:cNvPr>
                <p:cNvPicPr/>
                <p:nvPr/>
              </p:nvPicPr>
              <p:blipFill>
                <a:blip r:embed="rId99"/>
                <a:stretch>
                  <a:fillRect/>
                </a:stretch>
              </p:blipFill>
              <p:spPr>
                <a:xfrm>
                  <a:off x="4820332" y="5707822"/>
                  <a:ext cx="108360" cy="50976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65" name="Ink 64">
                  <a:extLst>
                    <a:ext uri="{FF2B5EF4-FFF2-40B4-BE49-F238E27FC236}">
                      <a16:creationId xmlns:a16="http://schemas.microsoft.com/office/drawing/2014/main" id="{BD4E3236-6263-B9A9-30B8-979E0F1A683D}"/>
                    </a:ext>
                  </a:extLst>
                </p14:cNvPr>
                <p14:cNvContentPartPr/>
                <p14:nvPr/>
              </p14:nvContentPartPr>
              <p14:xfrm>
                <a:off x="4780372" y="5963782"/>
                <a:ext cx="195840" cy="56520"/>
              </p14:xfrm>
            </p:contentPart>
          </mc:Choice>
          <mc:Fallback xmlns="">
            <p:pic>
              <p:nvPicPr>
                <p:cNvPr id="65" name="Ink 64">
                  <a:extLst>
                    <a:ext uri="{FF2B5EF4-FFF2-40B4-BE49-F238E27FC236}">
                      <a16:creationId xmlns:a16="http://schemas.microsoft.com/office/drawing/2014/main" id="{BD4E3236-6263-B9A9-30B8-979E0F1A683D}"/>
                    </a:ext>
                  </a:extLst>
                </p:cNvPr>
                <p:cNvPicPr/>
                <p:nvPr/>
              </p:nvPicPr>
              <p:blipFill>
                <a:blip r:embed="rId101"/>
                <a:stretch>
                  <a:fillRect/>
                </a:stretch>
              </p:blipFill>
              <p:spPr>
                <a:xfrm>
                  <a:off x="4771372" y="5955142"/>
                  <a:ext cx="213480" cy="7416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66" name="Ink 65">
                  <a:extLst>
                    <a:ext uri="{FF2B5EF4-FFF2-40B4-BE49-F238E27FC236}">
                      <a16:creationId xmlns:a16="http://schemas.microsoft.com/office/drawing/2014/main" id="{6527EEEF-B7B2-3F0C-F9DE-37F0A811D4EC}"/>
                    </a:ext>
                  </a:extLst>
                </p14:cNvPr>
                <p14:cNvContentPartPr/>
                <p14:nvPr/>
              </p14:nvContentPartPr>
              <p14:xfrm>
                <a:off x="5008252" y="5874142"/>
                <a:ext cx="213480" cy="203760"/>
              </p14:xfrm>
            </p:contentPart>
          </mc:Choice>
          <mc:Fallback xmlns="">
            <p:pic>
              <p:nvPicPr>
                <p:cNvPr id="66" name="Ink 65">
                  <a:extLst>
                    <a:ext uri="{FF2B5EF4-FFF2-40B4-BE49-F238E27FC236}">
                      <a16:creationId xmlns:a16="http://schemas.microsoft.com/office/drawing/2014/main" id="{6527EEEF-B7B2-3F0C-F9DE-37F0A811D4EC}"/>
                    </a:ext>
                  </a:extLst>
                </p:cNvPr>
                <p:cNvPicPr/>
                <p:nvPr/>
              </p:nvPicPr>
              <p:blipFill>
                <a:blip r:embed="rId103"/>
                <a:stretch>
                  <a:fillRect/>
                </a:stretch>
              </p:blipFill>
              <p:spPr>
                <a:xfrm>
                  <a:off x="4999612" y="5865142"/>
                  <a:ext cx="231120" cy="22140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75" name="Ink 74">
                  <a:extLst>
                    <a:ext uri="{FF2B5EF4-FFF2-40B4-BE49-F238E27FC236}">
                      <a16:creationId xmlns:a16="http://schemas.microsoft.com/office/drawing/2014/main" id="{593CBD23-A211-6467-6F9D-466B8F8CC716}"/>
                    </a:ext>
                  </a:extLst>
                </p14:cNvPr>
                <p14:cNvContentPartPr/>
                <p14:nvPr/>
              </p14:nvContentPartPr>
              <p14:xfrm>
                <a:off x="4871092" y="6234862"/>
                <a:ext cx="195840" cy="592200"/>
              </p14:xfrm>
            </p:contentPart>
          </mc:Choice>
          <mc:Fallback xmlns="">
            <p:pic>
              <p:nvPicPr>
                <p:cNvPr id="75" name="Ink 74">
                  <a:extLst>
                    <a:ext uri="{FF2B5EF4-FFF2-40B4-BE49-F238E27FC236}">
                      <a16:creationId xmlns:a16="http://schemas.microsoft.com/office/drawing/2014/main" id="{593CBD23-A211-6467-6F9D-466B8F8CC716}"/>
                    </a:ext>
                  </a:extLst>
                </p:cNvPr>
                <p:cNvPicPr/>
                <p:nvPr/>
              </p:nvPicPr>
              <p:blipFill>
                <a:blip r:embed="rId105"/>
                <a:stretch>
                  <a:fillRect/>
                </a:stretch>
              </p:blipFill>
              <p:spPr>
                <a:xfrm>
                  <a:off x="4862452" y="6226222"/>
                  <a:ext cx="213480" cy="60984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76" name="Ink 75">
                  <a:extLst>
                    <a:ext uri="{FF2B5EF4-FFF2-40B4-BE49-F238E27FC236}">
                      <a16:creationId xmlns:a16="http://schemas.microsoft.com/office/drawing/2014/main" id="{E3577624-4B15-7689-2B94-A657F2EB5FB7}"/>
                    </a:ext>
                  </a:extLst>
                </p14:cNvPr>
                <p14:cNvContentPartPr/>
                <p14:nvPr/>
              </p14:nvContentPartPr>
              <p14:xfrm>
                <a:off x="4847692" y="6485062"/>
                <a:ext cx="385200" cy="155160"/>
              </p14:xfrm>
            </p:contentPart>
          </mc:Choice>
          <mc:Fallback xmlns="">
            <p:pic>
              <p:nvPicPr>
                <p:cNvPr id="76" name="Ink 75">
                  <a:extLst>
                    <a:ext uri="{FF2B5EF4-FFF2-40B4-BE49-F238E27FC236}">
                      <a16:creationId xmlns:a16="http://schemas.microsoft.com/office/drawing/2014/main" id="{E3577624-4B15-7689-2B94-A657F2EB5FB7}"/>
                    </a:ext>
                  </a:extLst>
                </p:cNvPr>
                <p:cNvPicPr/>
                <p:nvPr/>
              </p:nvPicPr>
              <p:blipFill>
                <a:blip r:embed="rId107"/>
                <a:stretch>
                  <a:fillRect/>
                </a:stretch>
              </p:blipFill>
              <p:spPr>
                <a:xfrm>
                  <a:off x="4839052" y="6476062"/>
                  <a:ext cx="402840" cy="17280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72" name="Ink 71">
                  <a:extLst>
                    <a:ext uri="{FF2B5EF4-FFF2-40B4-BE49-F238E27FC236}">
                      <a16:creationId xmlns:a16="http://schemas.microsoft.com/office/drawing/2014/main" id="{D6BE5396-07E7-42DC-103D-F92BCF267751}"/>
                    </a:ext>
                  </a:extLst>
                </p14:cNvPr>
                <p14:cNvContentPartPr/>
                <p14:nvPr/>
              </p14:nvContentPartPr>
              <p14:xfrm>
                <a:off x="5456092" y="5656702"/>
                <a:ext cx="124920" cy="172440"/>
              </p14:xfrm>
            </p:contentPart>
          </mc:Choice>
          <mc:Fallback xmlns="">
            <p:pic>
              <p:nvPicPr>
                <p:cNvPr id="72" name="Ink 71">
                  <a:extLst>
                    <a:ext uri="{FF2B5EF4-FFF2-40B4-BE49-F238E27FC236}">
                      <a16:creationId xmlns:a16="http://schemas.microsoft.com/office/drawing/2014/main" id="{D6BE5396-07E7-42DC-103D-F92BCF267751}"/>
                    </a:ext>
                  </a:extLst>
                </p:cNvPr>
                <p:cNvPicPr/>
                <p:nvPr/>
              </p:nvPicPr>
              <p:blipFill>
                <a:blip r:embed="rId109"/>
                <a:stretch>
                  <a:fillRect/>
                </a:stretch>
              </p:blipFill>
              <p:spPr>
                <a:xfrm>
                  <a:off x="5447092" y="5648062"/>
                  <a:ext cx="142560" cy="19008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73" name="Ink 72">
                  <a:extLst>
                    <a:ext uri="{FF2B5EF4-FFF2-40B4-BE49-F238E27FC236}">
                      <a16:creationId xmlns:a16="http://schemas.microsoft.com/office/drawing/2014/main" id="{F31E491D-B901-7FA6-9400-61F9699EDA16}"/>
                    </a:ext>
                  </a:extLst>
                </p14:cNvPr>
                <p14:cNvContentPartPr/>
                <p14:nvPr/>
              </p14:nvContentPartPr>
              <p14:xfrm>
                <a:off x="5672092" y="5644822"/>
                <a:ext cx="72720" cy="141840"/>
              </p14:xfrm>
            </p:contentPart>
          </mc:Choice>
          <mc:Fallback xmlns="">
            <p:pic>
              <p:nvPicPr>
                <p:cNvPr id="73" name="Ink 72">
                  <a:extLst>
                    <a:ext uri="{FF2B5EF4-FFF2-40B4-BE49-F238E27FC236}">
                      <a16:creationId xmlns:a16="http://schemas.microsoft.com/office/drawing/2014/main" id="{F31E491D-B901-7FA6-9400-61F9699EDA16}"/>
                    </a:ext>
                  </a:extLst>
                </p:cNvPr>
                <p:cNvPicPr/>
                <p:nvPr/>
              </p:nvPicPr>
              <p:blipFill>
                <a:blip r:embed="rId111"/>
                <a:stretch>
                  <a:fillRect/>
                </a:stretch>
              </p:blipFill>
              <p:spPr>
                <a:xfrm>
                  <a:off x="5663092" y="5636182"/>
                  <a:ext cx="90360" cy="15948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78" name="Ink 77">
                  <a:extLst>
                    <a:ext uri="{FF2B5EF4-FFF2-40B4-BE49-F238E27FC236}">
                      <a16:creationId xmlns:a16="http://schemas.microsoft.com/office/drawing/2014/main" id="{C35A1735-3B66-D2CD-24BA-410013C79DC6}"/>
                    </a:ext>
                  </a:extLst>
                </p14:cNvPr>
                <p14:cNvContentPartPr/>
                <p14:nvPr/>
              </p14:nvContentPartPr>
              <p14:xfrm>
                <a:off x="5482372" y="6203182"/>
                <a:ext cx="118440" cy="155160"/>
              </p14:xfrm>
            </p:contentPart>
          </mc:Choice>
          <mc:Fallback xmlns="">
            <p:pic>
              <p:nvPicPr>
                <p:cNvPr id="78" name="Ink 77">
                  <a:extLst>
                    <a:ext uri="{FF2B5EF4-FFF2-40B4-BE49-F238E27FC236}">
                      <a16:creationId xmlns:a16="http://schemas.microsoft.com/office/drawing/2014/main" id="{C35A1735-3B66-D2CD-24BA-410013C79DC6}"/>
                    </a:ext>
                  </a:extLst>
                </p:cNvPr>
                <p:cNvPicPr/>
                <p:nvPr/>
              </p:nvPicPr>
              <p:blipFill>
                <a:blip r:embed="rId113"/>
                <a:stretch>
                  <a:fillRect/>
                </a:stretch>
              </p:blipFill>
              <p:spPr>
                <a:xfrm>
                  <a:off x="5473732" y="6194542"/>
                  <a:ext cx="136080" cy="17280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79" name="Ink 78">
                  <a:extLst>
                    <a:ext uri="{FF2B5EF4-FFF2-40B4-BE49-F238E27FC236}">
                      <a16:creationId xmlns:a16="http://schemas.microsoft.com/office/drawing/2014/main" id="{727FFA87-0AEE-E3B5-7352-528A5ED60175}"/>
                    </a:ext>
                  </a:extLst>
                </p14:cNvPr>
                <p14:cNvContentPartPr/>
                <p14:nvPr/>
              </p14:nvContentPartPr>
              <p14:xfrm>
                <a:off x="5685052" y="6217222"/>
                <a:ext cx="110520" cy="134280"/>
              </p14:xfrm>
            </p:contentPart>
          </mc:Choice>
          <mc:Fallback xmlns="">
            <p:pic>
              <p:nvPicPr>
                <p:cNvPr id="79" name="Ink 78">
                  <a:extLst>
                    <a:ext uri="{FF2B5EF4-FFF2-40B4-BE49-F238E27FC236}">
                      <a16:creationId xmlns:a16="http://schemas.microsoft.com/office/drawing/2014/main" id="{727FFA87-0AEE-E3B5-7352-528A5ED60175}"/>
                    </a:ext>
                  </a:extLst>
                </p:cNvPr>
                <p:cNvPicPr/>
                <p:nvPr/>
              </p:nvPicPr>
              <p:blipFill>
                <a:blip r:embed="rId115"/>
                <a:stretch>
                  <a:fillRect/>
                </a:stretch>
              </p:blipFill>
              <p:spPr>
                <a:xfrm>
                  <a:off x="5676412" y="6208222"/>
                  <a:ext cx="128160" cy="15192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80" name="Ink 79">
                  <a:extLst>
                    <a:ext uri="{FF2B5EF4-FFF2-40B4-BE49-F238E27FC236}">
                      <a16:creationId xmlns:a16="http://schemas.microsoft.com/office/drawing/2014/main" id="{CFB2F4A8-ADF7-D3AA-F4E9-19C9F773CC0A}"/>
                    </a:ext>
                  </a:extLst>
                </p14:cNvPr>
                <p14:cNvContentPartPr/>
                <p14:nvPr/>
              </p14:nvContentPartPr>
              <p14:xfrm>
                <a:off x="5780452" y="5504782"/>
                <a:ext cx="320040" cy="1068120"/>
              </p14:xfrm>
            </p:contentPart>
          </mc:Choice>
          <mc:Fallback xmlns="">
            <p:pic>
              <p:nvPicPr>
                <p:cNvPr id="80" name="Ink 79">
                  <a:extLst>
                    <a:ext uri="{FF2B5EF4-FFF2-40B4-BE49-F238E27FC236}">
                      <a16:creationId xmlns:a16="http://schemas.microsoft.com/office/drawing/2014/main" id="{CFB2F4A8-ADF7-D3AA-F4E9-19C9F773CC0A}"/>
                    </a:ext>
                  </a:extLst>
                </p:cNvPr>
                <p:cNvPicPr/>
                <p:nvPr/>
              </p:nvPicPr>
              <p:blipFill>
                <a:blip r:embed="rId117"/>
                <a:stretch>
                  <a:fillRect/>
                </a:stretch>
              </p:blipFill>
              <p:spPr>
                <a:xfrm>
                  <a:off x="5771812" y="5495782"/>
                  <a:ext cx="337680" cy="108576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82" name="Ink 81">
                  <a:extLst>
                    <a:ext uri="{FF2B5EF4-FFF2-40B4-BE49-F238E27FC236}">
                      <a16:creationId xmlns:a16="http://schemas.microsoft.com/office/drawing/2014/main" id="{CB3B72B5-914D-4C79-1F9D-024DCB61EAE6}"/>
                    </a:ext>
                  </a:extLst>
                </p14:cNvPr>
                <p14:cNvContentPartPr/>
                <p14:nvPr/>
              </p14:nvContentPartPr>
              <p14:xfrm>
                <a:off x="5179252" y="4903942"/>
                <a:ext cx="901440" cy="668160"/>
              </p14:xfrm>
            </p:contentPart>
          </mc:Choice>
          <mc:Fallback xmlns="">
            <p:pic>
              <p:nvPicPr>
                <p:cNvPr id="82" name="Ink 81">
                  <a:extLst>
                    <a:ext uri="{FF2B5EF4-FFF2-40B4-BE49-F238E27FC236}">
                      <a16:creationId xmlns:a16="http://schemas.microsoft.com/office/drawing/2014/main" id="{CB3B72B5-914D-4C79-1F9D-024DCB61EAE6}"/>
                    </a:ext>
                  </a:extLst>
                </p:cNvPr>
                <p:cNvPicPr/>
                <p:nvPr/>
              </p:nvPicPr>
              <p:blipFill>
                <a:blip r:embed="rId119"/>
                <a:stretch>
                  <a:fillRect/>
                </a:stretch>
              </p:blipFill>
              <p:spPr>
                <a:xfrm>
                  <a:off x="5170252" y="4895302"/>
                  <a:ext cx="919080" cy="685800"/>
                </a:xfrm>
                <a:prstGeom prst="rect">
                  <a:avLst/>
                </a:prstGeom>
              </p:spPr>
            </p:pic>
          </mc:Fallback>
        </mc:AlternateContent>
      </p:grpSp>
    </p:spTree>
    <p:extLst>
      <p:ext uri="{BB962C8B-B14F-4D97-AF65-F5344CB8AC3E}">
        <p14:creationId xmlns:p14="http://schemas.microsoft.com/office/powerpoint/2010/main" val="231877899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CDD13D5-4373-2F4B-2267-DF0396C3EF6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35</a:t>
            </a:fld>
            <a:endParaRPr lang="en-US"/>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B1200DEF-0343-FBCB-DF79-3F6951239809}"/>
                  </a:ext>
                </a:extLst>
              </p14:cNvPr>
              <p14:cNvContentPartPr/>
              <p14:nvPr/>
            </p14:nvContentPartPr>
            <p14:xfrm>
              <a:off x="642172" y="429502"/>
              <a:ext cx="1267560" cy="649080"/>
            </p14:xfrm>
          </p:contentPart>
        </mc:Choice>
        <mc:Fallback xmlns="">
          <p:pic>
            <p:nvPicPr>
              <p:cNvPr id="4" name="Ink 3">
                <a:extLst>
                  <a:ext uri="{FF2B5EF4-FFF2-40B4-BE49-F238E27FC236}">
                    <a16:creationId xmlns:a16="http://schemas.microsoft.com/office/drawing/2014/main" id="{B1200DEF-0343-FBCB-DF79-3F6951239809}"/>
                  </a:ext>
                </a:extLst>
              </p:cNvPr>
              <p:cNvPicPr/>
              <p:nvPr/>
            </p:nvPicPr>
            <p:blipFill>
              <a:blip r:embed="rId3"/>
              <a:stretch>
                <a:fillRect/>
              </a:stretch>
            </p:blipFill>
            <p:spPr>
              <a:xfrm>
                <a:off x="633172" y="420862"/>
                <a:ext cx="1285200" cy="66672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882A5E42-A5AB-2C88-5E84-956AB180D719}"/>
                  </a:ext>
                </a:extLst>
              </p14:cNvPr>
              <p14:cNvContentPartPr/>
              <p14:nvPr/>
            </p14:nvContentPartPr>
            <p14:xfrm>
              <a:off x="600052" y="403942"/>
              <a:ext cx="1278720" cy="80640"/>
            </p14:xfrm>
          </p:contentPart>
        </mc:Choice>
        <mc:Fallback xmlns="">
          <p:pic>
            <p:nvPicPr>
              <p:cNvPr id="5" name="Ink 4">
                <a:extLst>
                  <a:ext uri="{FF2B5EF4-FFF2-40B4-BE49-F238E27FC236}">
                    <a16:creationId xmlns:a16="http://schemas.microsoft.com/office/drawing/2014/main" id="{882A5E42-A5AB-2C88-5E84-956AB180D719}"/>
                  </a:ext>
                </a:extLst>
              </p:cNvPr>
              <p:cNvPicPr/>
              <p:nvPr/>
            </p:nvPicPr>
            <p:blipFill>
              <a:blip r:embed="rId5"/>
              <a:stretch>
                <a:fillRect/>
              </a:stretch>
            </p:blipFill>
            <p:spPr>
              <a:xfrm>
                <a:off x="591412" y="395302"/>
                <a:ext cx="1296360" cy="982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8D9240EC-E742-150F-EF81-C13F958E6986}"/>
                  </a:ext>
                </a:extLst>
              </p14:cNvPr>
              <p14:cNvContentPartPr/>
              <p14:nvPr/>
            </p14:nvContentPartPr>
            <p14:xfrm>
              <a:off x="888052" y="645142"/>
              <a:ext cx="211320" cy="238680"/>
            </p14:xfrm>
          </p:contentPart>
        </mc:Choice>
        <mc:Fallback xmlns="">
          <p:pic>
            <p:nvPicPr>
              <p:cNvPr id="6" name="Ink 5">
                <a:extLst>
                  <a:ext uri="{FF2B5EF4-FFF2-40B4-BE49-F238E27FC236}">
                    <a16:creationId xmlns:a16="http://schemas.microsoft.com/office/drawing/2014/main" id="{8D9240EC-E742-150F-EF81-C13F958E6986}"/>
                  </a:ext>
                </a:extLst>
              </p:cNvPr>
              <p:cNvPicPr/>
              <p:nvPr/>
            </p:nvPicPr>
            <p:blipFill>
              <a:blip r:embed="rId7"/>
              <a:stretch>
                <a:fillRect/>
              </a:stretch>
            </p:blipFill>
            <p:spPr>
              <a:xfrm>
                <a:off x="879412" y="636502"/>
                <a:ext cx="228960" cy="2563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7" name="Ink 6">
                <a:extLst>
                  <a:ext uri="{FF2B5EF4-FFF2-40B4-BE49-F238E27FC236}">
                    <a16:creationId xmlns:a16="http://schemas.microsoft.com/office/drawing/2014/main" id="{E6DC60D4-92E8-200E-386D-1DA4C81701F8}"/>
                  </a:ext>
                </a:extLst>
              </p14:cNvPr>
              <p14:cNvContentPartPr/>
              <p14:nvPr/>
            </p14:nvContentPartPr>
            <p14:xfrm>
              <a:off x="1120612" y="635782"/>
              <a:ext cx="143280" cy="235080"/>
            </p14:xfrm>
          </p:contentPart>
        </mc:Choice>
        <mc:Fallback xmlns="">
          <p:pic>
            <p:nvPicPr>
              <p:cNvPr id="7" name="Ink 6">
                <a:extLst>
                  <a:ext uri="{FF2B5EF4-FFF2-40B4-BE49-F238E27FC236}">
                    <a16:creationId xmlns:a16="http://schemas.microsoft.com/office/drawing/2014/main" id="{E6DC60D4-92E8-200E-386D-1DA4C81701F8}"/>
                  </a:ext>
                </a:extLst>
              </p:cNvPr>
              <p:cNvPicPr/>
              <p:nvPr/>
            </p:nvPicPr>
            <p:blipFill>
              <a:blip r:embed="rId9"/>
              <a:stretch>
                <a:fillRect/>
              </a:stretch>
            </p:blipFill>
            <p:spPr>
              <a:xfrm>
                <a:off x="1111972" y="627142"/>
                <a:ext cx="160920" cy="2527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8" name="Ink 7">
                <a:extLst>
                  <a:ext uri="{FF2B5EF4-FFF2-40B4-BE49-F238E27FC236}">
                    <a16:creationId xmlns:a16="http://schemas.microsoft.com/office/drawing/2014/main" id="{310BDCC4-A4AB-900E-DA9A-CD1C9F4725C1}"/>
                  </a:ext>
                </a:extLst>
              </p14:cNvPr>
              <p14:cNvContentPartPr/>
              <p14:nvPr/>
            </p14:nvContentPartPr>
            <p14:xfrm>
              <a:off x="1148692" y="614542"/>
              <a:ext cx="259200" cy="298440"/>
            </p14:xfrm>
          </p:contentPart>
        </mc:Choice>
        <mc:Fallback xmlns="">
          <p:pic>
            <p:nvPicPr>
              <p:cNvPr id="8" name="Ink 7">
                <a:extLst>
                  <a:ext uri="{FF2B5EF4-FFF2-40B4-BE49-F238E27FC236}">
                    <a16:creationId xmlns:a16="http://schemas.microsoft.com/office/drawing/2014/main" id="{310BDCC4-A4AB-900E-DA9A-CD1C9F4725C1}"/>
                  </a:ext>
                </a:extLst>
              </p:cNvPr>
              <p:cNvPicPr/>
              <p:nvPr/>
            </p:nvPicPr>
            <p:blipFill>
              <a:blip r:embed="rId11"/>
              <a:stretch>
                <a:fillRect/>
              </a:stretch>
            </p:blipFill>
            <p:spPr>
              <a:xfrm>
                <a:off x="1140052" y="605542"/>
                <a:ext cx="276840" cy="316080"/>
              </a:xfrm>
              <a:prstGeom prst="rect">
                <a:avLst/>
              </a:prstGeom>
            </p:spPr>
          </p:pic>
        </mc:Fallback>
      </mc:AlternateContent>
      <p:grpSp>
        <p:nvGrpSpPr>
          <p:cNvPr id="19" name="Group 18">
            <a:extLst>
              <a:ext uri="{FF2B5EF4-FFF2-40B4-BE49-F238E27FC236}">
                <a16:creationId xmlns:a16="http://schemas.microsoft.com/office/drawing/2014/main" id="{67821428-2D8F-F8A4-2788-6C1893F38D66}"/>
              </a:ext>
            </a:extLst>
          </p:cNvPr>
          <p:cNvGrpSpPr/>
          <p:nvPr/>
        </p:nvGrpSpPr>
        <p:grpSpPr>
          <a:xfrm>
            <a:off x="705892" y="1228702"/>
            <a:ext cx="1631520" cy="764280"/>
            <a:chOff x="705892" y="1228702"/>
            <a:chExt cx="1631520" cy="764280"/>
          </a:xfrm>
        </p:grpSpPr>
        <mc:AlternateContent xmlns:mc="http://schemas.openxmlformats.org/markup-compatibility/2006" xmlns:p14="http://schemas.microsoft.com/office/powerpoint/2010/main">
          <mc:Choice Requires="p14">
            <p:contentPart p14:bwMode="auto" r:id="rId12">
              <p14:nvContentPartPr>
                <p14:cNvPr id="9" name="Ink 8">
                  <a:extLst>
                    <a:ext uri="{FF2B5EF4-FFF2-40B4-BE49-F238E27FC236}">
                      <a16:creationId xmlns:a16="http://schemas.microsoft.com/office/drawing/2014/main" id="{13418E8B-9B00-4A1C-A625-BC94C65832D0}"/>
                    </a:ext>
                  </a:extLst>
                </p14:cNvPr>
                <p14:cNvContentPartPr/>
                <p14:nvPr/>
              </p14:nvContentPartPr>
              <p14:xfrm>
                <a:off x="705892" y="1228702"/>
                <a:ext cx="1181880" cy="764280"/>
              </p14:xfrm>
            </p:contentPart>
          </mc:Choice>
          <mc:Fallback xmlns="">
            <p:pic>
              <p:nvPicPr>
                <p:cNvPr id="9" name="Ink 8">
                  <a:extLst>
                    <a:ext uri="{FF2B5EF4-FFF2-40B4-BE49-F238E27FC236}">
                      <a16:creationId xmlns:a16="http://schemas.microsoft.com/office/drawing/2014/main" id="{13418E8B-9B00-4A1C-A625-BC94C65832D0}"/>
                    </a:ext>
                  </a:extLst>
                </p:cNvPr>
                <p:cNvPicPr/>
                <p:nvPr/>
              </p:nvPicPr>
              <p:blipFill>
                <a:blip r:embed="rId13"/>
                <a:stretch>
                  <a:fillRect/>
                </a:stretch>
              </p:blipFill>
              <p:spPr>
                <a:xfrm>
                  <a:off x="697252" y="1220062"/>
                  <a:ext cx="1199520" cy="7819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1" name="Ink 10">
                  <a:extLst>
                    <a:ext uri="{FF2B5EF4-FFF2-40B4-BE49-F238E27FC236}">
                      <a16:creationId xmlns:a16="http://schemas.microsoft.com/office/drawing/2014/main" id="{72377CE3-8920-C532-5134-542FD05E8EE5}"/>
                    </a:ext>
                  </a:extLst>
                </p14:cNvPr>
                <p14:cNvContentPartPr/>
                <p14:nvPr/>
              </p14:nvContentPartPr>
              <p14:xfrm>
                <a:off x="942052" y="1554142"/>
                <a:ext cx="162360" cy="237960"/>
              </p14:xfrm>
            </p:contentPart>
          </mc:Choice>
          <mc:Fallback xmlns="">
            <p:pic>
              <p:nvPicPr>
                <p:cNvPr id="11" name="Ink 10">
                  <a:extLst>
                    <a:ext uri="{FF2B5EF4-FFF2-40B4-BE49-F238E27FC236}">
                      <a16:creationId xmlns:a16="http://schemas.microsoft.com/office/drawing/2014/main" id="{72377CE3-8920-C532-5134-542FD05E8EE5}"/>
                    </a:ext>
                  </a:extLst>
                </p:cNvPr>
                <p:cNvPicPr/>
                <p:nvPr/>
              </p:nvPicPr>
              <p:blipFill>
                <a:blip r:embed="rId15"/>
                <a:stretch>
                  <a:fillRect/>
                </a:stretch>
              </p:blipFill>
              <p:spPr>
                <a:xfrm>
                  <a:off x="933052" y="1545142"/>
                  <a:ext cx="180000" cy="2556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2" name="Ink 11">
                  <a:extLst>
                    <a:ext uri="{FF2B5EF4-FFF2-40B4-BE49-F238E27FC236}">
                      <a16:creationId xmlns:a16="http://schemas.microsoft.com/office/drawing/2014/main" id="{F82AF125-073F-E659-6374-33D7C0CA645D}"/>
                    </a:ext>
                  </a:extLst>
                </p14:cNvPr>
                <p14:cNvContentPartPr/>
                <p14:nvPr/>
              </p14:nvContentPartPr>
              <p14:xfrm>
                <a:off x="1110892" y="1643782"/>
                <a:ext cx="153000" cy="117720"/>
              </p14:xfrm>
            </p:contentPart>
          </mc:Choice>
          <mc:Fallback xmlns="">
            <p:pic>
              <p:nvPicPr>
                <p:cNvPr id="12" name="Ink 11">
                  <a:extLst>
                    <a:ext uri="{FF2B5EF4-FFF2-40B4-BE49-F238E27FC236}">
                      <a16:creationId xmlns:a16="http://schemas.microsoft.com/office/drawing/2014/main" id="{F82AF125-073F-E659-6374-33D7C0CA645D}"/>
                    </a:ext>
                  </a:extLst>
                </p:cNvPr>
                <p:cNvPicPr/>
                <p:nvPr/>
              </p:nvPicPr>
              <p:blipFill>
                <a:blip r:embed="rId17"/>
                <a:stretch>
                  <a:fillRect/>
                </a:stretch>
              </p:blipFill>
              <p:spPr>
                <a:xfrm>
                  <a:off x="1101892" y="1635142"/>
                  <a:ext cx="170640" cy="1353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3" name="Ink 12">
                  <a:extLst>
                    <a:ext uri="{FF2B5EF4-FFF2-40B4-BE49-F238E27FC236}">
                      <a16:creationId xmlns:a16="http://schemas.microsoft.com/office/drawing/2014/main" id="{9CD973FB-6F94-014B-FF55-9198A533EAF1}"/>
                    </a:ext>
                  </a:extLst>
                </p14:cNvPr>
                <p14:cNvContentPartPr/>
                <p14:nvPr/>
              </p14:nvContentPartPr>
              <p14:xfrm>
                <a:off x="1300612" y="1484302"/>
                <a:ext cx="61200" cy="376200"/>
              </p14:xfrm>
            </p:contentPart>
          </mc:Choice>
          <mc:Fallback xmlns="">
            <p:pic>
              <p:nvPicPr>
                <p:cNvPr id="13" name="Ink 12">
                  <a:extLst>
                    <a:ext uri="{FF2B5EF4-FFF2-40B4-BE49-F238E27FC236}">
                      <a16:creationId xmlns:a16="http://schemas.microsoft.com/office/drawing/2014/main" id="{9CD973FB-6F94-014B-FF55-9198A533EAF1}"/>
                    </a:ext>
                  </a:extLst>
                </p:cNvPr>
                <p:cNvPicPr/>
                <p:nvPr/>
              </p:nvPicPr>
              <p:blipFill>
                <a:blip r:embed="rId19"/>
                <a:stretch>
                  <a:fillRect/>
                </a:stretch>
              </p:blipFill>
              <p:spPr>
                <a:xfrm>
                  <a:off x="1291972" y="1475302"/>
                  <a:ext cx="78840" cy="3938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4" name="Ink 13">
                  <a:extLst>
                    <a:ext uri="{FF2B5EF4-FFF2-40B4-BE49-F238E27FC236}">
                      <a16:creationId xmlns:a16="http://schemas.microsoft.com/office/drawing/2014/main" id="{D8F26660-65BB-3CBD-DE5E-989B97477970}"/>
                    </a:ext>
                  </a:extLst>
                </p14:cNvPr>
                <p14:cNvContentPartPr/>
                <p14:nvPr/>
              </p14:nvContentPartPr>
              <p14:xfrm>
                <a:off x="1478812" y="1587982"/>
                <a:ext cx="12600" cy="134280"/>
              </p14:xfrm>
            </p:contentPart>
          </mc:Choice>
          <mc:Fallback xmlns="">
            <p:pic>
              <p:nvPicPr>
                <p:cNvPr id="14" name="Ink 13">
                  <a:extLst>
                    <a:ext uri="{FF2B5EF4-FFF2-40B4-BE49-F238E27FC236}">
                      <a16:creationId xmlns:a16="http://schemas.microsoft.com/office/drawing/2014/main" id="{D8F26660-65BB-3CBD-DE5E-989B97477970}"/>
                    </a:ext>
                  </a:extLst>
                </p:cNvPr>
                <p:cNvPicPr/>
                <p:nvPr/>
              </p:nvPicPr>
              <p:blipFill>
                <a:blip r:embed="rId21"/>
                <a:stretch>
                  <a:fillRect/>
                </a:stretch>
              </p:blipFill>
              <p:spPr>
                <a:xfrm>
                  <a:off x="1470172" y="1579342"/>
                  <a:ext cx="30240" cy="1519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5" name="Ink 14">
                  <a:extLst>
                    <a:ext uri="{FF2B5EF4-FFF2-40B4-BE49-F238E27FC236}">
                      <a16:creationId xmlns:a16="http://schemas.microsoft.com/office/drawing/2014/main" id="{1F3886F2-5A15-C608-7E6C-C434B3E16710}"/>
                    </a:ext>
                  </a:extLst>
                </p14:cNvPr>
                <p14:cNvContentPartPr/>
                <p14:nvPr/>
              </p14:nvContentPartPr>
              <p14:xfrm>
                <a:off x="1422652" y="1609582"/>
                <a:ext cx="159120" cy="23040"/>
              </p14:xfrm>
            </p:contentPart>
          </mc:Choice>
          <mc:Fallback xmlns="">
            <p:pic>
              <p:nvPicPr>
                <p:cNvPr id="15" name="Ink 14">
                  <a:extLst>
                    <a:ext uri="{FF2B5EF4-FFF2-40B4-BE49-F238E27FC236}">
                      <a16:creationId xmlns:a16="http://schemas.microsoft.com/office/drawing/2014/main" id="{1F3886F2-5A15-C608-7E6C-C434B3E16710}"/>
                    </a:ext>
                  </a:extLst>
                </p:cNvPr>
                <p:cNvPicPr/>
                <p:nvPr/>
              </p:nvPicPr>
              <p:blipFill>
                <a:blip r:embed="rId23"/>
                <a:stretch>
                  <a:fillRect/>
                </a:stretch>
              </p:blipFill>
              <p:spPr>
                <a:xfrm>
                  <a:off x="1413652" y="1600942"/>
                  <a:ext cx="17676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6" name="Ink 15">
                  <a:extLst>
                    <a:ext uri="{FF2B5EF4-FFF2-40B4-BE49-F238E27FC236}">
                      <a16:creationId xmlns:a16="http://schemas.microsoft.com/office/drawing/2014/main" id="{9445D27B-8D5F-01BF-E615-12DEA7E15867}"/>
                    </a:ext>
                  </a:extLst>
                </p14:cNvPr>
                <p14:cNvContentPartPr/>
                <p14:nvPr/>
              </p14:nvContentPartPr>
              <p14:xfrm>
                <a:off x="1879492" y="1513102"/>
                <a:ext cx="384840" cy="70200"/>
              </p14:xfrm>
            </p:contentPart>
          </mc:Choice>
          <mc:Fallback xmlns="">
            <p:pic>
              <p:nvPicPr>
                <p:cNvPr id="16" name="Ink 15">
                  <a:extLst>
                    <a:ext uri="{FF2B5EF4-FFF2-40B4-BE49-F238E27FC236}">
                      <a16:creationId xmlns:a16="http://schemas.microsoft.com/office/drawing/2014/main" id="{9445D27B-8D5F-01BF-E615-12DEA7E15867}"/>
                    </a:ext>
                  </a:extLst>
                </p:cNvPr>
                <p:cNvPicPr/>
                <p:nvPr/>
              </p:nvPicPr>
              <p:blipFill>
                <a:blip r:embed="rId25"/>
                <a:stretch>
                  <a:fillRect/>
                </a:stretch>
              </p:blipFill>
              <p:spPr>
                <a:xfrm>
                  <a:off x="1870852" y="1504462"/>
                  <a:ext cx="40248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8" name="Ink 17">
                  <a:extLst>
                    <a:ext uri="{FF2B5EF4-FFF2-40B4-BE49-F238E27FC236}">
                      <a16:creationId xmlns:a16="http://schemas.microsoft.com/office/drawing/2014/main" id="{16CE0BB4-EB83-61BA-39E8-3F59EC15239C}"/>
                    </a:ext>
                  </a:extLst>
                </p14:cNvPr>
                <p14:cNvContentPartPr/>
                <p14:nvPr/>
              </p14:nvContentPartPr>
              <p14:xfrm>
                <a:off x="2152732" y="1423462"/>
                <a:ext cx="184680" cy="224640"/>
              </p14:xfrm>
            </p:contentPart>
          </mc:Choice>
          <mc:Fallback xmlns="">
            <p:pic>
              <p:nvPicPr>
                <p:cNvPr id="18" name="Ink 17">
                  <a:extLst>
                    <a:ext uri="{FF2B5EF4-FFF2-40B4-BE49-F238E27FC236}">
                      <a16:creationId xmlns:a16="http://schemas.microsoft.com/office/drawing/2014/main" id="{16CE0BB4-EB83-61BA-39E8-3F59EC15239C}"/>
                    </a:ext>
                  </a:extLst>
                </p:cNvPr>
                <p:cNvPicPr/>
                <p:nvPr/>
              </p:nvPicPr>
              <p:blipFill>
                <a:blip r:embed="rId27"/>
                <a:stretch>
                  <a:fillRect/>
                </a:stretch>
              </p:blipFill>
              <p:spPr>
                <a:xfrm>
                  <a:off x="2144092" y="1414822"/>
                  <a:ext cx="202320" cy="2422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8">
            <p14:nvContentPartPr>
              <p14:cNvPr id="20" name="Ink 19">
                <a:extLst>
                  <a:ext uri="{FF2B5EF4-FFF2-40B4-BE49-F238E27FC236}">
                    <a16:creationId xmlns:a16="http://schemas.microsoft.com/office/drawing/2014/main" id="{E4093CCE-022B-BA90-D2A7-2B23E3E0051D}"/>
                  </a:ext>
                </a:extLst>
              </p14:cNvPr>
              <p14:cNvContentPartPr/>
              <p14:nvPr/>
            </p14:nvContentPartPr>
            <p14:xfrm>
              <a:off x="2969212" y="1552342"/>
              <a:ext cx="84240" cy="12600"/>
            </p14:xfrm>
          </p:contentPart>
        </mc:Choice>
        <mc:Fallback xmlns="">
          <p:pic>
            <p:nvPicPr>
              <p:cNvPr id="20" name="Ink 19">
                <a:extLst>
                  <a:ext uri="{FF2B5EF4-FFF2-40B4-BE49-F238E27FC236}">
                    <a16:creationId xmlns:a16="http://schemas.microsoft.com/office/drawing/2014/main" id="{E4093CCE-022B-BA90-D2A7-2B23E3E0051D}"/>
                  </a:ext>
                </a:extLst>
              </p:cNvPr>
              <p:cNvPicPr/>
              <p:nvPr/>
            </p:nvPicPr>
            <p:blipFill>
              <a:blip r:embed="rId29"/>
              <a:stretch>
                <a:fillRect/>
              </a:stretch>
            </p:blipFill>
            <p:spPr>
              <a:xfrm>
                <a:off x="2960572" y="1543702"/>
                <a:ext cx="1018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1" name="Ink 20">
                <a:extLst>
                  <a:ext uri="{FF2B5EF4-FFF2-40B4-BE49-F238E27FC236}">
                    <a16:creationId xmlns:a16="http://schemas.microsoft.com/office/drawing/2014/main" id="{9A19B7B3-3991-8142-CBD9-99302CBC5827}"/>
                  </a:ext>
                </a:extLst>
              </p14:cNvPr>
              <p14:cNvContentPartPr/>
              <p14:nvPr/>
            </p14:nvContentPartPr>
            <p14:xfrm>
              <a:off x="3454852" y="1597342"/>
              <a:ext cx="25560" cy="13320"/>
            </p14:xfrm>
          </p:contentPart>
        </mc:Choice>
        <mc:Fallback xmlns="">
          <p:pic>
            <p:nvPicPr>
              <p:cNvPr id="21" name="Ink 20">
                <a:extLst>
                  <a:ext uri="{FF2B5EF4-FFF2-40B4-BE49-F238E27FC236}">
                    <a16:creationId xmlns:a16="http://schemas.microsoft.com/office/drawing/2014/main" id="{9A19B7B3-3991-8142-CBD9-99302CBC5827}"/>
                  </a:ext>
                </a:extLst>
              </p:cNvPr>
              <p:cNvPicPr/>
              <p:nvPr/>
            </p:nvPicPr>
            <p:blipFill>
              <a:blip r:embed="rId31"/>
              <a:stretch>
                <a:fillRect/>
              </a:stretch>
            </p:blipFill>
            <p:spPr>
              <a:xfrm>
                <a:off x="3445852" y="1588702"/>
                <a:ext cx="43200" cy="30960"/>
              </a:xfrm>
              <a:prstGeom prst="rect">
                <a:avLst/>
              </a:prstGeom>
            </p:spPr>
          </p:pic>
        </mc:Fallback>
      </mc:AlternateContent>
      <p:grpSp>
        <p:nvGrpSpPr>
          <p:cNvPr id="76" name="Group 75">
            <a:extLst>
              <a:ext uri="{FF2B5EF4-FFF2-40B4-BE49-F238E27FC236}">
                <a16:creationId xmlns:a16="http://schemas.microsoft.com/office/drawing/2014/main" id="{89F45F6F-BD69-A73D-E548-4A00F2F9E0F4}"/>
              </a:ext>
            </a:extLst>
          </p:cNvPr>
          <p:cNvGrpSpPr/>
          <p:nvPr/>
        </p:nvGrpSpPr>
        <p:grpSpPr>
          <a:xfrm>
            <a:off x="3853732" y="118822"/>
            <a:ext cx="7836480" cy="3392280"/>
            <a:chOff x="3853732" y="118822"/>
            <a:chExt cx="7836480" cy="3392280"/>
          </a:xfrm>
        </p:grpSpPr>
        <mc:AlternateContent xmlns:mc="http://schemas.openxmlformats.org/markup-compatibility/2006" xmlns:p14="http://schemas.microsoft.com/office/powerpoint/2010/main">
          <mc:Choice Requires="p14">
            <p:contentPart p14:bwMode="auto" r:id="rId32">
              <p14:nvContentPartPr>
                <p14:cNvPr id="22" name="Ink 21">
                  <a:extLst>
                    <a:ext uri="{FF2B5EF4-FFF2-40B4-BE49-F238E27FC236}">
                      <a16:creationId xmlns:a16="http://schemas.microsoft.com/office/drawing/2014/main" id="{E4F582B4-272D-0B13-115C-0E915277C03F}"/>
                    </a:ext>
                  </a:extLst>
                </p14:cNvPr>
                <p14:cNvContentPartPr/>
                <p14:nvPr/>
              </p14:nvContentPartPr>
              <p14:xfrm>
                <a:off x="3853732" y="1625062"/>
                <a:ext cx="1110600" cy="20520"/>
              </p14:xfrm>
            </p:contentPart>
          </mc:Choice>
          <mc:Fallback xmlns="">
            <p:pic>
              <p:nvPicPr>
                <p:cNvPr id="22" name="Ink 21">
                  <a:extLst>
                    <a:ext uri="{FF2B5EF4-FFF2-40B4-BE49-F238E27FC236}">
                      <a16:creationId xmlns:a16="http://schemas.microsoft.com/office/drawing/2014/main" id="{E4F582B4-272D-0B13-115C-0E915277C03F}"/>
                    </a:ext>
                  </a:extLst>
                </p:cNvPr>
                <p:cNvPicPr/>
                <p:nvPr/>
              </p:nvPicPr>
              <p:blipFill>
                <a:blip r:embed="rId33"/>
                <a:stretch>
                  <a:fillRect/>
                </a:stretch>
              </p:blipFill>
              <p:spPr>
                <a:xfrm>
                  <a:off x="3845092" y="1616062"/>
                  <a:ext cx="112824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3" name="Ink 22">
                  <a:extLst>
                    <a:ext uri="{FF2B5EF4-FFF2-40B4-BE49-F238E27FC236}">
                      <a16:creationId xmlns:a16="http://schemas.microsoft.com/office/drawing/2014/main" id="{0D287BC4-24CD-1821-CE13-3A0868FD3E0B}"/>
                    </a:ext>
                  </a:extLst>
                </p14:cNvPr>
                <p14:cNvContentPartPr/>
                <p14:nvPr/>
              </p14:nvContentPartPr>
              <p14:xfrm>
                <a:off x="4964692" y="1503382"/>
                <a:ext cx="136080" cy="163080"/>
              </p14:xfrm>
            </p:contentPart>
          </mc:Choice>
          <mc:Fallback xmlns="">
            <p:pic>
              <p:nvPicPr>
                <p:cNvPr id="23" name="Ink 22">
                  <a:extLst>
                    <a:ext uri="{FF2B5EF4-FFF2-40B4-BE49-F238E27FC236}">
                      <a16:creationId xmlns:a16="http://schemas.microsoft.com/office/drawing/2014/main" id="{0D287BC4-24CD-1821-CE13-3A0868FD3E0B}"/>
                    </a:ext>
                  </a:extLst>
                </p:cNvPr>
                <p:cNvPicPr/>
                <p:nvPr/>
              </p:nvPicPr>
              <p:blipFill>
                <a:blip r:embed="rId35"/>
                <a:stretch>
                  <a:fillRect/>
                </a:stretch>
              </p:blipFill>
              <p:spPr>
                <a:xfrm>
                  <a:off x="4956052" y="1494382"/>
                  <a:ext cx="153720" cy="1807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6" name="Ink 25">
                  <a:extLst>
                    <a:ext uri="{FF2B5EF4-FFF2-40B4-BE49-F238E27FC236}">
                      <a16:creationId xmlns:a16="http://schemas.microsoft.com/office/drawing/2014/main" id="{5850DBE3-BC3A-3957-5BA4-362C10D4F7CF}"/>
                    </a:ext>
                  </a:extLst>
                </p14:cNvPr>
                <p14:cNvContentPartPr/>
                <p14:nvPr/>
              </p14:nvContentPartPr>
              <p14:xfrm>
                <a:off x="5446732" y="375142"/>
                <a:ext cx="179280" cy="255600"/>
              </p14:xfrm>
            </p:contentPart>
          </mc:Choice>
          <mc:Fallback xmlns="">
            <p:pic>
              <p:nvPicPr>
                <p:cNvPr id="26" name="Ink 25">
                  <a:extLst>
                    <a:ext uri="{FF2B5EF4-FFF2-40B4-BE49-F238E27FC236}">
                      <a16:creationId xmlns:a16="http://schemas.microsoft.com/office/drawing/2014/main" id="{5850DBE3-BC3A-3957-5BA4-362C10D4F7CF}"/>
                    </a:ext>
                  </a:extLst>
                </p:cNvPr>
                <p:cNvPicPr/>
                <p:nvPr/>
              </p:nvPicPr>
              <p:blipFill>
                <a:blip r:embed="rId37"/>
                <a:stretch>
                  <a:fillRect/>
                </a:stretch>
              </p:blipFill>
              <p:spPr>
                <a:xfrm>
                  <a:off x="5438092" y="366142"/>
                  <a:ext cx="196920" cy="27324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7" name="Ink 26">
                  <a:extLst>
                    <a:ext uri="{FF2B5EF4-FFF2-40B4-BE49-F238E27FC236}">
                      <a16:creationId xmlns:a16="http://schemas.microsoft.com/office/drawing/2014/main" id="{754D8A78-C5C8-4B3C-3DAB-E878C3E2BA87}"/>
                    </a:ext>
                  </a:extLst>
                </p14:cNvPr>
                <p14:cNvContentPartPr/>
                <p14:nvPr/>
              </p14:nvContentPartPr>
              <p14:xfrm>
                <a:off x="5521612" y="517702"/>
                <a:ext cx="169560" cy="41040"/>
              </p14:xfrm>
            </p:contentPart>
          </mc:Choice>
          <mc:Fallback xmlns="">
            <p:pic>
              <p:nvPicPr>
                <p:cNvPr id="27" name="Ink 26">
                  <a:extLst>
                    <a:ext uri="{FF2B5EF4-FFF2-40B4-BE49-F238E27FC236}">
                      <a16:creationId xmlns:a16="http://schemas.microsoft.com/office/drawing/2014/main" id="{754D8A78-C5C8-4B3C-3DAB-E878C3E2BA87}"/>
                    </a:ext>
                  </a:extLst>
                </p:cNvPr>
                <p:cNvPicPr/>
                <p:nvPr/>
              </p:nvPicPr>
              <p:blipFill>
                <a:blip r:embed="rId39"/>
                <a:stretch>
                  <a:fillRect/>
                </a:stretch>
              </p:blipFill>
              <p:spPr>
                <a:xfrm>
                  <a:off x="5512972" y="508702"/>
                  <a:ext cx="187200" cy="586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8" name="Ink 27">
                  <a:extLst>
                    <a:ext uri="{FF2B5EF4-FFF2-40B4-BE49-F238E27FC236}">
                      <a16:creationId xmlns:a16="http://schemas.microsoft.com/office/drawing/2014/main" id="{D8DDA9DF-F7BB-45AA-F553-1DC1416CEBEB}"/>
                    </a:ext>
                  </a:extLst>
                </p14:cNvPr>
                <p14:cNvContentPartPr/>
                <p14:nvPr/>
              </p14:nvContentPartPr>
              <p14:xfrm>
                <a:off x="5662012" y="477742"/>
                <a:ext cx="299520" cy="167760"/>
              </p14:xfrm>
            </p:contentPart>
          </mc:Choice>
          <mc:Fallback xmlns="">
            <p:pic>
              <p:nvPicPr>
                <p:cNvPr id="28" name="Ink 27">
                  <a:extLst>
                    <a:ext uri="{FF2B5EF4-FFF2-40B4-BE49-F238E27FC236}">
                      <a16:creationId xmlns:a16="http://schemas.microsoft.com/office/drawing/2014/main" id="{D8DDA9DF-F7BB-45AA-F553-1DC1416CEBEB}"/>
                    </a:ext>
                  </a:extLst>
                </p:cNvPr>
                <p:cNvPicPr/>
                <p:nvPr/>
              </p:nvPicPr>
              <p:blipFill>
                <a:blip r:embed="rId41"/>
                <a:stretch>
                  <a:fillRect/>
                </a:stretch>
              </p:blipFill>
              <p:spPr>
                <a:xfrm>
                  <a:off x="5653372" y="469102"/>
                  <a:ext cx="317160" cy="18540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9" name="Ink 28">
                  <a:extLst>
                    <a:ext uri="{FF2B5EF4-FFF2-40B4-BE49-F238E27FC236}">
                      <a16:creationId xmlns:a16="http://schemas.microsoft.com/office/drawing/2014/main" id="{0446BC2A-EB27-D2A0-0AFF-C1C0FEF751EA}"/>
                    </a:ext>
                  </a:extLst>
                </p14:cNvPr>
                <p14:cNvContentPartPr/>
                <p14:nvPr/>
              </p14:nvContentPartPr>
              <p14:xfrm>
                <a:off x="6047932" y="582862"/>
                <a:ext cx="17280" cy="360"/>
              </p14:xfrm>
            </p:contentPart>
          </mc:Choice>
          <mc:Fallback xmlns="">
            <p:pic>
              <p:nvPicPr>
                <p:cNvPr id="29" name="Ink 28">
                  <a:extLst>
                    <a:ext uri="{FF2B5EF4-FFF2-40B4-BE49-F238E27FC236}">
                      <a16:creationId xmlns:a16="http://schemas.microsoft.com/office/drawing/2014/main" id="{0446BC2A-EB27-D2A0-0AFF-C1C0FEF751EA}"/>
                    </a:ext>
                  </a:extLst>
                </p:cNvPr>
                <p:cNvPicPr/>
                <p:nvPr/>
              </p:nvPicPr>
              <p:blipFill>
                <a:blip r:embed="rId43"/>
                <a:stretch>
                  <a:fillRect/>
                </a:stretch>
              </p:blipFill>
              <p:spPr>
                <a:xfrm>
                  <a:off x="6038932" y="573862"/>
                  <a:ext cx="3492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0" name="Ink 29">
                  <a:extLst>
                    <a:ext uri="{FF2B5EF4-FFF2-40B4-BE49-F238E27FC236}">
                      <a16:creationId xmlns:a16="http://schemas.microsoft.com/office/drawing/2014/main" id="{5F1A6D37-09EC-FFD2-706D-D13C43A26638}"/>
                    </a:ext>
                  </a:extLst>
                </p14:cNvPr>
                <p14:cNvContentPartPr/>
                <p14:nvPr/>
              </p14:nvContentPartPr>
              <p14:xfrm>
                <a:off x="6547612" y="372982"/>
                <a:ext cx="143280" cy="299880"/>
              </p14:xfrm>
            </p:contentPart>
          </mc:Choice>
          <mc:Fallback xmlns="">
            <p:pic>
              <p:nvPicPr>
                <p:cNvPr id="30" name="Ink 29">
                  <a:extLst>
                    <a:ext uri="{FF2B5EF4-FFF2-40B4-BE49-F238E27FC236}">
                      <a16:creationId xmlns:a16="http://schemas.microsoft.com/office/drawing/2014/main" id="{5F1A6D37-09EC-FFD2-706D-D13C43A26638}"/>
                    </a:ext>
                  </a:extLst>
                </p:cNvPr>
                <p:cNvPicPr/>
                <p:nvPr/>
              </p:nvPicPr>
              <p:blipFill>
                <a:blip r:embed="rId45"/>
                <a:stretch>
                  <a:fillRect/>
                </a:stretch>
              </p:blipFill>
              <p:spPr>
                <a:xfrm>
                  <a:off x="6538972" y="364342"/>
                  <a:ext cx="160920" cy="31752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1" name="Ink 30">
                  <a:extLst>
                    <a:ext uri="{FF2B5EF4-FFF2-40B4-BE49-F238E27FC236}">
                      <a16:creationId xmlns:a16="http://schemas.microsoft.com/office/drawing/2014/main" id="{7217AF4E-C487-7DAA-0475-F3F145CBF5CB}"/>
                    </a:ext>
                  </a:extLst>
                </p14:cNvPr>
                <p14:cNvContentPartPr/>
                <p14:nvPr/>
              </p14:nvContentPartPr>
              <p14:xfrm>
                <a:off x="6679732" y="484942"/>
                <a:ext cx="439560" cy="185400"/>
              </p14:xfrm>
            </p:contentPart>
          </mc:Choice>
          <mc:Fallback xmlns="">
            <p:pic>
              <p:nvPicPr>
                <p:cNvPr id="31" name="Ink 30">
                  <a:extLst>
                    <a:ext uri="{FF2B5EF4-FFF2-40B4-BE49-F238E27FC236}">
                      <a16:creationId xmlns:a16="http://schemas.microsoft.com/office/drawing/2014/main" id="{7217AF4E-C487-7DAA-0475-F3F145CBF5CB}"/>
                    </a:ext>
                  </a:extLst>
                </p:cNvPr>
                <p:cNvPicPr/>
                <p:nvPr/>
              </p:nvPicPr>
              <p:blipFill>
                <a:blip r:embed="rId47"/>
                <a:stretch>
                  <a:fillRect/>
                </a:stretch>
              </p:blipFill>
              <p:spPr>
                <a:xfrm>
                  <a:off x="6671092" y="476302"/>
                  <a:ext cx="457200" cy="20304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2" name="Ink 31">
                  <a:extLst>
                    <a:ext uri="{FF2B5EF4-FFF2-40B4-BE49-F238E27FC236}">
                      <a16:creationId xmlns:a16="http://schemas.microsoft.com/office/drawing/2014/main" id="{1EF1ADE5-8AF9-C26D-C469-DDBEA5770A40}"/>
                    </a:ext>
                  </a:extLst>
                </p14:cNvPr>
                <p14:cNvContentPartPr/>
                <p14:nvPr/>
              </p14:nvContentPartPr>
              <p14:xfrm>
                <a:off x="5879452" y="812542"/>
                <a:ext cx="376200" cy="288720"/>
              </p14:xfrm>
            </p:contentPart>
          </mc:Choice>
          <mc:Fallback xmlns="">
            <p:pic>
              <p:nvPicPr>
                <p:cNvPr id="32" name="Ink 31">
                  <a:extLst>
                    <a:ext uri="{FF2B5EF4-FFF2-40B4-BE49-F238E27FC236}">
                      <a16:creationId xmlns:a16="http://schemas.microsoft.com/office/drawing/2014/main" id="{1EF1ADE5-8AF9-C26D-C469-DDBEA5770A40}"/>
                    </a:ext>
                  </a:extLst>
                </p:cNvPr>
                <p:cNvPicPr/>
                <p:nvPr/>
              </p:nvPicPr>
              <p:blipFill>
                <a:blip r:embed="rId49"/>
                <a:stretch>
                  <a:fillRect/>
                </a:stretch>
              </p:blipFill>
              <p:spPr>
                <a:xfrm>
                  <a:off x="5870812" y="803542"/>
                  <a:ext cx="393840" cy="30636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3" name="Ink 32">
                  <a:extLst>
                    <a:ext uri="{FF2B5EF4-FFF2-40B4-BE49-F238E27FC236}">
                      <a16:creationId xmlns:a16="http://schemas.microsoft.com/office/drawing/2014/main" id="{16A22383-1E21-3E1D-868D-716DD0867376}"/>
                    </a:ext>
                  </a:extLst>
                </p14:cNvPr>
                <p14:cNvContentPartPr/>
                <p14:nvPr/>
              </p14:nvContentPartPr>
              <p14:xfrm>
                <a:off x="6523852" y="792742"/>
                <a:ext cx="473040" cy="271440"/>
              </p14:xfrm>
            </p:contentPart>
          </mc:Choice>
          <mc:Fallback xmlns="">
            <p:pic>
              <p:nvPicPr>
                <p:cNvPr id="33" name="Ink 32">
                  <a:extLst>
                    <a:ext uri="{FF2B5EF4-FFF2-40B4-BE49-F238E27FC236}">
                      <a16:creationId xmlns:a16="http://schemas.microsoft.com/office/drawing/2014/main" id="{16A22383-1E21-3E1D-868D-716DD0867376}"/>
                    </a:ext>
                  </a:extLst>
                </p:cNvPr>
                <p:cNvPicPr/>
                <p:nvPr/>
              </p:nvPicPr>
              <p:blipFill>
                <a:blip r:embed="rId51"/>
                <a:stretch>
                  <a:fillRect/>
                </a:stretch>
              </p:blipFill>
              <p:spPr>
                <a:xfrm>
                  <a:off x="6514852" y="783742"/>
                  <a:ext cx="490680" cy="28908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6" name="Ink 35">
                  <a:extLst>
                    <a:ext uri="{FF2B5EF4-FFF2-40B4-BE49-F238E27FC236}">
                      <a16:creationId xmlns:a16="http://schemas.microsoft.com/office/drawing/2014/main" id="{5B8D6B9D-2BEA-AD69-2AF1-0329ED6566C2}"/>
                    </a:ext>
                  </a:extLst>
                </p14:cNvPr>
                <p14:cNvContentPartPr/>
                <p14:nvPr/>
              </p14:nvContentPartPr>
              <p14:xfrm>
                <a:off x="5213092" y="1106302"/>
                <a:ext cx="457920" cy="333720"/>
              </p14:xfrm>
            </p:contentPart>
          </mc:Choice>
          <mc:Fallback xmlns="">
            <p:pic>
              <p:nvPicPr>
                <p:cNvPr id="36" name="Ink 35">
                  <a:extLst>
                    <a:ext uri="{FF2B5EF4-FFF2-40B4-BE49-F238E27FC236}">
                      <a16:creationId xmlns:a16="http://schemas.microsoft.com/office/drawing/2014/main" id="{5B8D6B9D-2BEA-AD69-2AF1-0329ED6566C2}"/>
                    </a:ext>
                  </a:extLst>
                </p:cNvPr>
                <p:cNvPicPr/>
                <p:nvPr/>
              </p:nvPicPr>
              <p:blipFill>
                <a:blip r:embed="rId53"/>
                <a:stretch>
                  <a:fillRect/>
                </a:stretch>
              </p:blipFill>
              <p:spPr>
                <a:xfrm>
                  <a:off x="5204452" y="1097662"/>
                  <a:ext cx="475560" cy="35136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7" name="Ink 36">
                  <a:extLst>
                    <a:ext uri="{FF2B5EF4-FFF2-40B4-BE49-F238E27FC236}">
                      <a16:creationId xmlns:a16="http://schemas.microsoft.com/office/drawing/2014/main" id="{0C95D6F5-7FB9-BA97-34F9-91F91E955C39}"/>
                    </a:ext>
                  </a:extLst>
                </p14:cNvPr>
                <p14:cNvContentPartPr/>
                <p14:nvPr/>
              </p14:nvContentPartPr>
              <p14:xfrm>
                <a:off x="5842012" y="1296022"/>
                <a:ext cx="1800" cy="11520"/>
              </p14:xfrm>
            </p:contentPart>
          </mc:Choice>
          <mc:Fallback xmlns="">
            <p:pic>
              <p:nvPicPr>
                <p:cNvPr id="37" name="Ink 36">
                  <a:extLst>
                    <a:ext uri="{FF2B5EF4-FFF2-40B4-BE49-F238E27FC236}">
                      <a16:creationId xmlns:a16="http://schemas.microsoft.com/office/drawing/2014/main" id="{0C95D6F5-7FB9-BA97-34F9-91F91E955C39}"/>
                    </a:ext>
                  </a:extLst>
                </p:cNvPr>
                <p:cNvPicPr/>
                <p:nvPr/>
              </p:nvPicPr>
              <p:blipFill>
                <a:blip r:embed="rId55"/>
                <a:stretch>
                  <a:fillRect/>
                </a:stretch>
              </p:blipFill>
              <p:spPr>
                <a:xfrm>
                  <a:off x="5833372" y="1287022"/>
                  <a:ext cx="19440" cy="2916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38" name="Ink 37">
                  <a:extLst>
                    <a:ext uri="{FF2B5EF4-FFF2-40B4-BE49-F238E27FC236}">
                      <a16:creationId xmlns:a16="http://schemas.microsoft.com/office/drawing/2014/main" id="{21C0A4BE-DB09-9CFF-4DA4-D1D4447009C0}"/>
                    </a:ext>
                  </a:extLst>
                </p14:cNvPr>
                <p14:cNvContentPartPr/>
                <p14:nvPr/>
              </p14:nvContentPartPr>
              <p14:xfrm>
                <a:off x="5088892" y="118822"/>
                <a:ext cx="2365200" cy="1498680"/>
              </p14:xfrm>
            </p:contentPart>
          </mc:Choice>
          <mc:Fallback xmlns="">
            <p:pic>
              <p:nvPicPr>
                <p:cNvPr id="38" name="Ink 37">
                  <a:extLst>
                    <a:ext uri="{FF2B5EF4-FFF2-40B4-BE49-F238E27FC236}">
                      <a16:creationId xmlns:a16="http://schemas.microsoft.com/office/drawing/2014/main" id="{21C0A4BE-DB09-9CFF-4DA4-D1D4447009C0}"/>
                    </a:ext>
                  </a:extLst>
                </p:cNvPr>
                <p:cNvPicPr/>
                <p:nvPr/>
              </p:nvPicPr>
              <p:blipFill>
                <a:blip r:embed="rId57"/>
                <a:stretch>
                  <a:fillRect/>
                </a:stretch>
              </p:blipFill>
              <p:spPr>
                <a:xfrm>
                  <a:off x="5079892" y="110182"/>
                  <a:ext cx="2382840" cy="151632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40" name="Ink 39">
                  <a:extLst>
                    <a:ext uri="{FF2B5EF4-FFF2-40B4-BE49-F238E27FC236}">
                      <a16:creationId xmlns:a16="http://schemas.microsoft.com/office/drawing/2014/main" id="{05BAA791-9366-43CD-5144-25C6FDC6DB3F}"/>
                    </a:ext>
                  </a:extLst>
                </p14:cNvPr>
                <p14:cNvContentPartPr/>
                <p14:nvPr/>
              </p14:nvContentPartPr>
              <p14:xfrm>
                <a:off x="5481292" y="1631182"/>
                <a:ext cx="1108440" cy="657360"/>
              </p14:xfrm>
            </p:contentPart>
          </mc:Choice>
          <mc:Fallback xmlns="">
            <p:pic>
              <p:nvPicPr>
                <p:cNvPr id="40" name="Ink 39">
                  <a:extLst>
                    <a:ext uri="{FF2B5EF4-FFF2-40B4-BE49-F238E27FC236}">
                      <a16:creationId xmlns:a16="http://schemas.microsoft.com/office/drawing/2014/main" id="{05BAA791-9366-43CD-5144-25C6FDC6DB3F}"/>
                    </a:ext>
                  </a:extLst>
                </p:cNvPr>
                <p:cNvPicPr/>
                <p:nvPr/>
              </p:nvPicPr>
              <p:blipFill>
                <a:blip r:embed="rId59"/>
                <a:stretch>
                  <a:fillRect/>
                </a:stretch>
              </p:blipFill>
              <p:spPr>
                <a:xfrm>
                  <a:off x="5472652" y="1622542"/>
                  <a:ext cx="1126080" cy="67500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41" name="Ink 40">
                  <a:extLst>
                    <a:ext uri="{FF2B5EF4-FFF2-40B4-BE49-F238E27FC236}">
                      <a16:creationId xmlns:a16="http://schemas.microsoft.com/office/drawing/2014/main" id="{D714AB99-8470-BA51-57A9-1EDA48B55F74}"/>
                    </a:ext>
                  </a:extLst>
                </p14:cNvPr>
                <p14:cNvContentPartPr/>
                <p14:nvPr/>
              </p14:nvContentPartPr>
              <p14:xfrm>
                <a:off x="6823732" y="1784542"/>
                <a:ext cx="2276640" cy="52200"/>
              </p14:xfrm>
            </p:contentPart>
          </mc:Choice>
          <mc:Fallback xmlns="">
            <p:pic>
              <p:nvPicPr>
                <p:cNvPr id="41" name="Ink 40">
                  <a:extLst>
                    <a:ext uri="{FF2B5EF4-FFF2-40B4-BE49-F238E27FC236}">
                      <a16:creationId xmlns:a16="http://schemas.microsoft.com/office/drawing/2014/main" id="{D714AB99-8470-BA51-57A9-1EDA48B55F74}"/>
                    </a:ext>
                  </a:extLst>
                </p:cNvPr>
                <p:cNvPicPr/>
                <p:nvPr/>
              </p:nvPicPr>
              <p:blipFill>
                <a:blip r:embed="rId61"/>
                <a:stretch>
                  <a:fillRect/>
                </a:stretch>
              </p:blipFill>
              <p:spPr>
                <a:xfrm>
                  <a:off x="6815092" y="1775902"/>
                  <a:ext cx="2294280" cy="6984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42" name="Ink 41">
                  <a:extLst>
                    <a:ext uri="{FF2B5EF4-FFF2-40B4-BE49-F238E27FC236}">
                      <a16:creationId xmlns:a16="http://schemas.microsoft.com/office/drawing/2014/main" id="{5172DF10-81DB-4969-076F-AB1149ABA48D}"/>
                    </a:ext>
                  </a:extLst>
                </p14:cNvPr>
                <p14:cNvContentPartPr/>
                <p14:nvPr/>
              </p14:nvContentPartPr>
              <p14:xfrm>
                <a:off x="8778532" y="1705702"/>
                <a:ext cx="144360" cy="228960"/>
              </p14:xfrm>
            </p:contentPart>
          </mc:Choice>
          <mc:Fallback xmlns="">
            <p:pic>
              <p:nvPicPr>
                <p:cNvPr id="42" name="Ink 41">
                  <a:extLst>
                    <a:ext uri="{FF2B5EF4-FFF2-40B4-BE49-F238E27FC236}">
                      <a16:creationId xmlns:a16="http://schemas.microsoft.com/office/drawing/2014/main" id="{5172DF10-81DB-4969-076F-AB1149ABA48D}"/>
                    </a:ext>
                  </a:extLst>
                </p:cNvPr>
                <p:cNvPicPr/>
                <p:nvPr/>
              </p:nvPicPr>
              <p:blipFill>
                <a:blip r:embed="rId63"/>
                <a:stretch>
                  <a:fillRect/>
                </a:stretch>
              </p:blipFill>
              <p:spPr>
                <a:xfrm>
                  <a:off x="8769892" y="1697062"/>
                  <a:ext cx="162000" cy="24660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44" name="Ink 43">
                  <a:extLst>
                    <a:ext uri="{FF2B5EF4-FFF2-40B4-BE49-F238E27FC236}">
                      <a16:creationId xmlns:a16="http://schemas.microsoft.com/office/drawing/2014/main" id="{E49B8B25-DE56-07AD-30AA-0CD9F96CA07F}"/>
                    </a:ext>
                  </a:extLst>
                </p14:cNvPr>
                <p14:cNvContentPartPr/>
                <p14:nvPr/>
              </p14:nvContentPartPr>
              <p14:xfrm>
                <a:off x="9845932" y="344542"/>
                <a:ext cx="704160" cy="425160"/>
              </p14:xfrm>
            </p:contentPart>
          </mc:Choice>
          <mc:Fallback xmlns="">
            <p:pic>
              <p:nvPicPr>
                <p:cNvPr id="44" name="Ink 43">
                  <a:extLst>
                    <a:ext uri="{FF2B5EF4-FFF2-40B4-BE49-F238E27FC236}">
                      <a16:creationId xmlns:a16="http://schemas.microsoft.com/office/drawing/2014/main" id="{E49B8B25-DE56-07AD-30AA-0CD9F96CA07F}"/>
                    </a:ext>
                  </a:extLst>
                </p:cNvPr>
                <p:cNvPicPr/>
                <p:nvPr/>
              </p:nvPicPr>
              <p:blipFill>
                <a:blip r:embed="rId65"/>
                <a:stretch>
                  <a:fillRect/>
                </a:stretch>
              </p:blipFill>
              <p:spPr>
                <a:xfrm>
                  <a:off x="9837292" y="335902"/>
                  <a:ext cx="721800" cy="44280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45" name="Ink 44">
                  <a:extLst>
                    <a:ext uri="{FF2B5EF4-FFF2-40B4-BE49-F238E27FC236}">
                      <a16:creationId xmlns:a16="http://schemas.microsoft.com/office/drawing/2014/main" id="{548938D4-4884-8C40-864E-B4D23594D53B}"/>
                    </a:ext>
                  </a:extLst>
                </p14:cNvPr>
                <p14:cNvContentPartPr/>
                <p14:nvPr/>
              </p14:nvContentPartPr>
              <p14:xfrm>
                <a:off x="10561252" y="389542"/>
                <a:ext cx="130680" cy="244800"/>
              </p14:xfrm>
            </p:contentPart>
          </mc:Choice>
          <mc:Fallback xmlns="">
            <p:pic>
              <p:nvPicPr>
                <p:cNvPr id="45" name="Ink 44">
                  <a:extLst>
                    <a:ext uri="{FF2B5EF4-FFF2-40B4-BE49-F238E27FC236}">
                      <a16:creationId xmlns:a16="http://schemas.microsoft.com/office/drawing/2014/main" id="{548938D4-4884-8C40-864E-B4D23594D53B}"/>
                    </a:ext>
                  </a:extLst>
                </p:cNvPr>
                <p:cNvPicPr/>
                <p:nvPr/>
              </p:nvPicPr>
              <p:blipFill>
                <a:blip r:embed="rId67"/>
                <a:stretch>
                  <a:fillRect/>
                </a:stretch>
              </p:blipFill>
              <p:spPr>
                <a:xfrm>
                  <a:off x="10552612" y="380542"/>
                  <a:ext cx="148320" cy="26244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46" name="Ink 45">
                  <a:extLst>
                    <a:ext uri="{FF2B5EF4-FFF2-40B4-BE49-F238E27FC236}">
                      <a16:creationId xmlns:a16="http://schemas.microsoft.com/office/drawing/2014/main" id="{0FA12808-38D7-4C5B-4F0D-FC8197C3F7C7}"/>
                    </a:ext>
                  </a:extLst>
                </p14:cNvPr>
                <p14:cNvContentPartPr/>
                <p14:nvPr/>
              </p14:nvContentPartPr>
              <p14:xfrm>
                <a:off x="10620652" y="469822"/>
                <a:ext cx="860760" cy="176400"/>
              </p14:xfrm>
            </p:contentPart>
          </mc:Choice>
          <mc:Fallback xmlns="">
            <p:pic>
              <p:nvPicPr>
                <p:cNvPr id="46" name="Ink 45">
                  <a:extLst>
                    <a:ext uri="{FF2B5EF4-FFF2-40B4-BE49-F238E27FC236}">
                      <a16:creationId xmlns:a16="http://schemas.microsoft.com/office/drawing/2014/main" id="{0FA12808-38D7-4C5B-4F0D-FC8197C3F7C7}"/>
                    </a:ext>
                  </a:extLst>
                </p:cNvPr>
                <p:cNvPicPr/>
                <p:nvPr/>
              </p:nvPicPr>
              <p:blipFill>
                <a:blip r:embed="rId69"/>
                <a:stretch>
                  <a:fillRect/>
                </a:stretch>
              </p:blipFill>
              <p:spPr>
                <a:xfrm>
                  <a:off x="10611652" y="461182"/>
                  <a:ext cx="878400" cy="19404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47" name="Ink 46">
                  <a:extLst>
                    <a:ext uri="{FF2B5EF4-FFF2-40B4-BE49-F238E27FC236}">
                      <a16:creationId xmlns:a16="http://schemas.microsoft.com/office/drawing/2014/main" id="{76AA9EEE-30D3-A7C8-19DB-11E9D03D8110}"/>
                    </a:ext>
                  </a:extLst>
                </p14:cNvPr>
                <p14:cNvContentPartPr/>
                <p14:nvPr/>
              </p14:nvContentPartPr>
              <p14:xfrm>
                <a:off x="11555212" y="400702"/>
                <a:ext cx="135000" cy="217440"/>
              </p14:xfrm>
            </p:contentPart>
          </mc:Choice>
          <mc:Fallback xmlns="">
            <p:pic>
              <p:nvPicPr>
                <p:cNvPr id="47" name="Ink 46">
                  <a:extLst>
                    <a:ext uri="{FF2B5EF4-FFF2-40B4-BE49-F238E27FC236}">
                      <a16:creationId xmlns:a16="http://schemas.microsoft.com/office/drawing/2014/main" id="{76AA9EEE-30D3-A7C8-19DB-11E9D03D8110}"/>
                    </a:ext>
                  </a:extLst>
                </p:cNvPr>
                <p:cNvPicPr/>
                <p:nvPr/>
              </p:nvPicPr>
              <p:blipFill>
                <a:blip r:embed="rId71"/>
                <a:stretch>
                  <a:fillRect/>
                </a:stretch>
              </p:blipFill>
              <p:spPr>
                <a:xfrm>
                  <a:off x="11546212" y="391702"/>
                  <a:ext cx="152640" cy="23508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48" name="Ink 47">
                  <a:extLst>
                    <a:ext uri="{FF2B5EF4-FFF2-40B4-BE49-F238E27FC236}">
                      <a16:creationId xmlns:a16="http://schemas.microsoft.com/office/drawing/2014/main" id="{8CA15EB2-BEC2-557A-67B7-BBDF8F3DF848}"/>
                    </a:ext>
                  </a:extLst>
                </p14:cNvPr>
                <p14:cNvContentPartPr/>
                <p14:nvPr/>
              </p14:nvContentPartPr>
              <p14:xfrm>
                <a:off x="10334092" y="856462"/>
                <a:ext cx="749160" cy="289440"/>
              </p14:xfrm>
            </p:contentPart>
          </mc:Choice>
          <mc:Fallback xmlns="">
            <p:pic>
              <p:nvPicPr>
                <p:cNvPr id="48" name="Ink 47">
                  <a:extLst>
                    <a:ext uri="{FF2B5EF4-FFF2-40B4-BE49-F238E27FC236}">
                      <a16:creationId xmlns:a16="http://schemas.microsoft.com/office/drawing/2014/main" id="{8CA15EB2-BEC2-557A-67B7-BBDF8F3DF848}"/>
                    </a:ext>
                  </a:extLst>
                </p:cNvPr>
                <p:cNvPicPr/>
                <p:nvPr/>
              </p:nvPicPr>
              <p:blipFill>
                <a:blip r:embed="rId73"/>
                <a:stretch>
                  <a:fillRect/>
                </a:stretch>
              </p:blipFill>
              <p:spPr>
                <a:xfrm>
                  <a:off x="10325452" y="847462"/>
                  <a:ext cx="766800" cy="30708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49" name="Ink 48">
                  <a:extLst>
                    <a:ext uri="{FF2B5EF4-FFF2-40B4-BE49-F238E27FC236}">
                      <a16:creationId xmlns:a16="http://schemas.microsoft.com/office/drawing/2014/main" id="{48E87E5C-BA33-67F5-CF22-F12D773CE547}"/>
                    </a:ext>
                  </a:extLst>
                </p14:cNvPr>
                <p14:cNvContentPartPr/>
                <p14:nvPr/>
              </p14:nvContentPartPr>
              <p14:xfrm>
                <a:off x="11205652" y="874102"/>
                <a:ext cx="251640" cy="187560"/>
              </p14:xfrm>
            </p:contentPart>
          </mc:Choice>
          <mc:Fallback xmlns="">
            <p:pic>
              <p:nvPicPr>
                <p:cNvPr id="49" name="Ink 48">
                  <a:extLst>
                    <a:ext uri="{FF2B5EF4-FFF2-40B4-BE49-F238E27FC236}">
                      <a16:creationId xmlns:a16="http://schemas.microsoft.com/office/drawing/2014/main" id="{48E87E5C-BA33-67F5-CF22-F12D773CE547}"/>
                    </a:ext>
                  </a:extLst>
                </p:cNvPr>
                <p:cNvPicPr/>
                <p:nvPr/>
              </p:nvPicPr>
              <p:blipFill>
                <a:blip r:embed="rId75"/>
                <a:stretch>
                  <a:fillRect/>
                </a:stretch>
              </p:blipFill>
              <p:spPr>
                <a:xfrm>
                  <a:off x="11197012" y="865462"/>
                  <a:ext cx="269280" cy="20520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50" name="Ink 49">
                  <a:extLst>
                    <a:ext uri="{FF2B5EF4-FFF2-40B4-BE49-F238E27FC236}">
                      <a16:creationId xmlns:a16="http://schemas.microsoft.com/office/drawing/2014/main" id="{443FE924-7B5C-40C4-EFC4-E1B723F731A8}"/>
                    </a:ext>
                  </a:extLst>
                </p14:cNvPr>
                <p14:cNvContentPartPr/>
                <p14:nvPr/>
              </p14:nvContentPartPr>
              <p14:xfrm>
                <a:off x="10433452" y="1282702"/>
                <a:ext cx="239760" cy="285120"/>
              </p14:xfrm>
            </p:contentPart>
          </mc:Choice>
          <mc:Fallback xmlns="">
            <p:pic>
              <p:nvPicPr>
                <p:cNvPr id="50" name="Ink 49">
                  <a:extLst>
                    <a:ext uri="{FF2B5EF4-FFF2-40B4-BE49-F238E27FC236}">
                      <a16:creationId xmlns:a16="http://schemas.microsoft.com/office/drawing/2014/main" id="{443FE924-7B5C-40C4-EFC4-E1B723F731A8}"/>
                    </a:ext>
                  </a:extLst>
                </p:cNvPr>
                <p:cNvPicPr/>
                <p:nvPr/>
              </p:nvPicPr>
              <p:blipFill>
                <a:blip r:embed="rId77"/>
                <a:stretch>
                  <a:fillRect/>
                </a:stretch>
              </p:blipFill>
              <p:spPr>
                <a:xfrm>
                  <a:off x="10424452" y="1273702"/>
                  <a:ext cx="257400" cy="30276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51" name="Ink 50">
                  <a:extLst>
                    <a:ext uri="{FF2B5EF4-FFF2-40B4-BE49-F238E27FC236}">
                      <a16:creationId xmlns:a16="http://schemas.microsoft.com/office/drawing/2014/main" id="{146BFC2E-E33C-00E8-769E-DFF024362818}"/>
                    </a:ext>
                  </a:extLst>
                </p14:cNvPr>
                <p14:cNvContentPartPr/>
                <p14:nvPr/>
              </p14:nvContentPartPr>
              <p14:xfrm>
                <a:off x="10685452" y="1255702"/>
                <a:ext cx="320400" cy="266040"/>
              </p14:xfrm>
            </p:contentPart>
          </mc:Choice>
          <mc:Fallback xmlns="">
            <p:pic>
              <p:nvPicPr>
                <p:cNvPr id="51" name="Ink 50">
                  <a:extLst>
                    <a:ext uri="{FF2B5EF4-FFF2-40B4-BE49-F238E27FC236}">
                      <a16:creationId xmlns:a16="http://schemas.microsoft.com/office/drawing/2014/main" id="{146BFC2E-E33C-00E8-769E-DFF024362818}"/>
                    </a:ext>
                  </a:extLst>
                </p:cNvPr>
                <p:cNvPicPr/>
                <p:nvPr/>
              </p:nvPicPr>
              <p:blipFill>
                <a:blip r:embed="rId79"/>
                <a:stretch>
                  <a:fillRect/>
                </a:stretch>
              </p:blipFill>
              <p:spPr>
                <a:xfrm>
                  <a:off x="10676812" y="1247062"/>
                  <a:ext cx="338040" cy="28368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52" name="Ink 51">
                  <a:extLst>
                    <a:ext uri="{FF2B5EF4-FFF2-40B4-BE49-F238E27FC236}">
                      <a16:creationId xmlns:a16="http://schemas.microsoft.com/office/drawing/2014/main" id="{62F6310B-3443-912F-ECF4-3C63F38EB0D7}"/>
                    </a:ext>
                  </a:extLst>
                </p14:cNvPr>
                <p14:cNvContentPartPr/>
                <p14:nvPr/>
              </p14:nvContentPartPr>
              <p14:xfrm>
                <a:off x="11082892" y="1216822"/>
                <a:ext cx="497160" cy="433080"/>
              </p14:xfrm>
            </p:contentPart>
          </mc:Choice>
          <mc:Fallback xmlns="">
            <p:pic>
              <p:nvPicPr>
                <p:cNvPr id="52" name="Ink 51">
                  <a:extLst>
                    <a:ext uri="{FF2B5EF4-FFF2-40B4-BE49-F238E27FC236}">
                      <a16:creationId xmlns:a16="http://schemas.microsoft.com/office/drawing/2014/main" id="{62F6310B-3443-912F-ECF4-3C63F38EB0D7}"/>
                    </a:ext>
                  </a:extLst>
                </p:cNvPr>
                <p:cNvPicPr/>
                <p:nvPr/>
              </p:nvPicPr>
              <p:blipFill>
                <a:blip r:embed="rId81"/>
                <a:stretch>
                  <a:fillRect/>
                </a:stretch>
              </p:blipFill>
              <p:spPr>
                <a:xfrm>
                  <a:off x="11073892" y="1207822"/>
                  <a:ext cx="514800" cy="45072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53" name="Ink 52">
                  <a:extLst>
                    <a:ext uri="{FF2B5EF4-FFF2-40B4-BE49-F238E27FC236}">
                      <a16:creationId xmlns:a16="http://schemas.microsoft.com/office/drawing/2014/main" id="{4C9D0859-C0E0-EF6D-CAC3-49EDD724800C}"/>
                    </a:ext>
                  </a:extLst>
                </p14:cNvPr>
                <p14:cNvContentPartPr/>
                <p14:nvPr/>
              </p14:nvContentPartPr>
              <p14:xfrm>
                <a:off x="9132412" y="1071022"/>
                <a:ext cx="81720" cy="277560"/>
              </p14:xfrm>
            </p:contentPart>
          </mc:Choice>
          <mc:Fallback xmlns="">
            <p:pic>
              <p:nvPicPr>
                <p:cNvPr id="53" name="Ink 52">
                  <a:extLst>
                    <a:ext uri="{FF2B5EF4-FFF2-40B4-BE49-F238E27FC236}">
                      <a16:creationId xmlns:a16="http://schemas.microsoft.com/office/drawing/2014/main" id="{4C9D0859-C0E0-EF6D-CAC3-49EDD724800C}"/>
                    </a:ext>
                  </a:extLst>
                </p:cNvPr>
                <p:cNvPicPr/>
                <p:nvPr/>
              </p:nvPicPr>
              <p:blipFill>
                <a:blip r:embed="rId83"/>
                <a:stretch>
                  <a:fillRect/>
                </a:stretch>
              </p:blipFill>
              <p:spPr>
                <a:xfrm>
                  <a:off x="9123412" y="1062382"/>
                  <a:ext cx="99360" cy="29520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54" name="Ink 53">
                  <a:extLst>
                    <a:ext uri="{FF2B5EF4-FFF2-40B4-BE49-F238E27FC236}">
                      <a16:creationId xmlns:a16="http://schemas.microsoft.com/office/drawing/2014/main" id="{32D26FF6-7E2E-B914-6DE2-CF427DB0C81F}"/>
                    </a:ext>
                  </a:extLst>
                </p14:cNvPr>
                <p14:cNvContentPartPr/>
                <p14:nvPr/>
              </p14:nvContentPartPr>
              <p14:xfrm>
                <a:off x="9186772" y="1089382"/>
                <a:ext cx="185760" cy="223920"/>
              </p14:xfrm>
            </p:contentPart>
          </mc:Choice>
          <mc:Fallback xmlns="">
            <p:pic>
              <p:nvPicPr>
                <p:cNvPr id="54" name="Ink 53">
                  <a:extLst>
                    <a:ext uri="{FF2B5EF4-FFF2-40B4-BE49-F238E27FC236}">
                      <a16:creationId xmlns:a16="http://schemas.microsoft.com/office/drawing/2014/main" id="{32D26FF6-7E2E-B914-6DE2-CF427DB0C81F}"/>
                    </a:ext>
                  </a:extLst>
                </p:cNvPr>
                <p:cNvPicPr/>
                <p:nvPr/>
              </p:nvPicPr>
              <p:blipFill>
                <a:blip r:embed="rId85"/>
                <a:stretch>
                  <a:fillRect/>
                </a:stretch>
              </p:blipFill>
              <p:spPr>
                <a:xfrm>
                  <a:off x="9178132" y="1080742"/>
                  <a:ext cx="203400" cy="24156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55" name="Ink 54">
                  <a:extLst>
                    <a:ext uri="{FF2B5EF4-FFF2-40B4-BE49-F238E27FC236}">
                      <a16:creationId xmlns:a16="http://schemas.microsoft.com/office/drawing/2014/main" id="{0AFDD1C9-8297-AA89-16C2-533F03ED14C9}"/>
                    </a:ext>
                  </a:extLst>
                </p14:cNvPr>
                <p14:cNvContentPartPr/>
                <p14:nvPr/>
              </p14:nvContentPartPr>
              <p14:xfrm>
                <a:off x="9462532" y="1074262"/>
                <a:ext cx="179640" cy="160560"/>
              </p14:xfrm>
            </p:contentPart>
          </mc:Choice>
          <mc:Fallback xmlns="">
            <p:pic>
              <p:nvPicPr>
                <p:cNvPr id="55" name="Ink 54">
                  <a:extLst>
                    <a:ext uri="{FF2B5EF4-FFF2-40B4-BE49-F238E27FC236}">
                      <a16:creationId xmlns:a16="http://schemas.microsoft.com/office/drawing/2014/main" id="{0AFDD1C9-8297-AA89-16C2-533F03ED14C9}"/>
                    </a:ext>
                  </a:extLst>
                </p:cNvPr>
                <p:cNvPicPr/>
                <p:nvPr/>
              </p:nvPicPr>
              <p:blipFill>
                <a:blip r:embed="rId87"/>
                <a:stretch>
                  <a:fillRect/>
                </a:stretch>
              </p:blipFill>
              <p:spPr>
                <a:xfrm>
                  <a:off x="9453532" y="1065622"/>
                  <a:ext cx="197280" cy="17820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56" name="Ink 55">
                  <a:extLst>
                    <a:ext uri="{FF2B5EF4-FFF2-40B4-BE49-F238E27FC236}">
                      <a16:creationId xmlns:a16="http://schemas.microsoft.com/office/drawing/2014/main" id="{DC27D6BA-2C68-7EFF-FF83-1BAC4FB10B4C}"/>
                    </a:ext>
                  </a:extLst>
                </p14:cNvPr>
                <p14:cNvContentPartPr/>
                <p14:nvPr/>
              </p14:nvContentPartPr>
              <p14:xfrm>
                <a:off x="9757372" y="1053742"/>
                <a:ext cx="150840" cy="214200"/>
              </p14:xfrm>
            </p:contentPart>
          </mc:Choice>
          <mc:Fallback xmlns="">
            <p:pic>
              <p:nvPicPr>
                <p:cNvPr id="56" name="Ink 55">
                  <a:extLst>
                    <a:ext uri="{FF2B5EF4-FFF2-40B4-BE49-F238E27FC236}">
                      <a16:creationId xmlns:a16="http://schemas.microsoft.com/office/drawing/2014/main" id="{DC27D6BA-2C68-7EFF-FF83-1BAC4FB10B4C}"/>
                    </a:ext>
                  </a:extLst>
                </p:cNvPr>
                <p:cNvPicPr/>
                <p:nvPr/>
              </p:nvPicPr>
              <p:blipFill>
                <a:blip r:embed="rId89"/>
                <a:stretch>
                  <a:fillRect/>
                </a:stretch>
              </p:blipFill>
              <p:spPr>
                <a:xfrm>
                  <a:off x="9748372" y="1044742"/>
                  <a:ext cx="168480" cy="23184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57" name="Ink 56">
                  <a:extLst>
                    <a:ext uri="{FF2B5EF4-FFF2-40B4-BE49-F238E27FC236}">
                      <a16:creationId xmlns:a16="http://schemas.microsoft.com/office/drawing/2014/main" id="{DE0A6FB3-E330-31A3-7F63-02D5CD6F8346}"/>
                    </a:ext>
                  </a:extLst>
                </p14:cNvPr>
                <p14:cNvContentPartPr/>
                <p14:nvPr/>
              </p14:nvContentPartPr>
              <p14:xfrm>
                <a:off x="9409612" y="1354702"/>
                <a:ext cx="307080" cy="300960"/>
              </p14:xfrm>
            </p:contentPart>
          </mc:Choice>
          <mc:Fallback xmlns="">
            <p:pic>
              <p:nvPicPr>
                <p:cNvPr id="57" name="Ink 56">
                  <a:extLst>
                    <a:ext uri="{FF2B5EF4-FFF2-40B4-BE49-F238E27FC236}">
                      <a16:creationId xmlns:a16="http://schemas.microsoft.com/office/drawing/2014/main" id="{DE0A6FB3-E330-31A3-7F63-02D5CD6F8346}"/>
                    </a:ext>
                  </a:extLst>
                </p:cNvPr>
                <p:cNvPicPr/>
                <p:nvPr/>
              </p:nvPicPr>
              <p:blipFill>
                <a:blip r:embed="rId91"/>
                <a:stretch>
                  <a:fillRect/>
                </a:stretch>
              </p:blipFill>
              <p:spPr>
                <a:xfrm>
                  <a:off x="9400972" y="1345702"/>
                  <a:ext cx="324720" cy="31860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58" name="Ink 57">
                  <a:extLst>
                    <a:ext uri="{FF2B5EF4-FFF2-40B4-BE49-F238E27FC236}">
                      <a16:creationId xmlns:a16="http://schemas.microsoft.com/office/drawing/2014/main" id="{A7D67114-0FE3-F8B6-729B-DF4CFDEE79E6}"/>
                    </a:ext>
                  </a:extLst>
                </p14:cNvPr>
                <p14:cNvContentPartPr/>
                <p14:nvPr/>
              </p14:nvContentPartPr>
              <p14:xfrm>
                <a:off x="9800572" y="1403662"/>
                <a:ext cx="74160" cy="226800"/>
              </p14:xfrm>
            </p:contentPart>
          </mc:Choice>
          <mc:Fallback xmlns="">
            <p:pic>
              <p:nvPicPr>
                <p:cNvPr id="58" name="Ink 57">
                  <a:extLst>
                    <a:ext uri="{FF2B5EF4-FFF2-40B4-BE49-F238E27FC236}">
                      <a16:creationId xmlns:a16="http://schemas.microsoft.com/office/drawing/2014/main" id="{A7D67114-0FE3-F8B6-729B-DF4CFDEE79E6}"/>
                    </a:ext>
                  </a:extLst>
                </p:cNvPr>
                <p:cNvPicPr/>
                <p:nvPr/>
              </p:nvPicPr>
              <p:blipFill>
                <a:blip r:embed="rId93"/>
                <a:stretch>
                  <a:fillRect/>
                </a:stretch>
              </p:blipFill>
              <p:spPr>
                <a:xfrm>
                  <a:off x="9791572" y="1394662"/>
                  <a:ext cx="91800" cy="24444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59" name="Ink 58">
                  <a:extLst>
                    <a:ext uri="{FF2B5EF4-FFF2-40B4-BE49-F238E27FC236}">
                      <a16:creationId xmlns:a16="http://schemas.microsoft.com/office/drawing/2014/main" id="{BC9168ED-CE27-509C-B9E5-FEF322B3CCE8}"/>
                    </a:ext>
                  </a:extLst>
                </p14:cNvPr>
                <p14:cNvContentPartPr/>
                <p14:nvPr/>
              </p14:nvContentPartPr>
              <p14:xfrm>
                <a:off x="9697252" y="1656742"/>
                <a:ext cx="218160" cy="6840"/>
              </p14:xfrm>
            </p:contentPart>
          </mc:Choice>
          <mc:Fallback xmlns="">
            <p:pic>
              <p:nvPicPr>
                <p:cNvPr id="59" name="Ink 58">
                  <a:extLst>
                    <a:ext uri="{FF2B5EF4-FFF2-40B4-BE49-F238E27FC236}">
                      <a16:creationId xmlns:a16="http://schemas.microsoft.com/office/drawing/2014/main" id="{BC9168ED-CE27-509C-B9E5-FEF322B3CCE8}"/>
                    </a:ext>
                  </a:extLst>
                </p:cNvPr>
                <p:cNvPicPr/>
                <p:nvPr/>
              </p:nvPicPr>
              <p:blipFill>
                <a:blip r:embed="rId95"/>
                <a:stretch>
                  <a:fillRect/>
                </a:stretch>
              </p:blipFill>
              <p:spPr>
                <a:xfrm>
                  <a:off x="9688252" y="1647742"/>
                  <a:ext cx="23580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60" name="Ink 59">
                  <a:extLst>
                    <a:ext uri="{FF2B5EF4-FFF2-40B4-BE49-F238E27FC236}">
                      <a16:creationId xmlns:a16="http://schemas.microsoft.com/office/drawing/2014/main" id="{7B00A5C6-B1E4-1FDE-751B-54B43F339762}"/>
                    </a:ext>
                  </a:extLst>
                </p14:cNvPr>
                <p14:cNvContentPartPr/>
                <p14:nvPr/>
              </p14:nvContentPartPr>
              <p14:xfrm>
                <a:off x="9705532" y="1361182"/>
                <a:ext cx="218880" cy="50400"/>
              </p14:xfrm>
            </p:contentPart>
          </mc:Choice>
          <mc:Fallback xmlns="">
            <p:pic>
              <p:nvPicPr>
                <p:cNvPr id="60" name="Ink 59">
                  <a:extLst>
                    <a:ext uri="{FF2B5EF4-FFF2-40B4-BE49-F238E27FC236}">
                      <a16:creationId xmlns:a16="http://schemas.microsoft.com/office/drawing/2014/main" id="{7B00A5C6-B1E4-1FDE-751B-54B43F339762}"/>
                    </a:ext>
                  </a:extLst>
                </p:cNvPr>
                <p:cNvPicPr/>
                <p:nvPr/>
              </p:nvPicPr>
              <p:blipFill>
                <a:blip r:embed="rId97"/>
                <a:stretch>
                  <a:fillRect/>
                </a:stretch>
              </p:blipFill>
              <p:spPr>
                <a:xfrm>
                  <a:off x="9696892" y="1352542"/>
                  <a:ext cx="236520" cy="6804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61" name="Ink 60">
                  <a:extLst>
                    <a:ext uri="{FF2B5EF4-FFF2-40B4-BE49-F238E27FC236}">
                      <a16:creationId xmlns:a16="http://schemas.microsoft.com/office/drawing/2014/main" id="{990249B1-0AF6-429B-F618-C65AA0871E92}"/>
                    </a:ext>
                  </a:extLst>
                </p14:cNvPr>
                <p14:cNvContentPartPr/>
                <p14:nvPr/>
              </p14:nvContentPartPr>
              <p14:xfrm>
                <a:off x="10015132" y="1368382"/>
                <a:ext cx="217440" cy="246240"/>
              </p14:xfrm>
            </p:contentPart>
          </mc:Choice>
          <mc:Fallback xmlns="">
            <p:pic>
              <p:nvPicPr>
                <p:cNvPr id="61" name="Ink 60">
                  <a:extLst>
                    <a:ext uri="{FF2B5EF4-FFF2-40B4-BE49-F238E27FC236}">
                      <a16:creationId xmlns:a16="http://schemas.microsoft.com/office/drawing/2014/main" id="{990249B1-0AF6-429B-F618-C65AA0871E92}"/>
                    </a:ext>
                  </a:extLst>
                </p:cNvPr>
                <p:cNvPicPr/>
                <p:nvPr/>
              </p:nvPicPr>
              <p:blipFill>
                <a:blip r:embed="rId99"/>
                <a:stretch>
                  <a:fillRect/>
                </a:stretch>
              </p:blipFill>
              <p:spPr>
                <a:xfrm>
                  <a:off x="10006492" y="1359382"/>
                  <a:ext cx="235080" cy="26388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62" name="Ink 61">
                  <a:extLst>
                    <a:ext uri="{FF2B5EF4-FFF2-40B4-BE49-F238E27FC236}">
                      <a16:creationId xmlns:a16="http://schemas.microsoft.com/office/drawing/2014/main" id="{A8F01575-8EE3-36E8-47EA-3E35C76BE78A}"/>
                    </a:ext>
                  </a:extLst>
                </p14:cNvPr>
                <p14:cNvContentPartPr/>
                <p14:nvPr/>
              </p14:nvContentPartPr>
              <p14:xfrm>
                <a:off x="10535332" y="1471702"/>
                <a:ext cx="158760" cy="307080"/>
              </p14:xfrm>
            </p:contentPart>
          </mc:Choice>
          <mc:Fallback xmlns="">
            <p:pic>
              <p:nvPicPr>
                <p:cNvPr id="62" name="Ink 61">
                  <a:extLst>
                    <a:ext uri="{FF2B5EF4-FFF2-40B4-BE49-F238E27FC236}">
                      <a16:creationId xmlns:a16="http://schemas.microsoft.com/office/drawing/2014/main" id="{A8F01575-8EE3-36E8-47EA-3E35C76BE78A}"/>
                    </a:ext>
                  </a:extLst>
                </p:cNvPr>
                <p:cNvPicPr/>
                <p:nvPr/>
              </p:nvPicPr>
              <p:blipFill>
                <a:blip r:embed="rId101"/>
                <a:stretch>
                  <a:fillRect/>
                </a:stretch>
              </p:blipFill>
              <p:spPr>
                <a:xfrm>
                  <a:off x="10526692" y="1462702"/>
                  <a:ext cx="176400" cy="32472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63" name="Ink 62">
                  <a:extLst>
                    <a:ext uri="{FF2B5EF4-FFF2-40B4-BE49-F238E27FC236}">
                      <a16:creationId xmlns:a16="http://schemas.microsoft.com/office/drawing/2014/main" id="{0B7D34F3-4760-1471-561B-A58E9FF8480B}"/>
                    </a:ext>
                  </a:extLst>
                </p14:cNvPr>
                <p14:cNvContentPartPr/>
                <p14:nvPr/>
              </p14:nvContentPartPr>
              <p14:xfrm>
                <a:off x="10733332" y="1590502"/>
                <a:ext cx="145440" cy="222840"/>
              </p14:xfrm>
            </p:contentPart>
          </mc:Choice>
          <mc:Fallback xmlns="">
            <p:pic>
              <p:nvPicPr>
                <p:cNvPr id="63" name="Ink 62">
                  <a:extLst>
                    <a:ext uri="{FF2B5EF4-FFF2-40B4-BE49-F238E27FC236}">
                      <a16:creationId xmlns:a16="http://schemas.microsoft.com/office/drawing/2014/main" id="{0B7D34F3-4760-1471-561B-A58E9FF8480B}"/>
                    </a:ext>
                  </a:extLst>
                </p:cNvPr>
                <p:cNvPicPr/>
                <p:nvPr/>
              </p:nvPicPr>
              <p:blipFill>
                <a:blip r:embed="rId103"/>
                <a:stretch>
                  <a:fillRect/>
                </a:stretch>
              </p:blipFill>
              <p:spPr>
                <a:xfrm>
                  <a:off x="10724332" y="1581862"/>
                  <a:ext cx="163080" cy="24048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64" name="Ink 63">
                  <a:extLst>
                    <a:ext uri="{FF2B5EF4-FFF2-40B4-BE49-F238E27FC236}">
                      <a16:creationId xmlns:a16="http://schemas.microsoft.com/office/drawing/2014/main" id="{A3E8D8ED-9EAA-D113-9278-B3C0C95655D8}"/>
                    </a:ext>
                  </a:extLst>
                </p14:cNvPr>
                <p14:cNvContentPartPr/>
                <p14:nvPr/>
              </p14:nvContentPartPr>
              <p14:xfrm>
                <a:off x="10781932" y="1611022"/>
                <a:ext cx="388800" cy="158040"/>
              </p14:xfrm>
            </p:contentPart>
          </mc:Choice>
          <mc:Fallback xmlns="">
            <p:pic>
              <p:nvPicPr>
                <p:cNvPr id="64" name="Ink 63">
                  <a:extLst>
                    <a:ext uri="{FF2B5EF4-FFF2-40B4-BE49-F238E27FC236}">
                      <a16:creationId xmlns:a16="http://schemas.microsoft.com/office/drawing/2014/main" id="{A3E8D8ED-9EAA-D113-9278-B3C0C95655D8}"/>
                    </a:ext>
                  </a:extLst>
                </p:cNvPr>
                <p:cNvPicPr/>
                <p:nvPr/>
              </p:nvPicPr>
              <p:blipFill>
                <a:blip r:embed="rId105"/>
                <a:stretch>
                  <a:fillRect/>
                </a:stretch>
              </p:blipFill>
              <p:spPr>
                <a:xfrm>
                  <a:off x="10772932" y="1602022"/>
                  <a:ext cx="406440"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66" name="Ink 65">
                  <a:extLst>
                    <a:ext uri="{FF2B5EF4-FFF2-40B4-BE49-F238E27FC236}">
                      <a16:creationId xmlns:a16="http://schemas.microsoft.com/office/drawing/2014/main" id="{D4572C69-E8E5-1B6B-66C9-9589AA719FE4}"/>
                    </a:ext>
                  </a:extLst>
                </p14:cNvPr>
                <p14:cNvContentPartPr/>
                <p14:nvPr/>
              </p14:nvContentPartPr>
              <p14:xfrm>
                <a:off x="10021972" y="1837822"/>
                <a:ext cx="1020240" cy="727200"/>
              </p14:xfrm>
            </p:contentPart>
          </mc:Choice>
          <mc:Fallback xmlns="">
            <p:pic>
              <p:nvPicPr>
                <p:cNvPr id="66" name="Ink 65">
                  <a:extLst>
                    <a:ext uri="{FF2B5EF4-FFF2-40B4-BE49-F238E27FC236}">
                      <a16:creationId xmlns:a16="http://schemas.microsoft.com/office/drawing/2014/main" id="{D4572C69-E8E5-1B6B-66C9-9589AA719FE4}"/>
                    </a:ext>
                  </a:extLst>
                </p:cNvPr>
                <p:cNvPicPr/>
                <p:nvPr/>
              </p:nvPicPr>
              <p:blipFill>
                <a:blip r:embed="rId107"/>
                <a:stretch>
                  <a:fillRect/>
                </a:stretch>
              </p:blipFill>
              <p:spPr>
                <a:xfrm>
                  <a:off x="10012972" y="1829182"/>
                  <a:ext cx="1037880" cy="74484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68" name="Ink 67">
                  <a:extLst>
                    <a:ext uri="{FF2B5EF4-FFF2-40B4-BE49-F238E27FC236}">
                      <a16:creationId xmlns:a16="http://schemas.microsoft.com/office/drawing/2014/main" id="{A60E74D1-E7CD-4405-E05A-3A66BF67C3D2}"/>
                    </a:ext>
                  </a:extLst>
                </p14:cNvPr>
                <p14:cNvContentPartPr/>
                <p14:nvPr/>
              </p14:nvContentPartPr>
              <p14:xfrm>
                <a:off x="11202772" y="1843582"/>
                <a:ext cx="307440" cy="1258560"/>
              </p14:xfrm>
            </p:contentPart>
          </mc:Choice>
          <mc:Fallback xmlns="">
            <p:pic>
              <p:nvPicPr>
                <p:cNvPr id="68" name="Ink 67">
                  <a:extLst>
                    <a:ext uri="{FF2B5EF4-FFF2-40B4-BE49-F238E27FC236}">
                      <a16:creationId xmlns:a16="http://schemas.microsoft.com/office/drawing/2014/main" id="{A60E74D1-E7CD-4405-E05A-3A66BF67C3D2}"/>
                    </a:ext>
                  </a:extLst>
                </p:cNvPr>
                <p:cNvPicPr/>
                <p:nvPr/>
              </p:nvPicPr>
              <p:blipFill>
                <a:blip r:embed="rId109"/>
                <a:stretch>
                  <a:fillRect/>
                </a:stretch>
              </p:blipFill>
              <p:spPr>
                <a:xfrm>
                  <a:off x="11194132" y="1834582"/>
                  <a:ext cx="325080" cy="127620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69" name="Ink 68">
                  <a:extLst>
                    <a:ext uri="{FF2B5EF4-FFF2-40B4-BE49-F238E27FC236}">
                      <a16:creationId xmlns:a16="http://schemas.microsoft.com/office/drawing/2014/main" id="{61443DE4-BA3A-3D99-41CA-FA06852184C9}"/>
                    </a:ext>
                  </a:extLst>
                </p14:cNvPr>
                <p14:cNvContentPartPr/>
                <p14:nvPr/>
              </p14:nvContentPartPr>
              <p14:xfrm>
                <a:off x="11170732" y="3025462"/>
                <a:ext cx="113400" cy="104400"/>
              </p14:xfrm>
            </p:contentPart>
          </mc:Choice>
          <mc:Fallback xmlns="">
            <p:pic>
              <p:nvPicPr>
                <p:cNvPr id="69" name="Ink 68">
                  <a:extLst>
                    <a:ext uri="{FF2B5EF4-FFF2-40B4-BE49-F238E27FC236}">
                      <a16:creationId xmlns:a16="http://schemas.microsoft.com/office/drawing/2014/main" id="{61443DE4-BA3A-3D99-41CA-FA06852184C9}"/>
                    </a:ext>
                  </a:extLst>
                </p:cNvPr>
                <p:cNvPicPr/>
                <p:nvPr/>
              </p:nvPicPr>
              <p:blipFill>
                <a:blip r:embed="rId111"/>
                <a:stretch>
                  <a:fillRect/>
                </a:stretch>
              </p:blipFill>
              <p:spPr>
                <a:xfrm>
                  <a:off x="11162092" y="3016462"/>
                  <a:ext cx="131040" cy="12204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70" name="Ink 69">
                  <a:extLst>
                    <a:ext uri="{FF2B5EF4-FFF2-40B4-BE49-F238E27FC236}">
                      <a16:creationId xmlns:a16="http://schemas.microsoft.com/office/drawing/2014/main" id="{5138CAB1-3FD3-D122-4E4B-42FA7D5CC141}"/>
                    </a:ext>
                  </a:extLst>
                </p14:cNvPr>
                <p14:cNvContentPartPr/>
                <p14:nvPr/>
              </p14:nvContentPartPr>
              <p14:xfrm>
                <a:off x="10687612" y="3062182"/>
                <a:ext cx="248400" cy="224280"/>
              </p14:xfrm>
            </p:contentPart>
          </mc:Choice>
          <mc:Fallback xmlns="">
            <p:pic>
              <p:nvPicPr>
                <p:cNvPr id="70" name="Ink 69">
                  <a:extLst>
                    <a:ext uri="{FF2B5EF4-FFF2-40B4-BE49-F238E27FC236}">
                      <a16:creationId xmlns:a16="http://schemas.microsoft.com/office/drawing/2014/main" id="{5138CAB1-3FD3-D122-4E4B-42FA7D5CC141}"/>
                    </a:ext>
                  </a:extLst>
                </p:cNvPr>
                <p:cNvPicPr/>
                <p:nvPr/>
              </p:nvPicPr>
              <p:blipFill>
                <a:blip r:embed="rId113"/>
                <a:stretch>
                  <a:fillRect/>
                </a:stretch>
              </p:blipFill>
              <p:spPr>
                <a:xfrm>
                  <a:off x="10678972" y="3053182"/>
                  <a:ext cx="266040" cy="24192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71" name="Ink 70">
                  <a:extLst>
                    <a:ext uri="{FF2B5EF4-FFF2-40B4-BE49-F238E27FC236}">
                      <a16:creationId xmlns:a16="http://schemas.microsoft.com/office/drawing/2014/main" id="{2E68D4B8-B845-8254-1D5A-AEF4765132E9}"/>
                    </a:ext>
                  </a:extLst>
                </p14:cNvPr>
                <p14:cNvContentPartPr/>
                <p14:nvPr/>
              </p14:nvContentPartPr>
              <p14:xfrm>
                <a:off x="10734052" y="3289342"/>
                <a:ext cx="203040" cy="221760"/>
              </p14:xfrm>
            </p:contentPart>
          </mc:Choice>
          <mc:Fallback xmlns="">
            <p:pic>
              <p:nvPicPr>
                <p:cNvPr id="71" name="Ink 70">
                  <a:extLst>
                    <a:ext uri="{FF2B5EF4-FFF2-40B4-BE49-F238E27FC236}">
                      <a16:creationId xmlns:a16="http://schemas.microsoft.com/office/drawing/2014/main" id="{2E68D4B8-B845-8254-1D5A-AEF4765132E9}"/>
                    </a:ext>
                  </a:extLst>
                </p:cNvPr>
                <p:cNvPicPr/>
                <p:nvPr/>
              </p:nvPicPr>
              <p:blipFill>
                <a:blip r:embed="rId115"/>
                <a:stretch>
                  <a:fillRect/>
                </a:stretch>
              </p:blipFill>
              <p:spPr>
                <a:xfrm>
                  <a:off x="10725412" y="3280342"/>
                  <a:ext cx="220680" cy="23940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72" name="Ink 71">
                  <a:extLst>
                    <a:ext uri="{FF2B5EF4-FFF2-40B4-BE49-F238E27FC236}">
                      <a16:creationId xmlns:a16="http://schemas.microsoft.com/office/drawing/2014/main" id="{9D3E425E-1865-33FF-874D-3CAFC385EAC1}"/>
                    </a:ext>
                  </a:extLst>
                </p14:cNvPr>
                <p14:cNvContentPartPr/>
                <p14:nvPr/>
              </p14:nvContentPartPr>
              <p14:xfrm>
                <a:off x="11004052" y="3080182"/>
                <a:ext cx="177480" cy="197280"/>
              </p14:xfrm>
            </p:contentPart>
          </mc:Choice>
          <mc:Fallback xmlns="">
            <p:pic>
              <p:nvPicPr>
                <p:cNvPr id="72" name="Ink 71">
                  <a:extLst>
                    <a:ext uri="{FF2B5EF4-FFF2-40B4-BE49-F238E27FC236}">
                      <a16:creationId xmlns:a16="http://schemas.microsoft.com/office/drawing/2014/main" id="{9D3E425E-1865-33FF-874D-3CAFC385EAC1}"/>
                    </a:ext>
                  </a:extLst>
                </p:cNvPr>
                <p:cNvPicPr/>
                <p:nvPr/>
              </p:nvPicPr>
              <p:blipFill>
                <a:blip r:embed="rId117"/>
                <a:stretch>
                  <a:fillRect/>
                </a:stretch>
              </p:blipFill>
              <p:spPr>
                <a:xfrm>
                  <a:off x="10995412" y="3071542"/>
                  <a:ext cx="195120" cy="21492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73" name="Ink 72">
                  <a:extLst>
                    <a:ext uri="{FF2B5EF4-FFF2-40B4-BE49-F238E27FC236}">
                      <a16:creationId xmlns:a16="http://schemas.microsoft.com/office/drawing/2014/main" id="{3E814CC7-74E8-5305-0B14-E35F180FD714}"/>
                    </a:ext>
                  </a:extLst>
                </p14:cNvPr>
                <p14:cNvContentPartPr/>
                <p14:nvPr/>
              </p14:nvContentPartPr>
              <p14:xfrm>
                <a:off x="11034292" y="3246502"/>
                <a:ext cx="192600" cy="253440"/>
              </p14:xfrm>
            </p:contentPart>
          </mc:Choice>
          <mc:Fallback xmlns="">
            <p:pic>
              <p:nvPicPr>
                <p:cNvPr id="73" name="Ink 72">
                  <a:extLst>
                    <a:ext uri="{FF2B5EF4-FFF2-40B4-BE49-F238E27FC236}">
                      <a16:creationId xmlns:a16="http://schemas.microsoft.com/office/drawing/2014/main" id="{3E814CC7-74E8-5305-0B14-E35F180FD714}"/>
                    </a:ext>
                  </a:extLst>
                </p:cNvPr>
                <p:cNvPicPr/>
                <p:nvPr/>
              </p:nvPicPr>
              <p:blipFill>
                <a:blip r:embed="rId119"/>
                <a:stretch>
                  <a:fillRect/>
                </a:stretch>
              </p:blipFill>
              <p:spPr>
                <a:xfrm>
                  <a:off x="11025292" y="3237502"/>
                  <a:ext cx="210240" cy="27108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74" name="Ink 73">
                  <a:extLst>
                    <a:ext uri="{FF2B5EF4-FFF2-40B4-BE49-F238E27FC236}">
                      <a16:creationId xmlns:a16="http://schemas.microsoft.com/office/drawing/2014/main" id="{3F8C0F73-15C5-6251-A0C8-70CC71F8BFA2}"/>
                    </a:ext>
                  </a:extLst>
                </p14:cNvPr>
                <p14:cNvContentPartPr/>
                <p14:nvPr/>
              </p14:nvContentPartPr>
              <p14:xfrm>
                <a:off x="11274412" y="3062542"/>
                <a:ext cx="158040" cy="175320"/>
              </p14:xfrm>
            </p:contentPart>
          </mc:Choice>
          <mc:Fallback xmlns="">
            <p:pic>
              <p:nvPicPr>
                <p:cNvPr id="74" name="Ink 73">
                  <a:extLst>
                    <a:ext uri="{FF2B5EF4-FFF2-40B4-BE49-F238E27FC236}">
                      <a16:creationId xmlns:a16="http://schemas.microsoft.com/office/drawing/2014/main" id="{3F8C0F73-15C5-6251-A0C8-70CC71F8BFA2}"/>
                    </a:ext>
                  </a:extLst>
                </p:cNvPr>
                <p:cNvPicPr/>
                <p:nvPr/>
              </p:nvPicPr>
              <p:blipFill>
                <a:blip r:embed="rId121"/>
                <a:stretch>
                  <a:fillRect/>
                </a:stretch>
              </p:blipFill>
              <p:spPr>
                <a:xfrm>
                  <a:off x="11265772" y="3053902"/>
                  <a:ext cx="175680" cy="19296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75" name="Ink 74">
                  <a:extLst>
                    <a:ext uri="{FF2B5EF4-FFF2-40B4-BE49-F238E27FC236}">
                      <a16:creationId xmlns:a16="http://schemas.microsoft.com/office/drawing/2014/main" id="{1C084DFF-1A5D-B8B3-04B9-344D78F6B8F8}"/>
                    </a:ext>
                  </a:extLst>
                </p14:cNvPr>
                <p14:cNvContentPartPr/>
                <p14:nvPr/>
              </p14:nvContentPartPr>
              <p14:xfrm>
                <a:off x="11315812" y="3264502"/>
                <a:ext cx="161280" cy="221760"/>
              </p14:xfrm>
            </p:contentPart>
          </mc:Choice>
          <mc:Fallback xmlns="">
            <p:pic>
              <p:nvPicPr>
                <p:cNvPr id="75" name="Ink 74">
                  <a:extLst>
                    <a:ext uri="{FF2B5EF4-FFF2-40B4-BE49-F238E27FC236}">
                      <a16:creationId xmlns:a16="http://schemas.microsoft.com/office/drawing/2014/main" id="{1C084DFF-1A5D-B8B3-04B9-344D78F6B8F8}"/>
                    </a:ext>
                  </a:extLst>
                </p:cNvPr>
                <p:cNvPicPr/>
                <p:nvPr/>
              </p:nvPicPr>
              <p:blipFill>
                <a:blip r:embed="rId123"/>
                <a:stretch>
                  <a:fillRect/>
                </a:stretch>
              </p:blipFill>
              <p:spPr>
                <a:xfrm>
                  <a:off x="11306812" y="3255502"/>
                  <a:ext cx="178920" cy="2394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24">
            <p14:nvContentPartPr>
              <p14:cNvPr id="79" name="Ink 78">
                <a:extLst>
                  <a:ext uri="{FF2B5EF4-FFF2-40B4-BE49-F238E27FC236}">
                    <a16:creationId xmlns:a16="http://schemas.microsoft.com/office/drawing/2014/main" id="{3CA07BE4-1507-4651-E11F-715EE471C98D}"/>
                  </a:ext>
                </a:extLst>
              </p14:cNvPr>
              <p14:cNvContentPartPr/>
              <p14:nvPr/>
            </p14:nvContentPartPr>
            <p14:xfrm>
              <a:off x="938812" y="3945262"/>
              <a:ext cx="192240" cy="319320"/>
            </p14:xfrm>
          </p:contentPart>
        </mc:Choice>
        <mc:Fallback xmlns="">
          <p:pic>
            <p:nvPicPr>
              <p:cNvPr id="79" name="Ink 78">
                <a:extLst>
                  <a:ext uri="{FF2B5EF4-FFF2-40B4-BE49-F238E27FC236}">
                    <a16:creationId xmlns:a16="http://schemas.microsoft.com/office/drawing/2014/main" id="{3CA07BE4-1507-4651-E11F-715EE471C98D}"/>
                  </a:ext>
                </a:extLst>
              </p:cNvPr>
              <p:cNvPicPr/>
              <p:nvPr/>
            </p:nvPicPr>
            <p:blipFill>
              <a:blip r:embed="rId125"/>
              <a:stretch>
                <a:fillRect/>
              </a:stretch>
            </p:blipFill>
            <p:spPr>
              <a:xfrm>
                <a:off x="929812" y="3936262"/>
                <a:ext cx="209880" cy="33696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80" name="Ink 79">
                <a:extLst>
                  <a:ext uri="{FF2B5EF4-FFF2-40B4-BE49-F238E27FC236}">
                    <a16:creationId xmlns:a16="http://schemas.microsoft.com/office/drawing/2014/main" id="{3C41A75B-9B59-08D3-18EC-2F19BA65CF4E}"/>
                  </a:ext>
                </a:extLst>
              </p14:cNvPr>
              <p14:cNvContentPartPr/>
              <p14:nvPr/>
            </p14:nvContentPartPr>
            <p14:xfrm>
              <a:off x="1165612" y="4009342"/>
              <a:ext cx="116640" cy="186840"/>
            </p14:xfrm>
          </p:contentPart>
        </mc:Choice>
        <mc:Fallback xmlns="">
          <p:pic>
            <p:nvPicPr>
              <p:cNvPr id="80" name="Ink 79">
                <a:extLst>
                  <a:ext uri="{FF2B5EF4-FFF2-40B4-BE49-F238E27FC236}">
                    <a16:creationId xmlns:a16="http://schemas.microsoft.com/office/drawing/2014/main" id="{3C41A75B-9B59-08D3-18EC-2F19BA65CF4E}"/>
                  </a:ext>
                </a:extLst>
              </p:cNvPr>
              <p:cNvPicPr/>
              <p:nvPr/>
            </p:nvPicPr>
            <p:blipFill>
              <a:blip r:embed="rId127"/>
              <a:stretch>
                <a:fillRect/>
              </a:stretch>
            </p:blipFill>
            <p:spPr>
              <a:xfrm>
                <a:off x="1156972" y="4000702"/>
                <a:ext cx="134280" cy="20448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81" name="Ink 80">
                <a:extLst>
                  <a:ext uri="{FF2B5EF4-FFF2-40B4-BE49-F238E27FC236}">
                    <a16:creationId xmlns:a16="http://schemas.microsoft.com/office/drawing/2014/main" id="{F0D81952-6786-F021-D185-FA867623FD11}"/>
                  </a:ext>
                </a:extLst>
              </p14:cNvPr>
              <p14:cNvContentPartPr/>
              <p14:nvPr/>
            </p14:nvContentPartPr>
            <p14:xfrm>
              <a:off x="1211332" y="3945982"/>
              <a:ext cx="259200" cy="272880"/>
            </p14:xfrm>
          </p:contentPart>
        </mc:Choice>
        <mc:Fallback xmlns="">
          <p:pic>
            <p:nvPicPr>
              <p:cNvPr id="81" name="Ink 80">
                <a:extLst>
                  <a:ext uri="{FF2B5EF4-FFF2-40B4-BE49-F238E27FC236}">
                    <a16:creationId xmlns:a16="http://schemas.microsoft.com/office/drawing/2014/main" id="{F0D81952-6786-F021-D185-FA867623FD11}"/>
                  </a:ext>
                </a:extLst>
              </p:cNvPr>
              <p:cNvPicPr/>
              <p:nvPr/>
            </p:nvPicPr>
            <p:blipFill>
              <a:blip r:embed="rId129"/>
              <a:stretch>
                <a:fillRect/>
              </a:stretch>
            </p:blipFill>
            <p:spPr>
              <a:xfrm>
                <a:off x="1202332" y="3936982"/>
                <a:ext cx="276840" cy="29052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82" name="Ink 81">
                <a:extLst>
                  <a:ext uri="{FF2B5EF4-FFF2-40B4-BE49-F238E27FC236}">
                    <a16:creationId xmlns:a16="http://schemas.microsoft.com/office/drawing/2014/main" id="{2B7EDD4A-4F79-BA45-E63E-8345E2491C69}"/>
                  </a:ext>
                </a:extLst>
              </p14:cNvPr>
              <p14:cNvContentPartPr/>
              <p14:nvPr/>
            </p14:nvContentPartPr>
            <p14:xfrm>
              <a:off x="1503292" y="3933022"/>
              <a:ext cx="190080" cy="229320"/>
            </p14:xfrm>
          </p:contentPart>
        </mc:Choice>
        <mc:Fallback xmlns="">
          <p:pic>
            <p:nvPicPr>
              <p:cNvPr id="82" name="Ink 81">
                <a:extLst>
                  <a:ext uri="{FF2B5EF4-FFF2-40B4-BE49-F238E27FC236}">
                    <a16:creationId xmlns:a16="http://schemas.microsoft.com/office/drawing/2014/main" id="{2B7EDD4A-4F79-BA45-E63E-8345E2491C69}"/>
                  </a:ext>
                </a:extLst>
              </p:cNvPr>
              <p:cNvPicPr/>
              <p:nvPr/>
            </p:nvPicPr>
            <p:blipFill>
              <a:blip r:embed="rId131"/>
              <a:stretch>
                <a:fillRect/>
              </a:stretch>
            </p:blipFill>
            <p:spPr>
              <a:xfrm>
                <a:off x="1494292" y="3924382"/>
                <a:ext cx="207720" cy="24696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83" name="Ink 82">
                <a:extLst>
                  <a:ext uri="{FF2B5EF4-FFF2-40B4-BE49-F238E27FC236}">
                    <a16:creationId xmlns:a16="http://schemas.microsoft.com/office/drawing/2014/main" id="{A7696563-FE6A-14F6-58AE-F73E88B80AAE}"/>
                  </a:ext>
                </a:extLst>
              </p14:cNvPr>
              <p14:cNvContentPartPr/>
              <p14:nvPr/>
            </p14:nvContentPartPr>
            <p14:xfrm>
              <a:off x="1767172" y="3969022"/>
              <a:ext cx="181440" cy="144000"/>
            </p14:xfrm>
          </p:contentPart>
        </mc:Choice>
        <mc:Fallback xmlns="">
          <p:pic>
            <p:nvPicPr>
              <p:cNvPr id="83" name="Ink 82">
                <a:extLst>
                  <a:ext uri="{FF2B5EF4-FFF2-40B4-BE49-F238E27FC236}">
                    <a16:creationId xmlns:a16="http://schemas.microsoft.com/office/drawing/2014/main" id="{A7696563-FE6A-14F6-58AE-F73E88B80AAE}"/>
                  </a:ext>
                </a:extLst>
              </p:cNvPr>
              <p:cNvPicPr/>
              <p:nvPr/>
            </p:nvPicPr>
            <p:blipFill>
              <a:blip r:embed="rId133"/>
              <a:stretch>
                <a:fillRect/>
              </a:stretch>
            </p:blipFill>
            <p:spPr>
              <a:xfrm>
                <a:off x="1758532" y="3960022"/>
                <a:ext cx="199080" cy="16164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84" name="Ink 83">
                <a:extLst>
                  <a:ext uri="{FF2B5EF4-FFF2-40B4-BE49-F238E27FC236}">
                    <a16:creationId xmlns:a16="http://schemas.microsoft.com/office/drawing/2014/main" id="{8F58B490-F45B-98B6-F414-EA42F59A1899}"/>
                  </a:ext>
                </a:extLst>
              </p14:cNvPr>
              <p14:cNvContentPartPr/>
              <p14:nvPr/>
            </p14:nvContentPartPr>
            <p14:xfrm>
              <a:off x="611572" y="3732862"/>
              <a:ext cx="1607040" cy="739440"/>
            </p14:xfrm>
          </p:contentPart>
        </mc:Choice>
        <mc:Fallback xmlns="">
          <p:pic>
            <p:nvPicPr>
              <p:cNvPr id="84" name="Ink 83">
                <a:extLst>
                  <a:ext uri="{FF2B5EF4-FFF2-40B4-BE49-F238E27FC236}">
                    <a16:creationId xmlns:a16="http://schemas.microsoft.com/office/drawing/2014/main" id="{8F58B490-F45B-98B6-F414-EA42F59A1899}"/>
                  </a:ext>
                </a:extLst>
              </p:cNvPr>
              <p:cNvPicPr/>
              <p:nvPr/>
            </p:nvPicPr>
            <p:blipFill>
              <a:blip r:embed="rId135"/>
              <a:stretch>
                <a:fillRect/>
              </a:stretch>
            </p:blipFill>
            <p:spPr>
              <a:xfrm>
                <a:off x="602572" y="3723862"/>
                <a:ext cx="1624680" cy="75708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85" name="Ink 84">
                <a:extLst>
                  <a:ext uri="{FF2B5EF4-FFF2-40B4-BE49-F238E27FC236}">
                    <a16:creationId xmlns:a16="http://schemas.microsoft.com/office/drawing/2014/main" id="{513F16EC-DD2E-30AE-B059-F1B0545B9EB4}"/>
                  </a:ext>
                </a:extLst>
              </p14:cNvPr>
              <p14:cNvContentPartPr/>
              <p14:nvPr/>
            </p14:nvContentPartPr>
            <p14:xfrm>
              <a:off x="1558372" y="4459702"/>
              <a:ext cx="210240" cy="211680"/>
            </p14:xfrm>
          </p:contentPart>
        </mc:Choice>
        <mc:Fallback xmlns="">
          <p:pic>
            <p:nvPicPr>
              <p:cNvPr id="85" name="Ink 84">
                <a:extLst>
                  <a:ext uri="{FF2B5EF4-FFF2-40B4-BE49-F238E27FC236}">
                    <a16:creationId xmlns:a16="http://schemas.microsoft.com/office/drawing/2014/main" id="{513F16EC-DD2E-30AE-B059-F1B0545B9EB4}"/>
                  </a:ext>
                </a:extLst>
              </p:cNvPr>
              <p:cNvPicPr/>
              <p:nvPr/>
            </p:nvPicPr>
            <p:blipFill>
              <a:blip r:embed="rId137"/>
              <a:stretch>
                <a:fillRect/>
              </a:stretch>
            </p:blipFill>
            <p:spPr>
              <a:xfrm>
                <a:off x="1549732" y="4451062"/>
                <a:ext cx="227880" cy="22932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86" name="Ink 85">
                <a:extLst>
                  <a:ext uri="{FF2B5EF4-FFF2-40B4-BE49-F238E27FC236}">
                    <a16:creationId xmlns:a16="http://schemas.microsoft.com/office/drawing/2014/main" id="{C343A3D6-41D5-B7C5-52AB-3C9F2561878C}"/>
                  </a:ext>
                </a:extLst>
              </p14:cNvPr>
              <p14:cNvContentPartPr/>
              <p14:nvPr/>
            </p14:nvContentPartPr>
            <p14:xfrm>
              <a:off x="1957972" y="4470502"/>
              <a:ext cx="187200" cy="223200"/>
            </p14:xfrm>
          </p:contentPart>
        </mc:Choice>
        <mc:Fallback xmlns="">
          <p:pic>
            <p:nvPicPr>
              <p:cNvPr id="86" name="Ink 85">
                <a:extLst>
                  <a:ext uri="{FF2B5EF4-FFF2-40B4-BE49-F238E27FC236}">
                    <a16:creationId xmlns:a16="http://schemas.microsoft.com/office/drawing/2014/main" id="{C343A3D6-41D5-B7C5-52AB-3C9F2561878C}"/>
                  </a:ext>
                </a:extLst>
              </p:cNvPr>
              <p:cNvPicPr/>
              <p:nvPr/>
            </p:nvPicPr>
            <p:blipFill>
              <a:blip r:embed="rId139"/>
              <a:stretch>
                <a:fillRect/>
              </a:stretch>
            </p:blipFill>
            <p:spPr>
              <a:xfrm>
                <a:off x="1948972" y="4461862"/>
                <a:ext cx="204840" cy="24084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87" name="Ink 86">
                <a:extLst>
                  <a:ext uri="{FF2B5EF4-FFF2-40B4-BE49-F238E27FC236}">
                    <a16:creationId xmlns:a16="http://schemas.microsoft.com/office/drawing/2014/main" id="{7059C347-2C81-D9BF-AC09-95C85B3D0B95}"/>
                  </a:ext>
                </a:extLst>
              </p14:cNvPr>
              <p14:cNvContentPartPr/>
              <p14:nvPr/>
            </p14:nvContentPartPr>
            <p14:xfrm>
              <a:off x="2202772" y="4436662"/>
              <a:ext cx="99720" cy="222120"/>
            </p14:xfrm>
          </p:contentPart>
        </mc:Choice>
        <mc:Fallback xmlns="">
          <p:pic>
            <p:nvPicPr>
              <p:cNvPr id="87" name="Ink 86">
                <a:extLst>
                  <a:ext uri="{FF2B5EF4-FFF2-40B4-BE49-F238E27FC236}">
                    <a16:creationId xmlns:a16="http://schemas.microsoft.com/office/drawing/2014/main" id="{7059C347-2C81-D9BF-AC09-95C85B3D0B95}"/>
                  </a:ext>
                </a:extLst>
              </p:cNvPr>
              <p:cNvPicPr/>
              <p:nvPr/>
            </p:nvPicPr>
            <p:blipFill>
              <a:blip r:embed="rId141"/>
              <a:stretch>
                <a:fillRect/>
              </a:stretch>
            </p:blipFill>
            <p:spPr>
              <a:xfrm>
                <a:off x="2194132" y="4428022"/>
                <a:ext cx="117360" cy="23976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88" name="Ink 87">
                <a:extLst>
                  <a:ext uri="{FF2B5EF4-FFF2-40B4-BE49-F238E27FC236}">
                    <a16:creationId xmlns:a16="http://schemas.microsoft.com/office/drawing/2014/main" id="{34821FA1-0E0C-F02D-B3E0-42EF6B265056}"/>
                  </a:ext>
                </a:extLst>
              </p14:cNvPr>
              <p14:cNvContentPartPr/>
              <p14:nvPr/>
            </p14:nvContentPartPr>
            <p14:xfrm>
              <a:off x="2403652" y="4414342"/>
              <a:ext cx="118800" cy="237600"/>
            </p14:xfrm>
          </p:contentPart>
        </mc:Choice>
        <mc:Fallback xmlns="">
          <p:pic>
            <p:nvPicPr>
              <p:cNvPr id="88" name="Ink 87">
                <a:extLst>
                  <a:ext uri="{FF2B5EF4-FFF2-40B4-BE49-F238E27FC236}">
                    <a16:creationId xmlns:a16="http://schemas.microsoft.com/office/drawing/2014/main" id="{34821FA1-0E0C-F02D-B3E0-42EF6B265056}"/>
                  </a:ext>
                </a:extLst>
              </p:cNvPr>
              <p:cNvPicPr/>
              <p:nvPr/>
            </p:nvPicPr>
            <p:blipFill>
              <a:blip r:embed="rId143"/>
              <a:stretch>
                <a:fillRect/>
              </a:stretch>
            </p:blipFill>
            <p:spPr>
              <a:xfrm>
                <a:off x="2395012" y="4405342"/>
                <a:ext cx="136440" cy="25524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89" name="Ink 88">
                <a:extLst>
                  <a:ext uri="{FF2B5EF4-FFF2-40B4-BE49-F238E27FC236}">
                    <a16:creationId xmlns:a16="http://schemas.microsoft.com/office/drawing/2014/main" id="{E7B32CA8-A567-110B-327B-7A902D68E274}"/>
                  </a:ext>
                </a:extLst>
              </p14:cNvPr>
              <p14:cNvContentPartPr/>
              <p14:nvPr/>
            </p14:nvContentPartPr>
            <p14:xfrm>
              <a:off x="2416612" y="4528822"/>
              <a:ext cx="120240" cy="23400"/>
            </p14:xfrm>
          </p:contentPart>
        </mc:Choice>
        <mc:Fallback xmlns="">
          <p:pic>
            <p:nvPicPr>
              <p:cNvPr id="89" name="Ink 88">
                <a:extLst>
                  <a:ext uri="{FF2B5EF4-FFF2-40B4-BE49-F238E27FC236}">
                    <a16:creationId xmlns:a16="http://schemas.microsoft.com/office/drawing/2014/main" id="{E7B32CA8-A567-110B-327B-7A902D68E274}"/>
                  </a:ext>
                </a:extLst>
              </p:cNvPr>
              <p:cNvPicPr/>
              <p:nvPr/>
            </p:nvPicPr>
            <p:blipFill>
              <a:blip r:embed="rId145"/>
              <a:stretch>
                <a:fillRect/>
              </a:stretch>
            </p:blipFill>
            <p:spPr>
              <a:xfrm>
                <a:off x="2407612" y="4520182"/>
                <a:ext cx="137880" cy="4104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90" name="Ink 89">
                <a:extLst>
                  <a:ext uri="{FF2B5EF4-FFF2-40B4-BE49-F238E27FC236}">
                    <a16:creationId xmlns:a16="http://schemas.microsoft.com/office/drawing/2014/main" id="{2974E928-B27C-C352-F3F0-0B9FF3397FC1}"/>
                  </a:ext>
                </a:extLst>
              </p14:cNvPr>
              <p14:cNvContentPartPr/>
              <p14:nvPr/>
            </p14:nvContentPartPr>
            <p14:xfrm>
              <a:off x="1773652" y="4280782"/>
              <a:ext cx="1017000" cy="608760"/>
            </p14:xfrm>
          </p:contentPart>
        </mc:Choice>
        <mc:Fallback xmlns="">
          <p:pic>
            <p:nvPicPr>
              <p:cNvPr id="90" name="Ink 89">
                <a:extLst>
                  <a:ext uri="{FF2B5EF4-FFF2-40B4-BE49-F238E27FC236}">
                    <a16:creationId xmlns:a16="http://schemas.microsoft.com/office/drawing/2014/main" id="{2974E928-B27C-C352-F3F0-0B9FF3397FC1}"/>
                  </a:ext>
                </a:extLst>
              </p:cNvPr>
              <p:cNvPicPr/>
              <p:nvPr/>
            </p:nvPicPr>
            <p:blipFill>
              <a:blip r:embed="rId147"/>
              <a:stretch>
                <a:fillRect/>
              </a:stretch>
            </p:blipFill>
            <p:spPr>
              <a:xfrm>
                <a:off x="1765012" y="4272142"/>
                <a:ext cx="1034640" cy="62640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91" name="Ink 90">
                <a:extLst>
                  <a:ext uri="{FF2B5EF4-FFF2-40B4-BE49-F238E27FC236}">
                    <a16:creationId xmlns:a16="http://schemas.microsoft.com/office/drawing/2014/main" id="{0F2ADAEB-EC06-6DCD-B125-68767FB99AB3}"/>
                  </a:ext>
                </a:extLst>
              </p14:cNvPr>
              <p14:cNvContentPartPr/>
              <p14:nvPr/>
            </p14:nvContentPartPr>
            <p14:xfrm>
              <a:off x="2681572" y="4230742"/>
              <a:ext cx="47160" cy="108360"/>
            </p14:xfrm>
          </p:contentPart>
        </mc:Choice>
        <mc:Fallback xmlns="">
          <p:pic>
            <p:nvPicPr>
              <p:cNvPr id="91" name="Ink 90">
                <a:extLst>
                  <a:ext uri="{FF2B5EF4-FFF2-40B4-BE49-F238E27FC236}">
                    <a16:creationId xmlns:a16="http://schemas.microsoft.com/office/drawing/2014/main" id="{0F2ADAEB-EC06-6DCD-B125-68767FB99AB3}"/>
                  </a:ext>
                </a:extLst>
              </p:cNvPr>
              <p:cNvPicPr/>
              <p:nvPr/>
            </p:nvPicPr>
            <p:blipFill>
              <a:blip r:embed="rId149"/>
              <a:stretch>
                <a:fillRect/>
              </a:stretch>
            </p:blipFill>
            <p:spPr>
              <a:xfrm>
                <a:off x="2672932" y="4221742"/>
                <a:ext cx="648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77" name="Ink 76">
                <a:extLst>
                  <a:ext uri="{FF2B5EF4-FFF2-40B4-BE49-F238E27FC236}">
                    <a16:creationId xmlns:a16="http://schemas.microsoft.com/office/drawing/2014/main" id="{25FAD9ED-84EB-6534-5C91-300582092009}"/>
                  </a:ext>
                </a:extLst>
              </p14:cNvPr>
              <p14:cNvContentPartPr/>
              <p14:nvPr/>
            </p14:nvContentPartPr>
            <p14:xfrm>
              <a:off x="587452" y="2693902"/>
              <a:ext cx="1287360" cy="868320"/>
            </p14:xfrm>
          </p:contentPart>
        </mc:Choice>
        <mc:Fallback xmlns="">
          <p:pic>
            <p:nvPicPr>
              <p:cNvPr id="77" name="Ink 76">
                <a:extLst>
                  <a:ext uri="{FF2B5EF4-FFF2-40B4-BE49-F238E27FC236}">
                    <a16:creationId xmlns:a16="http://schemas.microsoft.com/office/drawing/2014/main" id="{25FAD9ED-84EB-6534-5C91-300582092009}"/>
                  </a:ext>
                </a:extLst>
              </p:cNvPr>
              <p:cNvPicPr/>
              <p:nvPr/>
            </p:nvPicPr>
            <p:blipFill>
              <a:blip r:embed="rId151"/>
              <a:stretch>
                <a:fillRect/>
              </a:stretch>
            </p:blipFill>
            <p:spPr>
              <a:xfrm>
                <a:off x="578452" y="2684902"/>
                <a:ext cx="1305000" cy="88596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78" name="Ink 77">
                <a:extLst>
                  <a:ext uri="{FF2B5EF4-FFF2-40B4-BE49-F238E27FC236}">
                    <a16:creationId xmlns:a16="http://schemas.microsoft.com/office/drawing/2014/main" id="{E47B2C87-963D-60C2-BC8C-9D81E16853C8}"/>
                  </a:ext>
                </a:extLst>
              </p14:cNvPr>
              <p14:cNvContentPartPr/>
              <p14:nvPr/>
            </p14:nvContentPartPr>
            <p14:xfrm>
              <a:off x="619492" y="2616142"/>
              <a:ext cx="1520280" cy="806400"/>
            </p14:xfrm>
          </p:contentPart>
        </mc:Choice>
        <mc:Fallback xmlns="">
          <p:pic>
            <p:nvPicPr>
              <p:cNvPr id="78" name="Ink 77">
                <a:extLst>
                  <a:ext uri="{FF2B5EF4-FFF2-40B4-BE49-F238E27FC236}">
                    <a16:creationId xmlns:a16="http://schemas.microsoft.com/office/drawing/2014/main" id="{E47B2C87-963D-60C2-BC8C-9D81E16853C8}"/>
                  </a:ext>
                </a:extLst>
              </p:cNvPr>
              <p:cNvPicPr/>
              <p:nvPr/>
            </p:nvPicPr>
            <p:blipFill>
              <a:blip r:embed="rId153"/>
              <a:stretch>
                <a:fillRect/>
              </a:stretch>
            </p:blipFill>
            <p:spPr>
              <a:xfrm>
                <a:off x="610492" y="2607502"/>
                <a:ext cx="1537920" cy="82404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92" name="Ink 91">
                <a:extLst>
                  <a:ext uri="{FF2B5EF4-FFF2-40B4-BE49-F238E27FC236}">
                    <a16:creationId xmlns:a16="http://schemas.microsoft.com/office/drawing/2014/main" id="{3335B3F1-EA5D-CD57-3DED-A5EB71A2948B}"/>
                  </a:ext>
                </a:extLst>
              </p14:cNvPr>
              <p14:cNvContentPartPr/>
              <p14:nvPr/>
            </p14:nvContentPartPr>
            <p14:xfrm>
              <a:off x="800212" y="2982622"/>
              <a:ext cx="220320" cy="36720"/>
            </p14:xfrm>
          </p:contentPart>
        </mc:Choice>
        <mc:Fallback xmlns="">
          <p:pic>
            <p:nvPicPr>
              <p:cNvPr id="92" name="Ink 91">
                <a:extLst>
                  <a:ext uri="{FF2B5EF4-FFF2-40B4-BE49-F238E27FC236}">
                    <a16:creationId xmlns:a16="http://schemas.microsoft.com/office/drawing/2014/main" id="{3335B3F1-EA5D-CD57-3DED-A5EB71A2948B}"/>
                  </a:ext>
                </a:extLst>
              </p:cNvPr>
              <p:cNvPicPr/>
              <p:nvPr/>
            </p:nvPicPr>
            <p:blipFill>
              <a:blip r:embed="rId155"/>
              <a:stretch>
                <a:fillRect/>
              </a:stretch>
            </p:blipFill>
            <p:spPr>
              <a:xfrm>
                <a:off x="791572" y="2973982"/>
                <a:ext cx="237960" cy="5436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93" name="Ink 92">
                <a:extLst>
                  <a:ext uri="{FF2B5EF4-FFF2-40B4-BE49-F238E27FC236}">
                    <a16:creationId xmlns:a16="http://schemas.microsoft.com/office/drawing/2014/main" id="{CC3EB9FB-9E2C-55E2-5FD9-101706F5436A}"/>
                  </a:ext>
                </a:extLst>
              </p14:cNvPr>
              <p14:cNvContentPartPr/>
              <p14:nvPr/>
            </p14:nvContentPartPr>
            <p14:xfrm>
              <a:off x="1297732" y="2933302"/>
              <a:ext cx="170640" cy="26640"/>
            </p14:xfrm>
          </p:contentPart>
        </mc:Choice>
        <mc:Fallback xmlns="">
          <p:pic>
            <p:nvPicPr>
              <p:cNvPr id="93" name="Ink 92">
                <a:extLst>
                  <a:ext uri="{FF2B5EF4-FFF2-40B4-BE49-F238E27FC236}">
                    <a16:creationId xmlns:a16="http://schemas.microsoft.com/office/drawing/2014/main" id="{CC3EB9FB-9E2C-55E2-5FD9-101706F5436A}"/>
                  </a:ext>
                </a:extLst>
              </p:cNvPr>
              <p:cNvPicPr/>
              <p:nvPr/>
            </p:nvPicPr>
            <p:blipFill>
              <a:blip r:embed="rId157"/>
              <a:stretch>
                <a:fillRect/>
              </a:stretch>
            </p:blipFill>
            <p:spPr>
              <a:xfrm>
                <a:off x="1289092" y="2924302"/>
                <a:ext cx="188280" cy="4428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94" name="Ink 93">
                <a:extLst>
                  <a:ext uri="{FF2B5EF4-FFF2-40B4-BE49-F238E27FC236}">
                    <a16:creationId xmlns:a16="http://schemas.microsoft.com/office/drawing/2014/main" id="{C47B008D-690A-4B90-71BA-EF671CF3B8F4}"/>
                  </a:ext>
                </a:extLst>
              </p14:cNvPr>
              <p14:cNvContentPartPr/>
              <p14:nvPr/>
            </p14:nvContentPartPr>
            <p14:xfrm>
              <a:off x="1029892" y="3072982"/>
              <a:ext cx="596880" cy="382320"/>
            </p14:xfrm>
          </p:contentPart>
        </mc:Choice>
        <mc:Fallback xmlns="">
          <p:pic>
            <p:nvPicPr>
              <p:cNvPr id="94" name="Ink 93">
                <a:extLst>
                  <a:ext uri="{FF2B5EF4-FFF2-40B4-BE49-F238E27FC236}">
                    <a16:creationId xmlns:a16="http://schemas.microsoft.com/office/drawing/2014/main" id="{C47B008D-690A-4B90-71BA-EF671CF3B8F4}"/>
                  </a:ext>
                </a:extLst>
              </p:cNvPr>
              <p:cNvPicPr/>
              <p:nvPr/>
            </p:nvPicPr>
            <p:blipFill>
              <a:blip r:embed="rId159"/>
              <a:stretch>
                <a:fillRect/>
              </a:stretch>
            </p:blipFill>
            <p:spPr>
              <a:xfrm>
                <a:off x="1021252" y="3064342"/>
                <a:ext cx="614520" cy="39996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95" name="Ink 94">
                <a:extLst>
                  <a:ext uri="{FF2B5EF4-FFF2-40B4-BE49-F238E27FC236}">
                    <a16:creationId xmlns:a16="http://schemas.microsoft.com/office/drawing/2014/main" id="{AA2E26D7-E14B-27A1-BF01-DF7EFECC2147}"/>
                  </a:ext>
                </a:extLst>
              </p14:cNvPr>
              <p14:cNvContentPartPr/>
              <p14:nvPr/>
            </p14:nvContentPartPr>
            <p14:xfrm>
              <a:off x="1221052" y="3142102"/>
              <a:ext cx="73800" cy="324720"/>
            </p14:xfrm>
          </p:contentPart>
        </mc:Choice>
        <mc:Fallback xmlns="">
          <p:pic>
            <p:nvPicPr>
              <p:cNvPr id="95" name="Ink 94">
                <a:extLst>
                  <a:ext uri="{FF2B5EF4-FFF2-40B4-BE49-F238E27FC236}">
                    <a16:creationId xmlns:a16="http://schemas.microsoft.com/office/drawing/2014/main" id="{AA2E26D7-E14B-27A1-BF01-DF7EFECC2147}"/>
                  </a:ext>
                </a:extLst>
              </p:cNvPr>
              <p:cNvPicPr/>
              <p:nvPr/>
            </p:nvPicPr>
            <p:blipFill>
              <a:blip r:embed="rId161"/>
              <a:stretch>
                <a:fillRect/>
              </a:stretch>
            </p:blipFill>
            <p:spPr>
              <a:xfrm>
                <a:off x="1212412" y="3133102"/>
                <a:ext cx="91440" cy="34236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137" name="Ink 136">
                <a:extLst>
                  <a:ext uri="{FF2B5EF4-FFF2-40B4-BE49-F238E27FC236}">
                    <a16:creationId xmlns:a16="http://schemas.microsoft.com/office/drawing/2014/main" id="{785082F5-0756-1BAE-6887-DEE735917F6A}"/>
                  </a:ext>
                </a:extLst>
              </p14:cNvPr>
              <p14:cNvContentPartPr/>
              <p14:nvPr/>
            </p14:nvContentPartPr>
            <p14:xfrm>
              <a:off x="1974172" y="3079822"/>
              <a:ext cx="3596760" cy="1142640"/>
            </p14:xfrm>
          </p:contentPart>
        </mc:Choice>
        <mc:Fallback xmlns="">
          <p:pic>
            <p:nvPicPr>
              <p:cNvPr id="137" name="Ink 136">
                <a:extLst>
                  <a:ext uri="{FF2B5EF4-FFF2-40B4-BE49-F238E27FC236}">
                    <a16:creationId xmlns:a16="http://schemas.microsoft.com/office/drawing/2014/main" id="{785082F5-0756-1BAE-6887-DEE735917F6A}"/>
                  </a:ext>
                </a:extLst>
              </p:cNvPr>
              <p:cNvPicPr/>
              <p:nvPr/>
            </p:nvPicPr>
            <p:blipFill>
              <a:blip r:embed="rId163"/>
              <a:stretch>
                <a:fillRect/>
              </a:stretch>
            </p:blipFill>
            <p:spPr>
              <a:xfrm>
                <a:off x="1965172" y="3071182"/>
                <a:ext cx="3614400" cy="116028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138" name="Ink 137">
                <a:extLst>
                  <a:ext uri="{FF2B5EF4-FFF2-40B4-BE49-F238E27FC236}">
                    <a16:creationId xmlns:a16="http://schemas.microsoft.com/office/drawing/2014/main" id="{5A011230-08FE-E260-9D7B-44B1421B6FCA}"/>
                  </a:ext>
                </a:extLst>
              </p14:cNvPr>
              <p14:cNvContentPartPr/>
              <p14:nvPr/>
            </p14:nvContentPartPr>
            <p14:xfrm>
              <a:off x="1118452" y="5193382"/>
              <a:ext cx="88200" cy="417600"/>
            </p14:xfrm>
          </p:contentPart>
        </mc:Choice>
        <mc:Fallback xmlns="">
          <p:pic>
            <p:nvPicPr>
              <p:cNvPr id="138" name="Ink 137">
                <a:extLst>
                  <a:ext uri="{FF2B5EF4-FFF2-40B4-BE49-F238E27FC236}">
                    <a16:creationId xmlns:a16="http://schemas.microsoft.com/office/drawing/2014/main" id="{5A011230-08FE-E260-9D7B-44B1421B6FCA}"/>
                  </a:ext>
                </a:extLst>
              </p:cNvPr>
              <p:cNvPicPr/>
              <p:nvPr/>
            </p:nvPicPr>
            <p:blipFill>
              <a:blip r:embed="rId165"/>
              <a:stretch>
                <a:fillRect/>
              </a:stretch>
            </p:blipFill>
            <p:spPr>
              <a:xfrm>
                <a:off x="1109812" y="5184382"/>
                <a:ext cx="105840" cy="43524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139" name="Ink 138">
                <a:extLst>
                  <a:ext uri="{FF2B5EF4-FFF2-40B4-BE49-F238E27FC236}">
                    <a16:creationId xmlns:a16="http://schemas.microsoft.com/office/drawing/2014/main" id="{927D0B81-AE83-101D-6748-C4E1B533958C}"/>
                  </a:ext>
                </a:extLst>
              </p14:cNvPr>
              <p14:cNvContentPartPr/>
              <p14:nvPr/>
            </p14:nvContentPartPr>
            <p14:xfrm>
              <a:off x="1282252" y="5209942"/>
              <a:ext cx="76680" cy="346680"/>
            </p14:xfrm>
          </p:contentPart>
        </mc:Choice>
        <mc:Fallback xmlns="">
          <p:pic>
            <p:nvPicPr>
              <p:cNvPr id="139" name="Ink 138">
                <a:extLst>
                  <a:ext uri="{FF2B5EF4-FFF2-40B4-BE49-F238E27FC236}">
                    <a16:creationId xmlns:a16="http://schemas.microsoft.com/office/drawing/2014/main" id="{927D0B81-AE83-101D-6748-C4E1B533958C}"/>
                  </a:ext>
                </a:extLst>
              </p:cNvPr>
              <p:cNvPicPr/>
              <p:nvPr/>
            </p:nvPicPr>
            <p:blipFill>
              <a:blip r:embed="rId167"/>
              <a:stretch>
                <a:fillRect/>
              </a:stretch>
            </p:blipFill>
            <p:spPr>
              <a:xfrm>
                <a:off x="1273612" y="5201302"/>
                <a:ext cx="94320" cy="36432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40" name="Ink 139">
                <a:extLst>
                  <a:ext uri="{FF2B5EF4-FFF2-40B4-BE49-F238E27FC236}">
                    <a16:creationId xmlns:a16="http://schemas.microsoft.com/office/drawing/2014/main" id="{1513FAED-4143-9BE2-6D94-2E6A7D7640E2}"/>
                  </a:ext>
                </a:extLst>
              </p14:cNvPr>
              <p14:cNvContentPartPr/>
              <p14:nvPr/>
            </p14:nvContentPartPr>
            <p14:xfrm>
              <a:off x="1020532" y="5369422"/>
              <a:ext cx="367920" cy="205560"/>
            </p14:xfrm>
          </p:contentPart>
        </mc:Choice>
        <mc:Fallback xmlns="">
          <p:pic>
            <p:nvPicPr>
              <p:cNvPr id="140" name="Ink 139">
                <a:extLst>
                  <a:ext uri="{FF2B5EF4-FFF2-40B4-BE49-F238E27FC236}">
                    <a16:creationId xmlns:a16="http://schemas.microsoft.com/office/drawing/2014/main" id="{1513FAED-4143-9BE2-6D94-2E6A7D7640E2}"/>
                  </a:ext>
                </a:extLst>
              </p:cNvPr>
              <p:cNvPicPr/>
              <p:nvPr/>
            </p:nvPicPr>
            <p:blipFill>
              <a:blip r:embed="rId169"/>
              <a:stretch>
                <a:fillRect/>
              </a:stretch>
            </p:blipFill>
            <p:spPr>
              <a:xfrm>
                <a:off x="1011532" y="5360422"/>
                <a:ext cx="385560" cy="22320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41" name="Ink 140">
                <a:extLst>
                  <a:ext uri="{FF2B5EF4-FFF2-40B4-BE49-F238E27FC236}">
                    <a16:creationId xmlns:a16="http://schemas.microsoft.com/office/drawing/2014/main" id="{4A76273A-EDD2-596E-3E03-AB850649C626}"/>
                  </a:ext>
                </a:extLst>
              </p14:cNvPr>
              <p14:cNvContentPartPr/>
              <p14:nvPr/>
            </p14:nvContentPartPr>
            <p14:xfrm>
              <a:off x="1535692" y="5278342"/>
              <a:ext cx="194040" cy="230400"/>
            </p14:xfrm>
          </p:contentPart>
        </mc:Choice>
        <mc:Fallback xmlns="">
          <p:pic>
            <p:nvPicPr>
              <p:cNvPr id="141" name="Ink 140">
                <a:extLst>
                  <a:ext uri="{FF2B5EF4-FFF2-40B4-BE49-F238E27FC236}">
                    <a16:creationId xmlns:a16="http://schemas.microsoft.com/office/drawing/2014/main" id="{4A76273A-EDD2-596E-3E03-AB850649C626}"/>
                  </a:ext>
                </a:extLst>
              </p:cNvPr>
              <p:cNvPicPr/>
              <p:nvPr/>
            </p:nvPicPr>
            <p:blipFill>
              <a:blip r:embed="rId171"/>
              <a:stretch>
                <a:fillRect/>
              </a:stretch>
            </p:blipFill>
            <p:spPr>
              <a:xfrm>
                <a:off x="1526692" y="5269702"/>
                <a:ext cx="211680" cy="24804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42" name="Ink 141">
                <a:extLst>
                  <a:ext uri="{FF2B5EF4-FFF2-40B4-BE49-F238E27FC236}">
                    <a16:creationId xmlns:a16="http://schemas.microsoft.com/office/drawing/2014/main" id="{F5EDF3AA-7C53-AC54-C8E8-CDF8AF98C2DC}"/>
                  </a:ext>
                </a:extLst>
              </p14:cNvPr>
              <p14:cNvContentPartPr/>
              <p14:nvPr/>
            </p14:nvContentPartPr>
            <p14:xfrm>
              <a:off x="1772212" y="5258542"/>
              <a:ext cx="192960" cy="234720"/>
            </p14:xfrm>
          </p:contentPart>
        </mc:Choice>
        <mc:Fallback xmlns="">
          <p:pic>
            <p:nvPicPr>
              <p:cNvPr id="142" name="Ink 141">
                <a:extLst>
                  <a:ext uri="{FF2B5EF4-FFF2-40B4-BE49-F238E27FC236}">
                    <a16:creationId xmlns:a16="http://schemas.microsoft.com/office/drawing/2014/main" id="{F5EDF3AA-7C53-AC54-C8E8-CDF8AF98C2DC}"/>
                  </a:ext>
                </a:extLst>
              </p:cNvPr>
              <p:cNvPicPr/>
              <p:nvPr/>
            </p:nvPicPr>
            <p:blipFill>
              <a:blip r:embed="rId173"/>
              <a:stretch>
                <a:fillRect/>
              </a:stretch>
            </p:blipFill>
            <p:spPr>
              <a:xfrm>
                <a:off x="1763212" y="5249542"/>
                <a:ext cx="210600" cy="25236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43" name="Ink 142">
                <a:extLst>
                  <a:ext uri="{FF2B5EF4-FFF2-40B4-BE49-F238E27FC236}">
                    <a16:creationId xmlns:a16="http://schemas.microsoft.com/office/drawing/2014/main" id="{88D6C881-C623-C76E-547A-F08440D3B090}"/>
                  </a:ext>
                </a:extLst>
              </p14:cNvPr>
              <p14:cNvContentPartPr/>
              <p14:nvPr/>
            </p14:nvContentPartPr>
            <p14:xfrm>
              <a:off x="2018452" y="5198062"/>
              <a:ext cx="189720" cy="280800"/>
            </p14:xfrm>
          </p:contentPart>
        </mc:Choice>
        <mc:Fallback xmlns="">
          <p:pic>
            <p:nvPicPr>
              <p:cNvPr id="143" name="Ink 142">
                <a:extLst>
                  <a:ext uri="{FF2B5EF4-FFF2-40B4-BE49-F238E27FC236}">
                    <a16:creationId xmlns:a16="http://schemas.microsoft.com/office/drawing/2014/main" id="{88D6C881-C623-C76E-547A-F08440D3B090}"/>
                  </a:ext>
                </a:extLst>
              </p:cNvPr>
              <p:cNvPicPr/>
              <p:nvPr/>
            </p:nvPicPr>
            <p:blipFill>
              <a:blip r:embed="rId175"/>
              <a:stretch>
                <a:fillRect/>
              </a:stretch>
            </p:blipFill>
            <p:spPr>
              <a:xfrm>
                <a:off x="2009812" y="5189422"/>
                <a:ext cx="207360" cy="29844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44" name="Ink 143">
                <a:extLst>
                  <a:ext uri="{FF2B5EF4-FFF2-40B4-BE49-F238E27FC236}">
                    <a16:creationId xmlns:a16="http://schemas.microsoft.com/office/drawing/2014/main" id="{2BBFD705-BE8B-1480-E335-5415068AC8D5}"/>
                  </a:ext>
                </a:extLst>
              </p14:cNvPr>
              <p14:cNvContentPartPr/>
              <p14:nvPr/>
            </p14:nvContentPartPr>
            <p14:xfrm>
              <a:off x="2258932" y="5142622"/>
              <a:ext cx="166320" cy="253080"/>
            </p14:xfrm>
          </p:contentPart>
        </mc:Choice>
        <mc:Fallback xmlns="">
          <p:pic>
            <p:nvPicPr>
              <p:cNvPr id="144" name="Ink 143">
                <a:extLst>
                  <a:ext uri="{FF2B5EF4-FFF2-40B4-BE49-F238E27FC236}">
                    <a16:creationId xmlns:a16="http://schemas.microsoft.com/office/drawing/2014/main" id="{2BBFD705-BE8B-1480-E335-5415068AC8D5}"/>
                  </a:ext>
                </a:extLst>
              </p:cNvPr>
              <p:cNvPicPr/>
              <p:nvPr/>
            </p:nvPicPr>
            <p:blipFill>
              <a:blip r:embed="rId177"/>
              <a:stretch>
                <a:fillRect/>
              </a:stretch>
            </p:blipFill>
            <p:spPr>
              <a:xfrm>
                <a:off x="2250292" y="5133982"/>
                <a:ext cx="183960" cy="27072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45" name="Ink 144">
                <a:extLst>
                  <a:ext uri="{FF2B5EF4-FFF2-40B4-BE49-F238E27FC236}">
                    <a16:creationId xmlns:a16="http://schemas.microsoft.com/office/drawing/2014/main" id="{AD971889-5465-5B80-4D18-1B1431C686A0}"/>
                  </a:ext>
                </a:extLst>
              </p14:cNvPr>
              <p14:cNvContentPartPr/>
              <p14:nvPr/>
            </p14:nvContentPartPr>
            <p14:xfrm>
              <a:off x="2297092" y="5233702"/>
              <a:ext cx="119520" cy="32040"/>
            </p14:xfrm>
          </p:contentPart>
        </mc:Choice>
        <mc:Fallback xmlns="">
          <p:pic>
            <p:nvPicPr>
              <p:cNvPr id="145" name="Ink 144">
                <a:extLst>
                  <a:ext uri="{FF2B5EF4-FFF2-40B4-BE49-F238E27FC236}">
                    <a16:creationId xmlns:a16="http://schemas.microsoft.com/office/drawing/2014/main" id="{AD971889-5465-5B80-4D18-1B1431C686A0}"/>
                  </a:ext>
                </a:extLst>
              </p:cNvPr>
              <p:cNvPicPr/>
              <p:nvPr/>
            </p:nvPicPr>
            <p:blipFill>
              <a:blip r:embed="rId179"/>
              <a:stretch>
                <a:fillRect/>
              </a:stretch>
            </p:blipFill>
            <p:spPr>
              <a:xfrm>
                <a:off x="2288452" y="5225062"/>
                <a:ext cx="137160" cy="49680"/>
              </a:xfrm>
              <a:prstGeom prst="rect">
                <a:avLst/>
              </a:prstGeom>
            </p:spPr>
          </p:pic>
        </mc:Fallback>
      </mc:AlternateContent>
      <p:grpSp>
        <p:nvGrpSpPr>
          <p:cNvPr id="163" name="Group 162">
            <a:extLst>
              <a:ext uri="{FF2B5EF4-FFF2-40B4-BE49-F238E27FC236}">
                <a16:creationId xmlns:a16="http://schemas.microsoft.com/office/drawing/2014/main" id="{548DA658-B985-0000-B7B2-549C397520D5}"/>
              </a:ext>
            </a:extLst>
          </p:cNvPr>
          <p:cNvGrpSpPr/>
          <p:nvPr/>
        </p:nvGrpSpPr>
        <p:grpSpPr>
          <a:xfrm>
            <a:off x="9269212" y="3998542"/>
            <a:ext cx="2344320" cy="336240"/>
            <a:chOff x="9269212" y="3998542"/>
            <a:chExt cx="2344320" cy="336240"/>
          </a:xfrm>
        </p:grpSpPr>
        <mc:AlternateContent xmlns:mc="http://schemas.openxmlformats.org/markup-compatibility/2006" xmlns:p14="http://schemas.microsoft.com/office/powerpoint/2010/main">
          <mc:Choice Requires="p14">
            <p:contentPart p14:bwMode="auto" r:id="rId180">
              <p14:nvContentPartPr>
                <p14:cNvPr id="148" name="Ink 147">
                  <a:extLst>
                    <a:ext uri="{FF2B5EF4-FFF2-40B4-BE49-F238E27FC236}">
                      <a16:creationId xmlns:a16="http://schemas.microsoft.com/office/drawing/2014/main" id="{96773E9F-B01F-69B0-A0AF-9C5CFF631B2D}"/>
                    </a:ext>
                  </a:extLst>
                </p14:cNvPr>
                <p14:cNvContentPartPr/>
                <p14:nvPr/>
              </p14:nvContentPartPr>
              <p14:xfrm>
                <a:off x="9297292" y="3999262"/>
                <a:ext cx="48600" cy="334440"/>
              </p14:xfrm>
            </p:contentPart>
          </mc:Choice>
          <mc:Fallback xmlns="">
            <p:pic>
              <p:nvPicPr>
                <p:cNvPr id="148" name="Ink 147">
                  <a:extLst>
                    <a:ext uri="{FF2B5EF4-FFF2-40B4-BE49-F238E27FC236}">
                      <a16:creationId xmlns:a16="http://schemas.microsoft.com/office/drawing/2014/main" id="{96773E9F-B01F-69B0-A0AF-9C5CFF631B2D}"/>
                    </a:ext>
                  </a:extLst>
                </p:cNvPr>
                <p:cNvPicPr/>
                <p:nvPr/>
              </p:nvPicPr>
              <p:blipFill>
                <a:blip r:embed="rId181"/>
                <a:stretch>
                  <a:fillRect/>
                </a:stretch>
              </p:blipFill>
              <p:spPr>
                <a:xfrm>
                  <a:off x="9288652" y="3990262"/>
                  <a:ext cx="66240" cy="35208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49" name="Ink 148">
                  <a:extLst>
                    <a:ext uri="{FF2B5EF4-FFF2-40B4-BE49-F238E27FC236}">
                      <a16:creationId xmlns:a16="http://schemas.microsoft.com/office/drawing/2014/main" id="{7E699968-F3B8-C503-9161-512F8EF5C6B4}"/>
                    </a:ext>
                  </a:extLst>
                </p14:cNvPr>
                <p14:cNvContentPartPr/>
                <p14:nvPr/>
              </p14:nvContentPartPr>
              <p14:xfrm>
                <a:off x="9401332" y="4037062"/>
                <a:ext cx="84600" cy="297720"/>
              </p14:xfrm>
            </p:contentPart>
          </mc:Choice>
          <mc:Fallback xmlns="">
            <p:pic>
              <p:nvPicPr>
                <p:cNvPr id="149" name="Ink 148">
                  <a:extLst>
                    <a:ext uri="{FF2B5EF4-FFF2-40B4-BE49-F238E27FC236}">
                      <a16:creationId xmlns:a16="http://schemas.microsoft.com/office/drawing/2014/main" id="{7E699968-F3B8-C503-9161-512F8EF5C6B4}"/>
                    </a:ext>
                  </a:extLst>
                </p:cNvPr>
                <p:cNvPicPr/>
                <p:nvPr/>
              </p:nvPicPr>
              <p:blipFill>
                <a:blip r:embed="rId183"/>
                <a:stretch>
                  <a:fillRect/>
                </a:stretch>
              </p:blipFill>
              <p:spPr>
                <a:xfrm>
                  <a:off x="9392692" y="4028422"/>
                  <a:ext cx="102240" cy="31536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50" name="Ink 149">
                  <a:extLst>
                    <a:ext uri="{FF2B5EF4-FFF2-40B4-BE49-F238E27FC236}">
                      <a16:creationId xmlns:a16="http://schemas.microsoft.com/office/drawing/2014/main" id="{F8AFD28E-E56F-E925-2FD7-8FBD56EFAAAE}"/>
                    </a:ext>
                  </a:extLst>
                </p14:cNvPr>
                <p14:cNvContentPartPr/>
                <p14:nvPr/>
              </p14:nvContentPartPr>
              <p14:xfrm>
                <a:off x="9269212" y="4150462"/>
                <a:ext cx="359640" cy="151200"/>
              </p14:xfrm>
            </p:contentPart>
          </mc:Choice>
          <mc:Fallback xmlns="">
            <p:pic>
              <p:nvPicPr>
                <p:cNvPr id="150" name="Ink 149">
                  <a:extLst>
                    <a:ext uri="{FF2B5EF4-FFF2-40B4-BE49-F238E27FC236}">
                      <a16:creationId xmlns:a16="http://schemas.microsoft.com/office/drawing/2014/main" id="{F8AFD28E-E56F-E925-2FD7-8FBD56EFAAAE}"/>
                    </a:ext>
                  </a:extLst>
                </p:cNvPr>
                <p:cNvPicPr/>
                <p:nvPr/>
              </p:nvPicPr>
              <p:blipFill>
                <a:blip r:embed="rId185"/>
                <a:stretch>
                  <a:fillRect/>
                </a:stretch>
              </p:blipFill>
              <p:spPr>
                <a:xfrm>
                  <a:off x="9260572" y="4141822"/>
                  <a:ext cx="377280" cy="16884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51" name="Ink 150">
                  <a:extLst>
                    <a:ext uri="{FF2B5EF4-FFF2-40B4-BE49-F238E27FC236}">
                      <a16:creationId xmlns:a16="http://schemas.microsoft.com/office/drawing/2014/main" id="{E3B2CA00-ADB6-3F48-9A90-42710CB01343}"/>
                    </a:ext>
                  </a:extLst>
                </p14:cNvPr>
                <p14:cNvContentPartPr/>
                <p14:nvPr/>
              </p14:nvContentPartPr>
              <p14:xfrm>
                <a:off x="9757732" y="4020862"/>
                <a:ext cx="202320" cy="297000"/>
              </p14:xfrm>
            </p:contentPart>
          </mc:Choice>
          <mc:Fallback xmlns="">
            <p:pic>
              <p:nvPicPr>
                <p:cNvPr id="151" name="Ink 150">
                  <a:extLst>
                    <a:ext uri="{FF2B5EF4-FFF2-40B4-BE49-F238E27FC236}">
                      <a16:creationId xmlns:a16="http://schemas.microsoft.com/office/drawing/2014/main" id="{E3B2CA00-ADB6-3F48-9A90-42710CB01343}"/>
                    </a:ext>
                  </a:extLst>
                </p:cNvPr>
                <p:cNvPicPr/>
                <p:nvPr/>
              </p:nvPicPr>
              <p:blipFill>
                <a:blip r:embed="rId187"/>
                <a:stretch>
                  <a:fillRect/>
                </a:stretch>
              </p:blipFill>
              <p:spPr>
                <a:xfrm>
                  <a:off x="9748732" y="4011862"/>
                  <a:ext cx="219960" cy="31464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52" name="Ink 151">
                  <a:extLst>
                    <a:ext uri="{FF2B5EF4-FFF2-40B4-BE49-F238E27FC236}">
                      <a16:creationId xmlns:a16="http://schemas.microsoft.com/office/drawing/2014/main" id="{FB9EF984-3CCA-BE42-FC45-133EB72EB533}"/>
                    </a:ext>
                  </a:extLst>
                </p14:cNvPr>
                <p14:cNvContentPartPr/>
                <p14:nvPr/>
              </p14:nvContentPartPr>
              <p14:xfrm>
                <a:off x="10033132" y="4036702"/>
                <a:ext cx="216000" cy="248760"/>
              </p14:xfrm>
            </p:contentPart>
          </mc:Choice>
          <mc:Fallback xmlns="">
            <p:pic>
              <p:nvPicPr>
                <p:cNvPr id="152" name="Ink 151">
                  <a:extLst>
                    <a:ext uri="{FF2B5EF4-FFF2-40B4-BE49-F238E27FC236}">
                      <a16:creationId xmlns:a16="http://schemas.microsoft.com/office/drawing/2014/main" id="{FB9EF984-3CCA-BE42-FC45-133EB72EB533}"/>
                    </a:ext>
                  </a:extLst>
                </p:cNvPr>
                <p:cNvPicPr/>
                <p:nvPr/>
              </p:nvPicPr>
              <p:blipFill>
                <a:blip r:embed="rId189"/>
                <a:stretch>
                  <a:fillRect/>
                </a:stretch>
              </p:blipFill>
              <p:spPr>
                <a:xfrm>
                  <a:off x="10024132" y="4027702"/>
                  <a:ext cx="233640" cy="26640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53" name="Ink 152">
                  <a:extLst>
                    <a:ext uri="{FF2B5EF4-FFF2-40B4-BE49-F238E27FC236}">
                      <a16:creationId xmlns:a16="http://schemas.microsoft.com/office/drawing/2014/main" id="{EC318410-D8DD-2B89-83A3-A357FF869659}"/>
                    </a:ext>
                  </a:extLst>
                </p14:cNvPr>
                <p14:cNvContentPartPr/>
                <p14:nvPr/>
              </p14:nvContentPartPr>
              <p14:xfrm>
                <a:off x="10360372" y="4014022"/>
                <a:ext cx="107640" cy="264600"/>
              </p14:xfrm>
            </p:contentPart>
          </mc:Choice>
          <mc:Fallback xmlns="">
            <p:pic>
              <p:nvPicPr>
                <p:cNvPr id="153" name="Ink 152">
                  <a:extLst>
                    <a:ext uri="{FF2B5EF4-FFF2-40B4-BE49-F238E27FC236}">
                      <a16:creationId xmlns:a16="http://schemas.microsoft.com/office/drawing/2014/main" id="{EC318410-D8DD-2B89-83A3-A357FF869659}"/>
                    </a:ext>
                  </a:extLst>
                </p:cNvPr>
                <p:cNvPicPr/>
                <p:nvPr/>
              </p:nvPicPr>
              <p:blipFill>
                <a:blip r:embed="rId191"/>
                <a:stretch>
                  <a:fillRect/>
                </a:stretch>
              </p:blipFill>
              <p:spPr>
                <a:xfrm>
                  <a:off x="10351372" y="4005382"/>
                  <a:ext cx="125280" cy="28224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54" name="Ink 153">
                  <a:extLst>
                    <a:ext uri="{FF2B5EF4-FFF2-40B4-BE49-F238E27FC236}">
                      <a16:creationId xmlns:a16="http://schemas.microsoft.com/office/drawing/2014/main" id="{90D29031-C638-26D7-D3D0-C1805AEAC034}"/>
                    </a:ext>
                  </a:extLst>
                </p14:cNvPr>
                <p14:cNvContentPartPr/>
                <p14:nvPr/>
              </p14:nvContentPartPr>
              <p14:xfrm>
                <a:off x="10512292" y="4004662"/>
                <a:ext cx="238320" cy="263520"/>
              </p14:xfrm>
            </p:contentPart>
          </mc:Choice>
          <mc:Fallback xmlns="">
            <p:pic>
              <p:nvPicPr>
                <p:cNvPr id="154" name="Ink 153">
                  <a:extLst>
                    <a:ext uri="{FF2B5EF4-FFF2-40B4-BE49-F238E27FC236}">
                      <a16:creationId xmlns:a16="http://schemas.microsoft.com/office/drawing/2014/main" id="{90D29031-C638-26D7-D3D0-C1805AEAC034}"/>
                    </a:ext>
                  </a:extLst>
                </p:cNvPr>
                <p:cNvPicPr/>
                <p:nvPr/>
              </p:nvPicPr>
              <p:blipFill>
                <a:blip r:embed="rId193"/>
                <a:stretch>
                  <a:fillRect/>
                </a:stretch>
              </p:blipFill>
              <p:spPr>
                <a:xfrm>
                  <a:off x="10503652" y="3995662"/>
                  <a:ext cx="255960" cy="28116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55" name="Ink 154">
                  <a:extLst>
                    <a:ext uri="{FF2B5EF4-FFF2-40B4-BE49-F238E27FC236}">
                      <a16:creationId xmlns:a16="http://schemas.microsoft.com/office/drawing/2014/main" id="{788052E3-2090-8D10-43FA-8495E4CA95FE}"/>
                    </a:ext>
                  </a:extLst>
                </p14:cNvPr>
                <p14:cNvContentPartPr/>
                <p14:nvPr/>
              </p14:nvContentPartPr>
              <p14:xfrm>
                <a:off x="10825492" y="4065862"/>
                <a:ext cx="576360" cy="210600"/>
              </p14:xfrm>
            </p:contentPart>
          </mc:Choice>
          <mc:Fallback xmlns="">
            <p:pic>
              <p:nvPicPr>
                <p:cNvPr id="155" name="Ink 154">
                  <a:extLst>
                    <a:ext uri="{FF2B5EF4-FFF2-40B4-BE49-F238E27FC236}">
                      <a16:creationId xmlns:a16="http://schemas.microsoft.com/office/drawing/2014/main" id="{788052E3-2090-8D10-43FA-8495E4CA95FE}"/>
                    </a:ext>
                  </a:extLst>
                </p:cNvPr>
                <p:cNvPicPr/>
                <p:nvPr/>
              </p:nvPicPr>
              <p:blipFill>
                <a:blip r:embed="rId195"/>
                <a:stretch>
                  <a:fillRect/>
                </a:stretch>
              </p:blipFill>
              <p:spPr>
                <a:xfrm>
                  <a:off x="10816852" y="4057222"/>
                  <a:ext cx="594000" cy="22824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156" name="Ink 155">
                  <a:extLst>
                    <a:ext uri="{FF2B5EF4-FFF2-40B4-BE49-F238E27FC236}">
                      <a16:creationId xmlns:a16="http://schemas.microsoft.com/office/drawing/2014/main" id="{983BDE4B-B781-90BE-FE68-8EA14BD4610B}"/>
                    </a:ext>
                  </a:extLst>
                </p14:cNvPr>
                <p14:cNvContentPartPr/>
                <p14:nvPr/>
              </p14:nvContentPartPr>
              <p14:xfrm>
                <a:off x="11464132" y="3998542"/>
                <a:ext cx="96120" cy="317520"/>
              </p14:xfrm>
            </p:contentPart>
          </mc:Choice>
          <mc:Fallback xmlns="">
            <p:pic>
              <p:nvPicPr>
                <p:cNvPr id="156" name="Ink 155">
                  <a:extLst>
                    <a:ext uri="{FF2B5EF4-FFF2-40B4-BE49-F238E27FC236}">
                      <a16:creationId xmlns:a16="http://schemas.microsoft.com/office/drawing/2014/main" id="{983BDE4B-B781-90BE-FE68-8EA14BD4610B}"/>
                    </a:ext>
                  </a:extLst>
                </p:cNvPr>
                <p:cNvPicPr/>
                <p:nvPr/>
              </p:nvPicPr>
              <p:blipFill>
                <a:blip r:embed="rId197"/>
                <a:stretch>
                  <a:fillRect/>
                </a:stretch>
              </p:blipFill>
              <p:spPr>
                <a:xfrm>
                  <a:off x="11455492" y="3989902"/>
                  <a:ext cx="113760" cy="33516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57" name="Ink 156">
                  <a:extLst>
                    <a:ext uri="{FF2B5EF4-FFF2-40B4-BE49-F238E27FC236}">
                      <a16:creationId xmlns:a16="http://schemas.microsoft.com/office/drawing/2014/main" id="{8CA53C7C-E864-5510-1865-0BA1B8303C1B}"/>
                    </a:ext>
                  </a:extLst>
                </p14:cNvPr>
                <p14:cNvContentPartPr/>
                <p14:nvPr/>
              </p14:nvContentPartPr>
              <p14:xfrm>
                <a:off x="11499772" y="4140742"/>
                <a:ext cx="113760" cy="75960"/>
              </p14:xfrm>
            </p:contentPart>
          </mc:Choice>
          <mc:Fallback xmlns="">
            <p:pic>
              <p:nvPicPr>
                <p:cNvPr id="157" name="Ink 156">
                  <a:extLst>
                    <a:ext uri="{FF2B5EF4-FFF2-40B4-BE49-F238E27FC236}">
                      <a16:creationId xmlns:a16="http://schemas.microsoft.com/office/drawing/2014/main" id="{8CA53C7C-E864-5510-1865-0BA1B8303C1B}"/>
                    </a:ext>
                  </a:extLst>
                </p:cNvPr>
                <p:cNvPicPr/>
                <p:nvPr/>
              </p:nvPicPr>
              <p:blipFill>
                <a:blip r:embed="rId199"/>
                <a:stretch>
                  <a:fillRect/>
                </a:stretch>
              </p:blipFill>
              <p:spPr>
                <a:xfrm>
                  <a:off x="11490772" y="4131742"/>
                  <a:ext cx="131400" cy="936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00">
            <p14:nvContentPartPr>
              <p14:cNvPr id="158" name="Ink 157">
                <a:extLst>
                  <a:ext uri="{FF2B5EF4-FFF2-40B4-BE49-F238E27FC236}">
                    <a16:creationId xmlns:a16="http://schemas.microsoft.com/office/drawing/2014/main" id="{D3ECA065-8DA4-395C-4320-5ACF1A759C68}"/>
                  </a:ext>
                </a:extLst>
              </p14:cNvPr>
              <p14:cNvContentPartPr/>
              <p14:nvPr/>
            </p14:nvContentPartPr>
            <p14:xfrm>
              <a:off x="9996772" y="4614502"/>
              <a:ext cx="549360" cy="632160"/>
            </p14:xfrm>
          </p:contentPart>
        </mc:Choice>
        <mc:Fallback xmlns="">
          <p:pic>
            <p:nvPicPr>
              <p:cNvPr id="158" name="Ink 157">
                <a:extLst>
                  <a:ext uri="{FF2B5EF4-FFF2-40B4-BE49-F238E27FC236}">
                    <a16:creationId xmlns:a16="http://schemas.microsoft.com/office/drawing/2014/main" id="{D3ECA065-8DA4-395C-4320-5ACF1A759C68}"/>
                  </a:ext>
                </a:extLst>
              </p:cNvPr>
              <p:cNvPicPr/>
              <p:nvPr/>
            </p:nvPicPr>
            <p:blipFill>
              <a:blip r:embed="rId201"/>
              <a:stretch>
                <a:fillRect/>
              </a:stretch>
            </p:blipFill>
            <p:spPr>
              <a:xfrm>
                <a:off x="9987772" y="4605502"/>
                <a:ext cx="567000" cy="64980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159" name="Ink 158">
                <a:extLst>
                  <a:ext uri="{FF2B5EF4-FFF2-40B4-BE49-F238E27FC236}">
                    <a16:creationId xmlns:a16="http://schemas.microsoft.com/office/drawing/2014/main" id="{02A8CB5E-668B-1562-29D5-FF960B28F784}"/>
                  </a:ext>
                </a:extLst>
              </p14:cNvPr>
              <p14:cNvContentPartPr/>
              <p14:nvPr/>
            </p14:nvContentPartPr>
            <p14:xfrm>
              <a:off x="11073892" y="4675342"/>
              <a:ext cx="250920" cy="262440"/>
            </p14:xfrm>
          </p:contentPart>
        </mc:Choice>
        <mc:Fallback xmlns="">
          <p:pic>
            <p:nvPicPr>
              <p:cNvPr id="159" name="Ink 158">
                <a:extLst>
                  <a:ext uri="{FF2B5EF4-FFF2-40B4-BE49-F238E27FC236}">
                    <a16:creationId xmlns:a16="http://schemas.microsoft.com/office/drawing/2014/main" id="{02A8CB5E-668B-1562-29D5-FF960B28F784}"/>
                  </a:ext>
                </a:extLst>
              </p:cNvPr>
              <p:cNvPicPr/>
              <p:nvPr/>
            </p:nvPicPr>
            <p:blipFill>
              <a:blip r:embed="rId203"/>
              <a:stretch>
                <a:fillRect/>
              </a:stretch>
            </p:blipFill>
            <p:spPr>
              <a:xfrm>
                <a:off x="11065252" y="4666702"/>
                <a:ext cx="268560" cy="280080"/>
              </a:xfrm>
              <a:prstGeom prst="rect">
                <a:avLst/>
              </a:prstGeom>
            </p:spPr>
          </p:pic>
        </mc:Fallback>
      </mc:AlternateContent>
      <p:grpSp>
        <p:nvGrpSpPr>
          <p:cNvPr id="162" name="Group 161">
            <a:extLst>
              <a:ext uri="{FF2B5EF4-FFF2-40B4-BE49-F238E27FC236}">
                <a16:creationId xmlns:a16="http://schemas.microsoft.com/office/drawing/2014/main" id="{5F160C04-B6EA-BB3C-2165-B95D986BCD4F}"/>
              </a:ext>
            </a:extLst>
          </p:cNvPr>
          <p:cNvGrpSpPr/>
          <p:nvPr/>
        </p:nvGrpSpPr>
        <p:grpSpPr>
          <a:xfrm>
            <a:off x="3327772" y="3013942"/>
            <a:ext cx="4502160" cy="3489840"/>
            <a:chOff x="3327772" y="3013942"/>
            <a:chExt cx="4502160" cy="3489840"/>
          </a:xfrm>
        </p:grpSpPr>
        <mc:AlternateContent xmlns:mc="http://schemas.openxmlformats.org/markup-compatibility/2006" xmlns:p14="http://schemas.microsoft.com/office/powerpoint/2010/main">
          <mc:Choice Requires="p14">
            <p:contentPart p14:bwMode="auto" r:id="rId204">
              <p14:nvContentPartPr>
                <p14:cNvPr id="98" name="Ink 97">
                  <a:extLst>
                    <a:ext uri="{FF2B5EF4-FFF2-40B4-BE49-F238E27FC236}">
                      <a16:creationId xmlns:a16="http://schemas.microsoft.com/office/drawing/2014/main" id="{F63551EB-5593-EB33-5CE5-301EE19562CB}"/>
                    </a:ext>
                  </a:extLst>
                </p14:cNvPr>
                <p14:cNvContentPartPr/>
                <p14:nvPr/>
              </p14:nvContentPartPr>
              <p14:xfrm>
                <a:off x="3327772" y="3085582"/>
                <a:ext cx="758520" cy="38880"/>
              </p14:xfrm>
            </p:contentPart>
          </mc:Choice>
          <mc:Fallback xmlns="">
            <p:pic>
              <p:nvPicPr>
                <p:cNvPr id="98" name="Ink 97">
                  <a:extLst>
                    <a:ext uri="{FF2B5EF4-FFF2-40B4-BE49-F238E27FC236}">
                      <a16:creationId xmlns:a16="http://schemas.microsoft.com/office/drawing/2014/main" id="{F63551EB-5593-EB33-5CE5-301EE19562CB}"/>
                    </a:ext>
                  </a:extLst>
                </p:cNvPr>
                <p:cNvPicPr/>
                <p:nvPr/>
              </p:nvPicPr>
              <p:blipFill>
                <a:blip r:embed="rId205"/>
                <a:stretch>
                  <a:fillRect/>
                </a:stretch>
              </p:blipFill>
              <p:spPr>
                <a:xfrm>
                  <a:off x="3318772" y="3076582"/>
                  <a:ext cx="776160" cy="5652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99" name="Ink 98">
                  <a:extLst>
                    <a:ext uri="{FF2B5EF4-FFF2-40B4-BE49-F238E27FC236}">
                      <a16:creationId xmlns:a16="http://schemas.microsoft.com/office/drawing/2014/main" id="{454E2237-2FE6-2586-4F4D-598FEB72349D}"/>
                    </a:ext>
                  </a:extLst>
                </p14:cNvPr>
                <p14:cNvContentPartPr/>
                <p14:nvPr/>
              </p14:nvContentPartPr>
              <p14:xfrm>
                <a:off x="3950932" y="3013942"/>
                <a:ext cx="141480" cy="272880"/>
              </p14:xfrm>
            </p:contentPart>
          </mc:Choice>
          <mc:Fallback xmlns="">
            <p:pic>
              <p:nvPicPr>
                <p:cNvPr id="99" name="Ink 98">
                  <a:extLst>
                    <a:ext uri="{FF2B5EF4-FFF2-40B4-BE49-F238E27FC236}">
                      <a16:creationId xmlns:a16="http://schemas.microsoft.com/office/drawing/2014/main" id="{454E2237-2FE6-2586-4F4D-598FEB72349D}"/>
                    </a:ext>
                  </a:extLst>
                </p:cNvPr>
                <p:cNvPicPr/>
                <p:nvPr/>
              </p:nvPicPr>
              <p:blipFill>
                <a:blip r:embed="rId207"/>
                <a:stretch>
                  <a:fillRect/>
                </a:stretch>
              </p:blipFill>
              <p:spPr>
                <a:xfrm>
                  <a:off x="3942292" y="3005302"/>
                  <a:ext cx="159120" cy="29052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01" name="Ink 100">
                  <a:extLst>
                    <a:ext uri="{FF2B5EF4-FFF2-40B4-BE49-F238E27FC236}">
                      <a16:creationId xmlns:a16="http://schemas.microsoft.com/office/drawing/2014/main" id="{5E6599A8-7626-5D90-15AD-853E14E5CFCA}"/>
                    </a:ext>
                  </a:extLst>
                </p14:cNvPr>
                <p14:cNvContentPartPr/>
                <p14:nvPr/>
              </p14:nvContentPartPr>
              <p14:xfrm>
                <a:off x="5333692" y="3085942"/>
                <a:ext cx="2282040" cy="847800"/>
              </p14:xfrm>
            </p:contentPart>
          </mc:Choice>
          <mc:Fallback xmlns="">
            <p:pic>
              <p:nvPicPr>
                <p:cNvPr id="101" name="Ink 100">
                  <a:extLst>
                    <a:ext uri="{FF2B5EF4-FFF2-40B4-BE49-F238E27FC236}">
                      <a16:creationId xmlns:a16="http://schemas.microsoft.com/office/drawing/2014/main" id="{5E6599A8-7626-5D90-15AD-853E14E5CFCA}"/>
                    </a:ext>
                  </a:extLst>
                </p:cNvPr>
                <p:cNvPicPr/>
                <p:nvPr/>
              </p:nvPicPr>
              <p:blipFill>
                <a:blip r:embed="rId209"/>
                <a:stretch>
                  <a:fillRect/>
                </a:stretch>
              </p:blipFill>
              <p:spPr>
                <a:xfrm>
                  <a:off x="5325052" y="3076942"/>
                  <a:ext cx="2299680" cy="86544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102" name="Ink 101">
                  <a:extLst>
                    <a:ext uri="{FF2B5EF4-FFF2-40B4-BE49-F238E27FC236}">
                      <a16:creationId xmlns:a16="http://schemas.microsoft.com/office/drawing/2014/main" id="{AE4D0071-F7CF-BDF0-793B-E9A914923FD2}"/>
                    </a:ext>
                  </a:extLst>
                </p14:cNvPr>
                <p14:cNvContentPartPr/>
                <p14:nvPr/>
              </p14:nvContentPartPr>
              <p14:xfrm>
                <a:off x="5432692" y="3106462"/>
                <a:ext cx="2397240" cy="735480"/>
              </p14:xfrm>
            </p:contentPart>
          </mc:Choice>
          <mc:Fallback xmlns="">
            <p:pic>
              <p:nvPicPr>
                <p:cNvPr id="102" name="Ink 101">
                  <a:extLst>
                    <a:ext uri="{FF2B5EF4-FFF2-40B4-BE49-F238E27FC236}">
                      <a16:creationId xmlns:a16="http://schemas.microsoft.com/office/drawing/2014/main" id="{AE4D0071-F7CF-BDF0-793B-E9A914923FD2}"/>
                    </a:ext>
                  </a:extLst>
                </p:cNvPr>
                <p:cNvPicPr/>
                <p:nvPr/>
              </p:nvPicPr>
              <p:blipFill>
                <a:blip r:embed="rId211"/>
                <a:stretch>
                  <a:fillRect/>
                </a:stretch>
              </p:blipFill>
              <p:spPr>
                <a:xfrm>
                  <a:off x="5423692" y="3097462"/>
                  <a:ext cx="2414880" cy="753120"/>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103" name="Ink 102">
                  <a:extLst>
                    <a:ext uri="{FF2B5EF4-FFF2-40B4-BE49-F238E27FC236}">
                      <a16:creationId xmlns:a16="http://schemas.microsoft.com/office/drawing/2014/main" id="{F3F4A884-DE78-30A9-4BCC-4EC7B26F5051}"/>
                    </a:ext>
                  </a:extLst>
                </p14:cNvPr>
                <p14:cNvContentPartPr/>
                <p14:nvPr/>
              </p14:nvContentPartPr>
              <p14:xfrm>
                <a:off x="5812132" y="3522262"/>
                <a:ext cx="1491120" cy="333360"/>
              </p14:xfrm>
            </p:contentPart>
          </mc:Choice>
          <mc:Fallback xmlns="">
            <p:pic>
              <p:nvPicPr>
                <p:cNvPr id="103" name="Ink 102">
                  <a:extLst>
                    <a:ext uri="{FF2B5EF4-FFF2-40B4-BE49-F238E27FC236}">
                      <a16:creationId xmlns:a16="http://schemas.microsoft.com/office/drawing/2014/main" id="{F3F4A884-DE78-30A9-4BCC-4EC7B26F5051}"/>
                    </a:ext>
                  </a:extLst>
                </p:cNvPr>
                <p:cNvPicPr/>
                <p:nvPr/>
              </p:nvPicPr>
              <p:blipFill>
                <a:blip r:embed="rId213"/>
                <a:stretch>
                  <a:fillRect/>
                </a:stretch>
              </p:blipFill>
              <p:spPr>
                <a:xfrm>
                  <a:off x="5803132" y="3513262"/>
                  <a:ext cx="1508760" cy="35100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104" name="Ink 103">
                  <a:extLst>
                    <a:ext uri="{FF2B5EF4-FFF2-40B4-BE49-F238E27FC236}">
                      <a16:creationId xmlns:a16="http://schemas.microsoft.com/office/drawing/2014/main" id="{C706A515-AD49-4CA8-AF81-1AE2CB56EEA9}"/>
                    </a:ext>
                  </a:extLst>
                </p14:cNvPr>
                <p14:cNvContentPartPr/>
                <p14:nvPr/>
              </p14:nvContentPartPr>
              <p14:xfrm>
                <a:off x="5778652" y="3503902"/>
                <a:ext cx="1617120" cy="262440"/>
              </p14:xfrm>
            </p:contentPart>
          </mc:Choice>
          <mc:Fallback xmlns="">
            <p:pic>
              <p:nvPicPr>
                <p:cNvPr id="104" name="Ink 103">
                  <a:extLst>
                    <a:ext uri="{FF2B5EF4-FFF2-40B4-BE49-F238E27FC236}">
                      <a16:creationId xmlns:a16="http://schemas.microsoft.com/office/drawing/2014/main" id="{C706A515-AD49-4CA8-AF81-1AE2CB56EEA9}"/>
                    </a:ext>
                  </a:extLst>
                </p:cNvPr>
                <p:cNvPicPr/>
                <p:nvPr/>
              </p:nvPicPr>
              <p:blipFill>
                <a:blip r:embed="rId215"/>
                <a:stretch>
                  <a:fillRect/>
                </a:stretch>
              </p:blipFill>
              <p:spPr>
                <a:xfrm>
                  <a:off x="5770012" y="3494902"/>
                  <a:ext cx="1634760" cy="28008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105" name="Ink 104">
                  <a:extLst>
                    <a:ext uri="{FF2B5EF4-FFF2-40B4-BE49-F238E27FC236}">
                      <a16:creationId xmlns:a16="http://schemas.microsoft.com/office/drawing/2014/main" id="{8BAEA900-8445-1E5F-AB26-8B125A1AB0DF}"/>
                    </a:ext>
                  </a:extLst>
                </p14:cNvPr>
                <p14:cNvContentPartPr/>
                <p14:nvPr/>
              </p14:nvContentPartPr>
              <p14:xfrm>
                <a:off x="6137932" y="3533062"/>
                <a:ext cx="59400" cy="257400"/>
              </p14:xfrm>
            </p:contentPart>
          </mc:Choice>
          <mc:Fallback xmlns="">
            <p:pic>
              <p:nvPicPr>
                <p:cNvPr id="105" name="Ink 104">
                  <a:extLst>
                    <a:ext uri="{FF2B5EF4-FFF2-40B4-BE49-F238E27FC236}">
                      <a16:creationId xmlns:a16="http://schemas.microsoft.com/office/drawing/2014/main" id="{8BAEA900-8445-1E5F-AB26-8B125A1AB0DF}"/>
                    </a:ext>
                  </a:extLst>
                </p:cNvPr>
                <p:cNvPicPr/>
                <p:nvPr/>
              </p:nvPicPr>
              <p:blipFill>
                <a:blip r:embed="rId217"/>
                <a:stretch>
                  <a:fillRect/>
                </a:stretch>
              </p:blipFill>
              <p:spPr>
                <a:xfrm>
                  <a:off x="6129292" y="3524422"/>
                  <a:ext cx="77040" cy="27504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106" name="Ink 105">
                  <a:extLst>
                    <a:ext uri="{FF2B5EF4-FFF2-40B4-BE49-F238E27FC236}">
                      <a16:creationId xmlns:a16="http://schemas.microsoft.com/office/drawing/2014/main" id="{2AC23599-7CE7-AF58-6D19-5DBF6254E955}"/>
                    </a:ext>
                  </a:extLst>
                </p14:cNvPr>
                <p14:cNvContentPartPr/>
                <p14:nvPr/>
              </p14:nvContentPartPr>
              <p14:xfrm>
                <a:off x="6468052" y="3547102"/>
                <a:ext cx="79560" cy="260640"/>
              </p14:xfrm>
            </p:contentPart>
          </mc:Choice>
          <mc:Fallback xmlns="">
            <p:pic>
              <p:nvPicPr>
                <p:cNvPr id="106" name="Ink 105">
                  <a:extLst>
                    <a:ext uri="{FF2B5EF4-FFF2-40B4-BE49-F238E27FC236}">
                      <a16:creationId xmlns:a16="http://schemas.microsoft.com/office/drawing/2014/main" id="{2AC23599-7CE7-AF58-6D19-5DBF6254E955}"/>
                    </a:ext>
                  </a:extLst>
                </p:cNvPr>
                <p:cNvPicPr/>
                <p:nvPr/>
              </p:nvPicPr>
              <p:blipFill>
                <a:blip r:embed="rId219"/>
                <a:stretch>
                  <a:fillRect/>
                </a:stretch>
              </p:blipFill>
              <p:spPr>
                <a:xfrm>
                  <a:off x="6459412" y="3538102"/>
                  <a:ext cx="97200" cy="27828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108" name="Ink 107">
                  <a:extLst>
                    <a:ext uri="{FF2B5EF4-FFF2-40B4-BE49-F238E27FC236}">
                      <a16:creationId xmlns:a16="http://schemas.microsoft.com/office/drawing/2014/main" id="{B0470C90-C251-B171-A820-5EF30B85F70C}"/>
                    </a:ext>
                  </a:extLst>
                </p14:cNvPr>
                <p14:cNvContentPartPr/>
                <p14:nvPr/>
              </p14:nvContentPartPr>
              <p14:xfrm>
                <a:off x="5812492" y="3313822"/>
                <a:ext cx="225000" cy="30240"/>
              </p14:xfrm>
            </p:contentPart>
          </mc:Choice>
          <mc:Fallback xmlns="">
            <p:pic>
              <p:nvPicPr>
                <p:cNvPr id="108" name="Ink 107">
                  <a:extLst>
                    <a:ext uri="{FF2B5EF4-FFF2-40B4-BE49-F238E27FC236}">
                      <a16:creationId xmlns:a16="http://schemas.microsoft.com/office/drawing/2014/main" id="{B0470C90-C251-B171-A820-5EF30B85F70C}"/>
                    </a:ext>
                  </a:extLst>
                </p:cNvPr>
                <p:cNvPicPr/>
                <p:nvPr/>
              </p:nvPicPr>
              <p:blipFill>
                <a:blip r:embed="rId221"/>
                <a:stretch>
                  <a:fillRect/>
                </a:stretch>
              </p:blipFill>
              <p:spPr>
                <a:xfrm>
                  <a:off x="5803492" y="3305182"/>
                  <a:ext cx="242640" cy="4788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109" name="Ink 108">
                  <a:extLst>
                    <a:ext uri="{FF2B5EF4-FFF2-40B4-BE49-F238E27FC236}">
                      <a16:creationId xmlns:a16="http://schemas.microsoft.com/office/drawing/2014/main" id="{13C3CE6D-5C3A-00A3-7B6F-6493BA756B60}"/>
                    </a:ext>
                  </a:extLst>
                </p14:cNvPr>
                <p14:cNvContentPartPr/>
                <p14:nvPr/>
              </p14:nvContentPartPr>
              <p14:xfrm>
                <a:off x="6277612" y="3332182"/>
                <a:ext cx="150480" cy="360"/>
              </p14:xfrm>
            </p:contentPart>
          </mc:Choice>
          <mc:Fallback xmlns="">
            <p:pic>
              <p:nvPicPr>
                <p:cNvPr id="109" name="Ink 108">
                  <a:extLst>
                    <a:ext uri="{FF2B5EF4-FFF2-40B4-BE49-F238E27FC236}">
                      <a16:creationId xmlns:a16="http://schemas.microsoft.com/office/drawing/2014/main" id="{13C3CE6D-5C3A-00A3-7B6F-6493BA756B60}"/>
                    </a:ext>
                  </a:extLst>
                </p:cNvPr>
                <p:cNvPicPr/>
                <p:nvPr/>
              </p:nvPicPr>
              <p:blipFill>
                <a:blip r:embed="rId223"/>
                <a:stretch>
                  <a:fillRect/>
                </a:stretch>
              </p:blipFill>
              <p:spPr>
                <a:xfrm>
                  <a:off x="6268972" y="3323542"/>
                  <a:ext cx="16812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110" name="Ink 109">
                  <a:extLst>
                    <a:ext uri="{FF2B5EF4-FFF2-40B4-BE49-F238E27FC236}">
                      <a16:creationId xmlns:a16="http://schemas.microsoft.com/office/drawing/2014/main" id="{75F65CE9-BAEE-0084-2BF0-A54DFC2ECDA6}"/>
                    </a:ext>
                  </a:extLst>
                </p14:cNvPr>
                <p14:cNvContentPartPr/>
                <p14:nvPr/>
              </p14:nvContentPartPr>
              <p14:xfrm>
                <a:off x="6658492" y="3301222"/>
                <a:ext cx="178200" cy="19080"/>
              </p14:xfrm>
            </p:contentPart>
          </mc:Choice>
          <mc:Fallback xmlns="">
            <p:pic>
              <p:nvPicPr>
                <p:cNvPr id="110" name="Ink 109">
                  <a:extLst>
                    <a:ext uri="{FF2B5EF4-FFF2-40B4-BE49-F238E27FC236}">
                      <a16:creationId xmlns:a16="http://schemas.microsoft.com/office/drawing/2014/main" id="{75F65CE9-BAEE-0084-2BF0-A54DFC2ECDA6}"/>
                    </a:ext>
                  </a:extLst>
                </p:cNvPr>
                <p:cNvPicPr/>
                <p:nvPr/>
              </p:nvPicPr>
              <p:blipFill>
                <a:blip r:embed="rId225"/>
                <a:stretch>
                  <a:fillRect/>
                </a:stretch>
              </p:blipFill>
              <p:spPr>
                <a:xfrm>
                  <a:off x="6649492" y="3292582"/>
                  <a:ext cx="19584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112" name="Ink 111">
                  <a:extLst>
                    <a:ext uri="{FF2B5EF4-FFF2-40B4-BE49-F238E27FC236}">
                      <a16:creationId xmlns:a16="http://schemas.microsoft.com/office/drawing/2014/main" id="{F1E406AD-A36C-CBFE-D6BA-C24AF8E210AB}"/>
                    </a:ext>
                  </a:extLst>
                </p14:cNvPr>
                <p14:cNvContentPartPr/>
                <p14:nvPr/>
              </p14:nvContentPartPr>
              <p14:xfrm>
                <a:off x="5449252" y="4111222"/>
                <a:ext cx="377280" cy="270360"/>
              </p14:xfrm>
            </p:contentPart>
          </mc:Choice>
          <mc:Fallback xmlns="">
            <p:pic>
              <p:nvPicPr>
                <p:cNvPr id="112" name="Ink 111">
                  <a:extLst>
                    <a:ext uri="{FF2B5EF4-FFF2-40B4-BE49-F238E27FC236}">
                      <a16:creationId xmlns:a16="http://schemas.microsoft.com/office/drawing/2014/main" id="{F1E406AD-A36C-CBFE-D6BA-C24AF8E210AB}"/>
                    </a:ext>
                  </a:extLst>
                </p:cNvPr>
                <p:cNvPicPr/>
                <p:nvPr/>
              </p:nvPicPr>
              <p:blipFill>
                <a:blip r:embed="rId227"/>
                <a:stretch>
                  <a:fillRect/>
                </a:stretch>
              </p:blipFill>
              <p:spPr>
                <a:xfrm>
                  <a:off x="5440612" y="4102582"/>
                  <a:ext cx="394920" cy="28800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113" name="Ink 112">
                  <a:extLst>
                    <a:ext uri="{FF2B5EF4-FFF2-40B4-BE49-F238E27FC236}">
                      <a16:creationId xmlns:a16="http://schemas.microsoft.com/office/drawing/2014/main" id="{EFBA8F55-34F8-C03B-4515-6DCC109CE113}"/>
                    </a:ext>
                  </a:extLst>
                </p14:cNvPr>
                <p14:cNvContentPartPr/>
                <p14:nvPr/>
              </p14:nvContentPartPr>
              <p14:xfrm>
                <a:off x="5909692" y="4163062"/>
                <a:ext cx="25200" cy="208800"/>
              </p14:xfrm>
            </p:contentPart>
          </mc:Choice>
          <mc:Fallback xmlns="">
            <p:pic>
              <p:nvPicPr>
                <p:cNvPr id="113" name="Ink 112">
                  <a:extLst>
                    <a:ext uri="{FF2B5EF4-FFF2-40B4-BE49-F238E27FC236}">
                      <a16:creationId xmlns:a16="http://schemas.microsoft.com/office/drawing/2014/main" id="{EFBA8F55-34F8-C03B-4515-6DCC109CE113}"/>
                    </a:ext>
                  </a:extLst>
                </p:cNvPr>
                <p:cNvPicPr/>
                <p:nvPr/>
              </p:nvPicPr>
              <p:blipFill>
                <a:blip r:embed="rId229"/>
                <a:stretch>
                  <a:fillRect/>
                </a:stretch>
              </p:blipFill>
              <p:spPr>
                <a:xfrm>
                  <a:off x="5900692" y="4154422"/>
                  <a:ext cx="42840" cy="22644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14" name="Ink 113">
                  <a:extLst>
                    <a:ext uri="{FF2B5EF4-FFF2-40B4-BE49-F238E27FC236}">
                      <a16:creationId xmlns:a16="http://schemas.microsoft.com/office/drawing/2014/main" id="{C692CB4F-59B7-04ED-15FD-4ADF1786660F}"/>
                    </a:ext>
                  </a:extLst>
                </p14:cNvPr>
                <p14:cNvContentPartPr/>
                <p14:nvPr/>
              </p14:nvContentPartPr>
              <p14:xfrm>
                <a:off x="5892052" y="4160182"/>
                <a:ext cx="170280" cy="211680"/>
              </p14:xfrm>
            </p:contentPart>
          </mc:Choice>
          <mc:Fallback xmlns="">
            <p:pic>
              <p:nvPicPr>
                <p:cNvPr id="114" name="Ink 113">
                  <a:extLst>
                    <a:ext uri="{FF2B5EF4-FFF2-40B4-BE49-F238E27FC236}">
                      <a16:creationId xmlns:a16="http://schemas.microsoft.com/office/drawing/2014/main" id="{C692CB4F-59B7-04ED-15FD-4ADF1786660F}"/>
                    </a:ext>
                  </a:extLst>
                </p:cNvPr>
                <p:cNvPicPr/>
                <p:nvPr/>
              </p:nvPicPr>
              <p:blipFill>
                <a:blip r:embed="rId231"/>
                <a:stretch>
                  <a:fillRect/>
                </a:stretch>
              </p:blipFill>
              <p:spPr>
                <a:xfrm>
                  <a:off x="5883052" y="4151182"/>
                  <a:ext cx="187920" cy="22932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15" name="Ink 114">
                  <a:extLst>
                    <a:ext uri="{FF2B5EF4-FFF2-40B4-BE49-F238E27FC236}">
                      <a16:creationId xmlns:a16="http://schemas.microsoft.com/office/drawing/2014/main" id="{96DC5411-F9D4-CE3C-0489-B7A8E98E32D3}"/>
                    </a:ext>
                  </a:extLst>
                </p14:cNvPr>
                <p14:cNvContentPartPr/>
                <p14:nvPr/>
              </p14:nvContentPartPr>
              <p14:xfrm>
                <a:off x="6118492" y="4161262"/>
                <a:ext cx="174960" cy="226080"/>
              </p14:xfrm>
            </p:contentPart>
          </mc:Choice>
          <mc:Fallback xmlns="">
            <p:pic>
              <p:nvPicPr>
                <p:cNvPr id="115" name="Ink 114">
                  <a:extLst>
                    <a:ext uri="{FF2B5EF4-FFF2-40B4-BE49-F238E27FC236}">
                      <a16:creationId xmlns:a16="http://schemas.microsoft.com/office/drawing/2014/main" id="{96DC5411-F9D4-CE3C-0489-B7A8E98E32D3}"/>
                    </a:ext>
                  </a:extLst>
                </p:cNvPr>
                <p:cNvPicPr/>
                <p:nvPr/>
              </p:nvPicPr>
              <p:blipFill>
                <a:blip r:embed="rId233"/>
                <a:stretch>
                  <a:fillRect/>
                </a:stretch>
              </p:blipFill>
              <p:spPr>
                <a:xfrm>
                  <a:off x="6109492" y="4152262"/>
                  <a:ext cx="192600" cy="24372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116" name="Ink 115">
                  <a:extLst>
                    <a:ext uri="{FF2B5EF4-FFF2-40B4-BE49-F238E27FC236}">
                      <a16:creationId xmlns:a16="http://schemas.microsoft.com/office/drawing/2014/main" id="{D5B38A0D-848A-DFC3-149F-9D8BD9483A40}"/>
                    </a:ext>
                  </a:extLst>
                </p14:cNvPr>
                <p14:cNvContentPartPr/>
                <p14:nvPr/>
              </p14:nvContentPartPr>
              <p14:xfrm>
                <a:off x="5628532" y="4678582"/>
                <a:ext cx="59760" cy="300240"/>
              </p14:xfrm>
            </p:contentPart>
          </mc:Choice>
          <mc:Fallback xmlns="">
            <p:pic>
              <p:nvPicPr>
                <p:cNvPr id="116" name="Ink 115">
                  <a:extLst>
                    <a:ext uri="{FF2B5EF4-FFF2-40B4-BE49-F238E27FC236}">
                      <a16:creationId xmlns:a16="http://schemas.microsoft.com/office/drawing/2014/main" id="{D5B38A0D-848A-DFC3-149F-9D8BD9483A40}"/>
                    </a:ext>
                  </a:extLst>
                </p:cNvPr>
                <p:cNvPicPr/>
                <p:nvPr/>
              </p:nvPicPr>
              <p:blipFill>
                <a:blip r:embed="rId235"/>
                <a:stretch>
                  <a:fillRect/>
                </a:stretch>
              </p:blipFill>
              <p:spPr>
                <a:xfrm>
                  <a:off x="5619532" y="4669942"/>
                  <a:ext cx="77400" cy="31788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117" name="Ink 116">
                  <a:extLst>
                    <a:ext uri="{FF2B5EF4-FFF2-40B4-BE49-F238E27FC236}">
                      <a16:creationId xmlns:a16="http://schemas.microsoft.com/office/drawing/2014/main" id="{E949B4D1-1D98-FFCC-A921-2C3D7CD8DACB}"/>
                    </a:ext>
                  </a:extLst>
                </p14:cNvPr>
                <p14:cNvContentPartPr/>
                <p14:nvPr/>
              </p14:nvContentPartPr>
              <p14:xfrm>
                <a:off x="5793052" y="4693342"/>
                <a:ext cx="66960" cy="273240"/>
              </p14:xfrm>
            </p:contentPart>
          </mc:Choice>
          <mc:Fallback xmlns="">
            <p:pic>
              <p:nvPicPr>
                <p:cNvPr id="117" name="Ink 116">
                  <a:extLst>
                    <a:ext uri="{FF2B5EF4-FFF2-40B4-BE49-F238E27FC236}">
                      <a16:creationId xmlns:a16="http://schemas.microsoft.com/office/drawing/2014/main" id="{E949B4D1-1D98-FFCC-A921-2C3D7CD8DACB}"/>
                    </a:ext>
                  </a:extLst>
                </p:cNvPr>
                <p:cNvPicPr/>
                <p:nvPr/>
              </p:nvPicPr>
              <p:blipFill>
                <a:blip r:embed="rId237"/>
                <a:stretch>
                  <a:fillRect/>
                </a:stretch>
              </p:blipFill>
              <p:spPr>
                <a:xfrm>
                  <a:off x="5784412" y="4684342"/>
                  <a:ext cx="84600" cy="29088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118" name="Ink 117">
                  <a:extLst>
                    <a:ext uri="{FF2B5EF4-FFF2-40B4-BE49-F238E27FC236}">
                      <a16:creationId xmlns:a16="http://schemas.microsoft.com/office/drawing/2014/main" id="{72076E1B-9DBB-6899-619A-5065BB6FD37F}"/>
                    </a:ext>
                  </a:extLst>
                </p14:cNvPr>
                <p14:cNvContentPartPr/>
                <p14:nvPr/>
              </p14:nvContentPartPr>
              <p14:xfrm>
                <a:off x="5610892" y="4853182"/>
                <a:ext cx="197280" cy="32040"/>
              </p14:xfrm>
            </p:contentPart>
          </mc:Choice>
          <mc:Fallback xmlns="">
            <p:pic>
              <p:nvPicPr>
                <p:cNvPr id="118" name="Ink 117">
                  <a:extLst>
                    <a:ext uri="{FF2B5EF4-FFF2-40B4-BE49-F238E27FC236}">
                      <a16:creationId xmlns:a16="http://schemas.microsoft.com/office/drawing/2014/main" id="{72076E1B-9DBB-6899-619A-5065BB6FD37F}"/>
                    </a:ext>
                  </a:extLst>
                </p:cNvPr>
                <p:cNvPicPr/>
                <p:nvPr/>
              </p:nvPicPr>
              <p:blipFill>
                <a:blip r:embed="rId239"/>
                <a:stretch>
                  <a:fillRect/>
                </a:stretch>
              </p:blipFill>
              <p:spPr>
                <a:xfrm>
                  <a:off x="5602252" y="4844182"/>
                  <a:ext cx="214920" cy="4968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119" name="Ink 118">
                  <a:extLst>
                    <a:ext uri="{FF2B5EF4-FFF2-40B4-BE49-F238E27FC236}">
                      <a16:creationId xmlns:a16="http://schemas.microsoft.com/office/drawing/2014/main" id="{0BCBD1CD-06F9-42A3-E555-E10BCAF8CC1E}"/>
                    </a:ext>
                  </a:extLst>
                </p14:cNvPr>
                <p14:cNvContentPartPr/>
                <p14:nvPr/>
              </p14:nvContentPartPr>
              <p14:xfrm>
                <a:off x="5617372" y="4912582"/>
                <a:ext cx="293760" cy="28440"/>
              </p14:xfrm>
            </p:contentPart>
          </mc:Choice>
          <mc:Fallback xmlns="">
            <p:pic>
              <p:nvPicPr>
                <p:cNvPr id="119" name="Ink 118">
                  <a:extLst>
                    <a:ext uri="{FF2B5EF4-FFF2-40B4-BE49-F238E27FC236}">
                      <a16:creationId xmlns:a16="http://schemas.microsoft.com/office/drawing/2014/main" id="{0BCBD1CD-06F9-42A3-E555-E10BCAF8CC1E}"/>
                    </a:ext>
                  </a:extLst>
                </p:cNvPr>
                <p:cNvPicPr/>
                <p:nvPr/>
              </p:nvPicPr>
              <p:blipFill>
                <a:blip r:embed="rId241"/>
                <a:stretch>
                  <a:fillRect/>
                </a:stretch>
              </p:blipFill>
              <p:spPr>
                <a:xfrm>
                  <a:off x="5608732" y="4903942"/>
                  <a:ext cx="311400"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120" name="Ink 119">
                  <a:extLst>
                    <a:ext uri="{FF2B5EF4-FFF2-40B4-BE49-F238E27FC236}">
                      <a16:creationId xmlns:a16="http://schemas.microsoft.com/office/drawing/2014/main" id="{624C6673-4503-1516-51F9-4F3885D775E4}"/>
                    </a:ext>
                  </a:extLst>
                </p14:cNvPr>
                <p14:cNvContentPartPr/>
                <p14:nvPr/>
              </p14:nvContentPartPr>
              <p14:xfrm>
                <a:off x="6061972" y="4762102"/>
                <a:ext cx="38520" cy="211320"/>
              </p14:xfrm>
            </p:contentPart>
          </mc:Choice>
          <mc:Fallback xmlns="">
            <p:pic>
              <p:nvPicPr>
                <p:cNvPr id="120" name="Ink 119">
                  <a:extLst>
                    <a:ext uri="{FF2B5EF4-FFF2-40B4-BE49-F238E27FC236}">
                      <a16:creationId xmlns:a16="http://schemas.microsoft.com/office/drawing/2014/main" id="{624C6673-4503-1516-51F9-4F3885D775E4}"/>
                    </a:ext>
                  </a:extLst>
                </p:cNvPr>
                <p:cNvPicPr/>
                <p:nvPr/>
              </p:nvPicPr>
              <p:blipFill>
                <a:blip r:embed="rId243"/>
                <a:stretch>
                  <a:fillRect/>
                </a:stretch>
              </p:blipFill>
              <p:spPr>
                <a:xfrm>
                  <a:off x="6053332" y="4753102"/>
                  <a:ext cx="56160" cy="22896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121" name="Ink 120">
                  <a:extLst>
                    <a:ext uri="{FF2B5EF4-FFF2-40B4-BE49-F238E27FC236}">
                      <a16:creationId xmlns:a16="http://schemas.microsoft.com/office/drawing/2014/main" id="{53E38AA7-6FE4-3BEE-38AA-3F60F83B6F13}"/>
                    </a:ext>
                  </a:extLst>
                </p14:cNvPr>
                <p14:cNvContentPartPr/>
                <p14:nvPr/>
              </p14:nvContentPartPr>
              <p14:xfrm>
                <a:off x="6056212" y="4716382"/>
                <a:ext cx="97560" cy="113400"/>
              </p14:xfrm>
            </p:contentPart>
          </mc:Choice>
          <mc:Fallback xmlns="">
            <p:pic>
              <p:nvPicPr>
                <p:cNvPr id="121" name="Ink 120">
                  <a:extLst>
                    <a:ext uri="{FF2B5EF4-FFF2-40B4-BE49-F238E27FC236}">
                      <a16:creationId xmlns:a16="http://schemas.microsoft.com/office/drawing/2014/main" id="{53E38AA7-6FE4-3BEE-38AA-3F60F83B6F13}"/>
                    </a:ext>
                  </a:extLst>
                </p:cNvPr>
                <p:cNvPicPr/>
                <p:nvPr/>
              </p:nvPicPr>
              <p:blipFill>
                <a:blip r:embed="rId245"/>
                <a:stretch>
                  <a:fillRect/>
                </a:stretch>
              </p:blipFill>
              <p:spPr>
                <a:xfrm>
                  <a:off x="6047572" y="4707382"/>
                  <a:ext cx="115200" cy="13104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122" name="Ink 121">
                  <a:extLst>
                    <a:ext uri="{FF2B5EF4-FFF2-40B4-BE49-F238E27FC236}">
                      <a16:creationId xmlns:a16="http://schemas.microsoft.com/office/drawing/2014/main" id="{6B1B7077-15BB-7E2D-19DE-7B9B99E71E44}"/>
                    </a:ext>
                  </a:extLst>
                </p14:cNvPr>
                <p14:cNvContentPartPr/>
                <p14:nvPr/>
              </p14:nvContentPartPr>
              <p14:xfrm>
                <a:off x="6197692" y="4708462"/>
                <a:ext cx="147240" cy="216000"/>
              </p14:xfrm>
            </p:contentPart>
          </mc:Choice>
          <mc:Fallback xmlns="">
            <p:pic>
              <p:nvPicPr>
                <p:cNvPr id="122" name="Ink 121">
                  <a:extLst>
                    <a:ext uri="{FF2B5EF4-FFF2-40B4-BE49-F238E27FC236}">
                      <a16:creationId xmlns:a16="http://schemas.microsoft.com/office/drawing/2014/main" id="{6B1B7077-15BB-7E2D-19DE-7B9B99E71E44}"/>
                    </a:ext>
                  </a:extLst>
                </p:cNvPr>
                <p:cNvPicPr/>
                <p:nvPr/>
              </p:nvPicPr>
              <p:blipFill>
                <a:blip r:embed="rId247"/>
                <a:stretch>
                  <a:fillRect/>
                </a:stretch>
              </p:blipFill>
              <p:spPr>
                <a:xfrm>
                  <a:off x="6189052" y="4699822"/>
                  <a:ext cx="164880" cy="233640"/>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123" name="Ink 122">
                  <a:extLst>
                    <a:ext uri="{FF2B5EF4-FFF2-40B4-BE49-F238E27FC236}">
                      <a16:creationId xmlns:a16="http://schemas.microsoft.com/office/drawing/2014/main" id="{78573715-C059-0344-87E5-8AA708F81601}"/>
                    </a:ext>
                  </a:extLst>
                </p14:cNvPr>
                <p14:cNvContentPartPr/>
                <p14:nvPr/>
              </p14:nvContentPartPr>
              <p14:xfrm>
                <a:off x="6249172" y="4683622"/>
                <a:ext cx="295920" cy="240120"/>
              </p14:xfrm>
            </p:contentPart>
          </mc:Choice>
          <mc:Fallback xmlns="">
            <p:pic>
              <p:nvPicPr>
                <p:cNvPr id="123" name="Ink 122">
                  <a:extLst>
                    <a:ext uri="{FF2B5EF4-FFF2-40B4-BE49-F238E27FC236}">
                      <a16:creationId xmlns:a16="http://schemas.microsoft.com/office/drawing/2014/main" id="{78573715-C059-0344-87E5-8AA708F81601}"/>
                    </a:ext>
                  </a:extLst>
                </p:cNvPr>
                <p:cNvPicPr/>
                <p:nvPr/>
              </p:nvPicPr>
              <p:blipFill>
                <a:blip r:embed="rId249"/>
                <a:stretch>
                  <a:fillRect/>
                </a:stretch>
              </p:blipFill>
              <p:spPr>
                <a:xfrm>
                  <a:off x="6240172" y="4674982"/>
                  <a:ext cx="313560" cy="257760"/>
                </a:xfrm>
                <a:prstGeom prst="rect">
                  <a:avLst/>
                </a:prstGeom>
              </p:spPr>
            </p:pic>
          </mc:Fallback>
        </mc:AlternateContent>
        <mc:AlternateContent xmlns:mc="http://schemas.openxmlformats.org/markup-compatibility/2006" xmlns:p14="http://schemas.microsoft.com/office/powerpoint/2010/main">
          <mc:Choice Requires="p14">
            <p:contentPart p14:bwMode="auto" r:id="rId250">
              <p14:nvContentPartPr>
                <p14:cNvPr id="124" name="Ink 123">
                  <a:extLst>
                    <a:ext uri="{FF2B5EF4-FFF2-40B4-BE49-F238E27FC236}">
                      <a16:creationId xmlns:a16="http://schemas.microsoft.com/office/drawing/2014/main" id="{2028868E-E049-CDFD-E5E8-FCF4E7116F29}"/>
                    </a:ext>
                  </a:extLst>
                </p14:cNvPr>
                <p14:cNvContentPartPr/>
                <p14:nvPr/>
              </p14:nvContentPartPr>
              <p14:xfrm>
                <a:off x="6568132" y="4687942"/>
                <a:ext cx="137880" cy="182520"/>
              </p14:xfrm>
            </p:contentPart>
          </mc:Choice>
          <mc:Fallback xmlns="">
            <p:pic>
              <p:nvPicPr>
                <p:cNvPr id="124" name="Ink 123">
                  <a:extLst>
                    <a:ext uri="{FF2B5EF4-FFF2-40B4-BE49-F238E27FC236}">
                      <a16:creationId xmlns:a16="http://schemas.microsoft.com/office/drawing/2014/main" id="{2028868E-E049-CDFD-E5E8-FCF4E7116F29}"/>
                    </a:ext>
                  </a:extLst>
                </p:cNvPr>
                <p:cNvPicPr/>
                <p:nvPr/>
              </p:nvPicPr>
              <p:blipFill>
                <a:blip r:embed="rId251"/>
                <a:stretch>
                  <a:fillRect/>
                </a:stretch>
              </p:blipFill>
              <p:spPr>
                <a:xfrm>
                  <a:off x="6559132" y="4679302"/>
                  <a:ext cx="155520" cy="200160"/>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125" name="Ink 124">
                  <a:extLst>
                    <a:ext uri="{FF2B5EF4-FFF2-40B4-BE49-F238E27FC236}">
                      <a16:creationId xmlns:a16="http://schemas.microsoft.com/office/drawing/2014/main" id="{A288D862-3E4D-9DA6-A257-B3420D47EF75}"/>
                    </a:ext>
                  </a:extLst>
                </p14:cNvPr>
                <p14:cNvContentPartPr/>
                <p14:nvPr/>
              </p14:nvContentPartPr>
              <p14:xfrm>
                <a:off x="6725812" y="4669942"/>
                <a:ext cx="198360" cy="227520"/>
              </p14:xfrm>
            </p:contentPart>
          </mc:Choice>
          <mc:Fallback xmlns="">
            <p:pic>
              <p:nvPicPr>
                <p:cNvPr id="125" name="Ink 124">
                  <a:extLst>
                    <a:ext uri="{FF2B5EF4-FFF2-40B4-BE49-F238E27FC236}">
                      <a16:creationId xmlns:a16="http://schemas.microsoft.com/office/drawing/2014/main" id="{A288D862-3E4D-9DA6-A257-B3420D47EF75}"/>
                    </a:ext>
                  </a:extLst>
                </p:cNvPr>
                <p:cNvPicPr/>
                <p:nvPr/>
              </p:nvPicPr>
              <p:blipFill>
                <a:blip r:embed="rId253"/>
                <a:stretch>
                  <a:fillRect/>
                </a:stretch>
              </p:blipFill>
              <p:spPr>
                <a:xfrm>
                  <a:off x="6716812" y="4661302"/>
                  <a:ext cx="216000" cy="245160"/>
                </a:xfrm>
                <a:prstGeom prst="rect">
                  <a:avLst/>
                </a:prstGeom>
              </p:spPr>
            </p:pic>
          </mc:Fallback>
        </mc:AlternateContent>
        <mc:AlternateContent xmlns:mc="http://schemas.openxmlformats.org/markup-compatibility/2006" xmlns:p14="http://schemas.microsoft.com/office/powerpoint/2010/main">
          <mc:Choice Requires="p14">
            <p:contentPart p14:bwMode="auto" r:id="rId254">
              <p14:nvContentPartPr>
                <p14:cNvPr id="126" name="Ink 125">
                  <a:extLst>
                    <a:ext uri="{FF2B5EF4-FFF2-40B4-BE49-F238E27FC236}">
                      <a16:creationId xmlns:a16="http://schemas.microsoft.com/office/drawing/2014/main" id="{E330FF86-F910-2283-D5A1-86426C0FB4A9}"/>
                    </a:ext>
                  </a:extLst>
                </p14:cNvPr>
                <p14:cNvContentPartPr/>
                <p14:nvPr/>
              </p14:nvContentPartPr>
              <p14:xfrm>
                <a:off x="6996172" y="4667782"/>
                <a:ext cx="78480" cy="204120"/>
              </p14:xfrm>
            </p:contentPart>
          </mc:Choice>
          <mc:Fallback xmlns="">
            <p:pic>
              <p:nvPicPr>
                <p:cNvPr id="126" name="Ink 125">
                  <a:extLst>
                    <a:ext uri="{FF2B5EF4-FFF2-40B4-BE49-F238E27FC236}">
                      <a16:creationId xmlns:a16="http://schemas.microsoft.com/office/drawing/2014/main" id="{E330FF86-F910-2283-D5A1-86426C0FB4A9}"/>
                    </a:ext>
                  </a:extLst>
                </p:cNvPr>
                <p:cNvPicPr/>
                <p:nvPr/>
              </p:nvPicPr>
              <p:blipFill>
                <a:blip r:embed="rId255"/>
                <a:stretch>
                  <a:fillRect/>
                </a:stretch>
              </p:blipFill>
              <p:spPr>
                <a:xfrm>
                  <a:off x="6987172" y="4658782"/>
                  <a:ext cx="96120" cy="221760"/>
                </a:xfrm>
                <a:prstGeom prst="rect">
                  <a:avLst/>
                </a:prstGeom>
              </p:spPr>
            </p:pic>
          </mc:Fallback>
        </mc:AlternateContent>
        <mc:AlternateContent xmlns:mc="http://schemas.openxmlformats.org/markup-compatibility/2006" xmlns:p14="http://schemas.microsoft.com/office/powerpoint/2010/main">
          <mc:Choice Requires="p14">
            <p:contentPart p14:bwMode="auto" r:id="rId256">
              <p14:nvContentPartPr>
                <p14:cNvPr id="127" name="Ink 126">
                  <a:extLst>
                    <a:ext uri="{FF2B5EF4-FFF2-40B4-BE49-F238E27FC236}">
                      <a16:creationId xmlns:a16="http://schemas.microsoft.com/office/drawing/2014/main" id="{AEB7E319-554A-E078-1556-3EFFC4A6F0AB}"/>
                    </a:ext>
                  </a:extLst>
                </p14:cNvPr>
                <p14:cNvContentPartPr/>
                <p14:nvPr/>
              </p14:nvContentPartPr>
              <p14:xfrm>
                <a:off x="7026772" y="4603702"/>
                <a:ext cx="337680" cy="308880"/>
              </p14:xfrm>
            </p:contentPart>
          </mc:Choice>
          <mc:Fallback xmlns="">
            <p:pic>
              <p:nvPicPr>
                <p:cNvPr id="127" name="Ink 126">
                  <a:extLst>
                    <a:ext uri="{FF2B5EF4-FFF2-40B4-BE49-F238E27FC236}">
                      <a16:creationId xmlns:a16="http://schemas.microsoft.com/office/drawing/2014/main" id="{AEB7E319-554A-E078-1556-3EFFC4A6F0AB}"/>
                    </a:ext>
                  </a:extLst>
                </p:cNvPr>
                <p:cNvPicPr/>
                <p:nvPr/>
              </p:nvPicPr>
              <p:blipFill>
                <a:blip r:embed="rId257"/>
                <a:stretch>
                  <a:fillRect/>
                </a:stretch>
              </p:blipFill>
              <p:spPr>
                <a:xfrm>
                  <a:off x="7017772" y="4595062"/>
                  <a:ext cx="355320" cy="326520"/>
                </a:xfrm>
                <a:prstGeom prst="rect">
                  <a:avLst/>
                </a:prstGeom>
              </p:spPr>
            </p:pic>
          </mc:Fallback>
        </mc:AlternateContent>
        <mc:AlternateContent xmlns:mc="http://schemas.openxmlformats.org/markup-compatibility/2006" xmlns:p14="http://schemas.microsoft.com/office/powerpoint/2010/main">
          <mc:Choice Requires="p14">
            <p:contentPart p14:bwMode="auto" r:id="rId258">
              <p14:nvContentPartPr>
                <p14:cNvPr id="128" name="Ink 127">
                  <a:extLst>
                    <a:ext uri="{FF2B5EF4-FFF2-40B4-BE49-F238E27FC236}">
                      <a16:creationId xmlns:a16="http://schemas.microsoft.com/office/drawing/2014/main" id="{02A6555E-624D-D7D5-315F-1744F84B93D1}"/>
                    </a:ext>
                  </a:extLst>
                </p14:cNvPr>
                <p14:cNvContentPartPr/>
                <p14:nvPr/>
              </p14:nvContentPartPr>
              <p14:xfrm>
                <a:off x="4547812" y="5739142"/>
                <a:ext cx="742320" cy="401760"/>
              </p14:xfrm>
            </p:contentPart>
          </mc:Choice>
          <mc:Fallback xmlns="">
            <p:pic>
              <p:nvPicPr>
                <p:cNvPr id="128" name="Ink 127">
                  <a:extLst>
                    <a:ext uri="{FF2B5EF4-FFF2-40B4-BE49-F238E27FC236}">
                      <a16:creationId xmlns:a16="http://schemas.microsoft.com/office/drawing/2014/main" id="{02A6555E-624D-D7D5-315F-1744F84B93D1}"/>
                    </a:ext>
                  </a:extLst>
                </p:cNvPr>
                <p:cNvPicPr/>
                <p:nvPr/>
              </p:nvPicPr>
              <p:blipFill>
                <a:blip r:embed="rId259"/>
                <a:stretch>
                  <a:fillRect/>
                </a:stretch>
              </p:blipFill>
              <p:spPr>
                <a:xfrm>
                  <a:off x="4539172" y="5730502"/>
                  <a:ext cx="759960" cy="419400"/>
                </a:xfrm>
                <a:prstGeom prst="rect">
                  <a:avLst/>
                </a:prstGeom>
              </p:spPr>
            </p:pic>
          </mc:Fallback>
        </mc:AlternateContent>
        <mc:AlternateContent xmlns:mc="http://schemas.openxmlformats.org/markup-compatibility/2006" xmlns:p14="http://schemas.microsoft.com/office/powerpoint/2010/main">
          <mc:Choice Requires="p14">
            <p:contentPart p14:bwMode="auto" r:id="rId260">
              <p14:nvContentPartPr>
                <p14:cNvPr id="129" name="Ink 128">
                  <a:extLst>
                    <a:ext uri="{FF2B5EF4-FFF2-40B4-BE49-F238E27FC236}">
                      <a16:creationId xmlns:a16="http://schemas.microsoft.com/office/drawing/2014/main" id="{7DBF91C1-95CE-84A6-B8B8-72136FEBCBE4}"/>
                    </a:ext>
                  </a:extLst>
                </p14:cNvPr>
                <p14:cNvContentPartPr/>
                <p14:nvPr/>
              </p14:nvContentPartPr>
              <p14:xfrm>
                <a:off x="4218052" y="5697742"/>
                <a:ext cx="1383840" cy="806040"/>
              </p14:xfrm>
            </p:contentPart>
          </mc:Choice>
          <mc:Fallback xmlns="">
            <p:pic>
              <p:nvPicPr>
                <p:cNvPr id="129" name="Ink 128">
                  <a:extLst>
                    <a:ext uri="{FF2B5EF4-FFF2-40B4-BE49-F238E27FC236}">
                      <a16:creationId xmlns:a16="http://schemas.microsoft.com/office/drawing/2014/main" id="{7DBF91C1-95CE-84A6-B8B8-72136FEBCBE4}"/>
                    </a:ext>
                  </a:extLst>
                </p:cNvPr>
                <p:cNvPicPr/>
                <p:nvPr/>
              </p:nvPicPr>
              <p:blipFill>
                <a:blip r:embed="rId261"/>
                <a:stretch>
                  <a:fillRect/>
                </a:stretch>
              </p:blipFill>
              <p:spPr>
                <a:xfrm>
                  <a:off x="4209052" y="5688742"/>
                  <a:ext cx="1401480" cy="823680"/>
                </a:xfrm>
                <a:prstGeom prst="rect">
                  <a:avLst/>
                </a:prstGeom>
              </p:spPr>
            </p:pic>
          </mc:Fallback>
        </mc:AlternateContent>
        <mc:AlternateContent xmlns:mc="http://schemas.openxmlformats.org/markup-compatibility/2006" xmlns:p14="http://schemas.microsoft.com/office/powerpoint/2010/main">
          <mc:Choice Requires="p14">
            <p:contentPart p14:bwMode="auto" r:id="rId262">
              <p14:nvContentPartPr>
                <p14:cNvPr id="130" name="Ink 129">
                  <a:extLst>
                    <a:ext uri="{FF2B5EF4-FFF2-40B4-BE49-F238E27FC236}">
                      <a16:creationId xmlns:a16="http://schemas.microsoft.com/office/drawing/2014/main" id="{8D6F0FFC-BB68-6F39-FDFA-A5DA8ED65C7E}"/>
                    </a:ext>
                  </a:extLst>
                </p14:cNvPr>
                <p14:cNvContentPartPr/>
                <p14:nvPr/>
              </p14:nvContentPartPr>
              <p14:xfrm>
                <a:off x="4386892" y="4021222"/>
                <a:ext cx="1000440" cy="1704960"/>
              </p14:xfrm>
            </p:contentPart>
          </mc:Choice>
          <mc:Fallback xmlns="">
            <p:pic>
              <p:nvPicPr>
                <p:cNvPr id="130" name="Ink 129">
                  <a:extLst>
                    <a:ext uri="{FF2B5EF4-FFF2-40B4-BE49-F238E27FC236}">
                      <a16:creationId xmlns:a16="http://schemas.microsoft.com/office/drawing/2014/main" id="{8D6F0FFC-BB68-6F39-FDFA-A5DA8ED65C7E}"/>
                    </a:ext>
                  </a:extLst>
                </p:cNvPr>
                <p:cNvPicPr/>
                <p:nvPr/>
              </p:nvPicPr>
              <p:blipFill>
                <a:blip r:embed="rId263"/>
                <a:stretch>
                  <a:fillRect/>
                </a:stretch>
              </p:blipFill>
              <p:spPr>
                <a:xfrm>
                  <a:off x="4377892" y="4012222"/>
                  <a:ext cx="1018080" cy="1722600"/>
                </a:xfrm>
                <a:prstGeom prst="rect">
                  <a:avLst/>
                </a:prstGeom>
              </p:spPr>
            </p:pic>
          </mc:Fallback>
        </mc:AlternateContent>
        <mc:AlternateContent xmlns:mc="http://schemas.openxmlformats.org/markup-compatibility/2006" xmlns:p14="http://schemas.microsoft.com/office/powerpoint/2010/main">
          <mc:Choice Requires="p14">
            <p:contentPart p14:bwMode="auto" r:id="rId264">
              <p14:nvContentPartPr>
                <p14:cNvPr id="131" name="Ink 130">
                  <a:extLst>
                    <a:ext uri="{FF2B5EF4-FFF2-40B4-BE49-F238E27FC236}">
                      <a16:creationId xmlns:a16="http://schemas.microsoft.com/office/drawing/2014/main" id="{CCB80349-39AA-D639-6831-9133F82B2FC8}"/>
                    </a:ext>
                  </a:extLst>
                </p14:cNvPr>
                <p14:cNvContentPartPr/>
                <p14:nvPr/>
              </p14:nvContentPartPr>
              <p14:xfrm>
                <a:off x="5204452" y="3887302"/>
                <a:ext cx="240480" cy="287280"/>
              </p14:xfrm>
            </p:contentPart>
          </mc:Choice>
          <mc:Fallback xmlns="">
            <p:pic>
              <p:nvPicPr>
                <p:cNvPr id="131" name="Ink 130">
                  <a:extLst>
                    <a:ext uri="{FF2B5EF4-FFF2-40B4-BE49-F238E27FC236}">
                      <a16:creationId xmlns:a16="http://schemas.microsoft.com/office/drawing/2014/main" id="{CCB80349-39AA-D639-6831-9133F82B2FC8}"/>
                    </a:ext>
                  </a:extLst>
                </p:cNvPr>
                <p:cNvPicPr/>
                <p:nvPr/>
              </p:nvPicPr>
              <p:blipFill>
                <a:blip r:embed="rId265"/>
                <a:stretch>
                  <a:fillRect/>
                </a:stretch>
              </p:blipFill>
              <p:spPr>
                <a:xfrm>
                  <a:off x="5195452" y="3878302"/>
                  <a:ext cx="258120" cy="304920"/>
                </a:xfrm>
                <a:prstGeom prst="rect">
                  <a:avLst/>
                </a:prstGeom>
              </p:spPr>
            </p:pic>
          </mc:Fallback>
        </mc:AlternateContent>
        <mc:AlternateContent xmlns:mc="http://schemas.openxmlformats.org/markup-compatibility/2006" xmlns:p14="http://schemas.microsoft.com/office/powerpoint/2010/main">
          <mc:Choice Requires="p14">
            <p:contentPart p14:bwMode="auto" r:id="rId266">
              <p14:nvContentPartPr>
                <p14:cNvPr id="132" name="Ink 131">
                  <a:extLst>
                    <a:ext uri="{FF2B5EF4-FFF2-40B4-BE49-F238E27FC236}">
                      <a16:creationId xmlns:a16="http://schemas.microsoft.com/office/drawing/2014/main" id="{E0BAEC69-1161-6441-11CF-ED89E3A7724E}"/>
                    </a:ext>
                  </a:extLst>
                </p14:cNvPr>
                <p14:cNvContentPartPr/>
                <p14:nvPr/>
              </p14:nvContentPartPr>
              <p14:xfrm>
                <a:off x="5492812" y="4498582"/>
                <a:ext cx="910080" cy="62280"/>
              </p14:xfrm>
            </p:contentPart>
          </mc:Choice>
          <mc:Fallback xmlns="">
            <p:pic>
              <p:nvPicPr>
                <p:cNvPr id="132" name="Ink 131">
                  <a:extLst>
                    <a:ext uri="{FF2B5EF4-FFF2-40B4-BE49-F238E27FC236}">
                      <a16:creationId xmlns:a16="http://schemas.microsoft.com/office/drawing/2014/main" id="{E0BAEC69-1161-6441-11CF-ED89E3A7724E}"/>
                    </a:ext>
                  </a:extLst>
                </p:cNvPr>
                <p:cNvPicPr/>
                <p:nvPr/>
              </p:nvPicPr>
              <p:blipFill>
                <a:blip r:embed="rId267"/>
                <a:stretch>
                  <a:fillRect/>
                </a:stretch>
              </p:blipFill>
              <p:spPr>
                <a:xfrm>
                  <a:off x="5484172" y="4489942"/>
                  <a:ext cx="927720" cy="79920"/>
                </a:xfrm>
                <a:prstGeom prst="rect">
                  <a:avLst/>
                </a:prstGeom>
              </p:spPr>
            </p:pic>
          </mc:Fallback>
        </mc:AlternateContent>
        <mc:AlternateContent xmlns:mc="http://schemas.openxmlformats.org/markup-compatibility/2006" xmlns:p14="http://schemas.microsoft.com/office/powerpoint/2010/main">
          <mc:Choice Requires="p14">
            <p:contentPart p14:bwMode="auto" r:id="rId268">
              <p14:nvContentPartPr>
                <p14:cNvPr id="134" name="Ink 133">
                  <a:extLst>
                    <a:ext uri="{FF2B5EF4-FFF2-40B4-BE49-F238E27FC236}">
                      <a16:creationId xmlns:a16="http://schemas.microsoft.com/office/drawing/2014/main" id="{CA81FB17-F0DB-2AF4-D182-E8AD66E7C670}"/>
                    </a:ext>
                  </a:extLst>
                </p14:cNvPr>
                <p14:cNvContentPartPr/>
                <p14:nvPr/>
              </p14:nvContentPartPr>
              <p14:xfrm>
                <a:off x="4965412" y="4117702"/>
                <a:ext cx="459720" cy="1483920"/>
              </p14:xfrm>
            </p:contentPart>
          </mc:Choice>
          <mc:Fallback xmlns="">
            <p:pic>
              <p:nvPicPr>
                <p:cNvPr id="134" name="Ink 133">
                  <a:extLst>
                    <a:ext uri="{FF2B5EF4-FFF2-40B4-BE49-F238E27FC236}">
                      <a16:creationId xmlns:a16="http://schemas.microsoft.com/office/drawing/2014/main" id="{CA81FB17-F0DB-2AF4-D182-E8AD66E7C670}"/>
                    </a:ext>
                  </a:extLst>
                </p:cNvPr>
                <p:cNvPicPr/>
                <p:nvPr/>
              </p:nvPicPr>
              <p:blipFill>
                <a:blip r:embed="rId269"/>
                <a:stretch>
                  <a:fillRect/>
                </a:stretch>
              </p:blipFill>
              <p:spPr>
                <a:xfrm>
                  <a:off x="4956412" y="4108702"/>
                  <a:ext cx="477360" cy="1501560"/>
                </a:xfrm>
                <a:prstGeom prst="rect">
                  <a:avLst/>
                </a:prstGeom>
              </p:spPr>
            </p:pic>
          </mc:Fallback>
        </mc:AlternateContent>
        <mc:AlternateContent xmlns:mc="http://schemas.openxmlformats.org/markup-compatibility/2006" xmlns:p14="http://schemas.microsoft.com/office/powerpoint/2010/main">
          <mc:Choice Requires="p14">
            <p:contentPart p14:bwMode="auto" r:id="rId270">
              <p14:nvContentPartPr>
                <p14:cNvPr id="135" name="Ink 134">
                  <a:extLst>
                    <a:ext uri="{FF2B5EF4-FFF2-40B4-BE49-F238E27FC236}">
                      <a16:creationId xmlns:a16="http://schemas.microsoft.com/office/drawing/2014/main" id="{C47E73DD-00D6-0FD9-17D0-625288546022}"/>
                    </a:ext>
                  </a:extLst>
                </p14:cNvPr>
                <p14:cNvContentPartPr/>
                <p14:nvPr/>
              </p14:nvContentPartPr>
              <p14:xfrm>
                <a:off x="5560132" y="5594782"/>
                <a:ext cx="418320" cy="290880"/>
              </p14:xfrm>
            </p:contentPart>
          </mc:Choice>
          <mc:Fallback xmlns="">
            <p:pic>
              <p:nvPicPr>
                <p:cNvPr id="135" name="Ink 134">
                  <a:extLst>
                    <a:ext uri="{FF2B5EF4-FFF2-40B4-BE49-F238E27FC236}">
                      <a16:creationId xmlns:a16="http://schemas.microsoft.com/office/drawing/2014/main" id="{C47E73DD-00D6-0FD9-17D0-625288546022}"/>
                    </a:ext>
                  </a:extLst>
                </p:cNvPr>
                <p:cNvPicPr/>
                <p:nvPr/>
              </p:nvPicPr>
              <p:blipFill>
                <a:blip r:embed="rId271"/>
                <a:stretch>
                  <a:fillRect/>
                </a:stretch>
              </p:blipFill>
              <p:spPr>
                <a:xfrm>
                  <a:off x="5551132" y="5586142"/>
                  <a:ext cx="435960" cy="308520"/>
                </a:xfrm>
                <a:prstGeom prst="rect">
                  <a:avLst/>
                </a:prstGeom>
              </p:spPr>
            </p:pic>
          </mc:Fallback>
        </mc:AlternateContent>
        <mc:AlternateContent xmlns:mc="http://schemas.openxmlformats.org/markup-compatibility/2006" xmlns:p14="http://schemas.microsoft.com/office/powerpoint/2010/main">
          <mc:Choice Requires="p14">
            <p:contentPart p14:bwMode="auto" r:id="rId272">
              <p14:nvContentPartPr>
                <p14:cNvPr id="160" name="Ink 159">
                  <a:extLst>
                    <a:ext uri="{FF2B5EF4-FFF2-40B4-BE49-F238E27FC236}">
                      <a16:creationId xmlns:a16="http://schemas.microsoft.com/office/drawing/2014/main" id="{8A0D2872-FA69-C200-C4FA-0153277D52DF}"/>
                    </a:ext>
                  </a:extLst>
                </p14:cNvPr>
                <p14:cNvContentPartPr/>
                <p14:nvPr/>
              </p14:nvContentPartPr>
              <p14:xfrm>
                <a:off x="7489732" y="4485262"/>
                <a:ext cx="70920" cy="189360"/>
              </p14:xfrm>
            </p:contentPart>
          </mc:Choice>
          <mc:Fallback xmlns="">
            <p:pic>
              <p:nvPicPr>
                <p:cNvPr id="160" name="Ink 159">
                  <a:extLst>
                    <a:ext uri="{FF2B5EF4-FFF2-40B4-BE49-F238E27FC236}">
                      <a16:creationId xmlns:a16="http://schemas.microsoft.com/office/drawing/2014/main" id="{8A0D2872-FA69-C200-C4FA-0153277D52DF}"/>
                    </a:ext>
                  </a:extLst>
                </p:cNvPr>
                <p:cNvPicPr/>
                <p:nvPr/>
              </p:nvPicPr>
              <p:blipFill>
                <a:blip r:embed="rId273"/>
                <a:stretch>
                  <a:fillRect/>
                </a:stretch>
              </p:blipFill>
              <p:spPr>
                <a:xfrm>
                  <a:off x="7481092" y="4476262"/>
                  <a:ext cx="88560" cy="207000"/>
                </a:xfrm>
                <a:prstGeom prst="rect">
                  <a:avLst/>
                </a:prstGeom>
              </p:spPr>
            </p:pic>
          </mc:Fallback>
        </mc:AlternateContent>
        <mc:AlternateContent xmlns:mc="http://schemas.openxmlformats.org/markup-compatibility/2006" xmlns:p14="http://schemas.microsoft.com/office/powerpoint/2010/main">
          <mc:Choice Requires="p14">
            <p:contentPart p14:bwMode="auto" r:id="rId274">
              <p14:nvContentPartPr>
                <p14:cNvPr id="161" name="Ink 160">
                  <a:extLst>
                    <a:ext uri="{FF2B5EF4-FFF2-40B4-BE49-F238E27FC236}">
                      <a16:creationId xmlns:a16="http://schemas.microsoft.com/office/drawing/2014/main" id="{EE4C5CCE-07FB-C752-ABDD-A6DA36A829CE}"/>
                    </a:ext>
                  </a:extLst>
                </p14:cNvPr>
                <p14:cNvContentPartPr/>
                <p14:nvPr/>
              </p14:nvContentPartPr>
              <p14:xfrm>
                <a:off x="3436492" y="4518382"/>
                <a:ext cx="358200" cy="177120"/>
              </p14:xfrm>
            </p:contentPart>
          </mc:Choice>
          <mc:Fallback xmlns="">
            <p:pic>
              <p:nvPicPr>
                <p:cNvPr id="161" name="Ink 160">
                  <a:extLst>
                    <a:ext uri="{FF2B5EF4-FFF2-40B4-BE49-F238E27FC236}">
                      <a16:creationId xmlns:a16="http://schemas.microsoft.com/office/drawing/2014/main" id="{EE4C5CCE-07FB-C752-ABDD-A6DA36A829CE}"/>
                    </a:ext>
                  </a:extLst>
                </p:cNvPr>
                <p:cNvPicPr/>
                <p:nvPr/>
              </p:nvPicPr>
              <p:blipFill>
                <a:blip r:embed="rId275"/>
                <a:stretch>
                  <a:fillRect/>
                </a:stretch>
              </p:blipFill>
              <p:spPr>
                <a:xfrm>
                  <a:off x="3427852" y="4509742"/>
                  <a:ext cx="375840" cy="194760"/>
                </a:xfrm>
                <a:prstGeom prst="rect">
                  <a:avLst/>
                </a:prstGeom>
              </p:spPr>
            </p:pic>
          </mc:Fallback>
        </mc:AlternateContent>
      </p:grpSp>
    </p:spTree>
    <p:extLst>
      <p:ext uri="{BB962C8B-B14F-4D97-AF65-F5344CB8AC3E}">
        <p14:creationId xmlns:p14="http://schemas.microsoft.com/office/powerpoint/2010/main" val="366384021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435"/>
        <p:cNvGrpSpPr/>
        <p:nvPr/>
      </p:nvGrpSpPr>
      <p:grpSpPr>
        <a:xfrm>
          <a:off x="0" y="0"/>
          <a:ext cx="0" cy="0"/>
          <a:chOff x="0" y="0"/>
          <a:chExt cx="0" cy="0"/>
        </a:xfrm>
      </p:grpSpPr>
      <p:sp>
        <p:nvSpPr>
          <p:cNvPr id="1436" name="Google Shape;1436;p65"/>
          <p:cNvSpPr txBox="1"/>
          <p:nvPr/>
        </p:nvSpPr>
        <p:spPr>
          <a:xfrm>
            <a:off x="152551" y="130471"/>
            <a:ext cx="10967086" cy="710711"/>
          </a:xfrm>
          <a:prstGeom prst="rect">
            <a:avLst/>
          </a:prstGeom>
          <a:noFill/>
          <a:ln>
            <a:noFill/>
          </a:ln>
        </p:spPr>
        <p:txBody>
          <a:bodyPr spcFirstLastPara="1" wrap="square" lIns="121825" tIns="60900" rIns="121825" bIns="60900" anchor="ctr" anchorCtr="0">
            <a:noAutofit/>
          </a:bodyPr>
          <a:lstStyle/>
          <a:p>
            <a:pPr marL="0" marR="0" lvl="0" indent="0" algn="l" rtl="0">
              <a:spcBef>
                <a:spcPts val="0"/>
              </a:spcBef>
              <a:spcAft>
                <a:spcPts val="0"/>
              </a:spcAft>
              <a:buClr>
                <a:srgbClr val="000000"/>
              </a:buClr>
              <a:buSzPts val="2798"/>
              <a:buFont typeface="Corben"/>
              <a:buNone/>
            </a:pPr>
            <a:r>
              <a:rPr lang="en-US" sz="3600" dirty="0">
                <a:solidFill>
                  <a:srgbClr val="FFC000"/>
                </a:solidFill>
                <a:latin typeface="Cooper Black" panose="0208090404030B020404" pitchFamily="18" charset="0"/>
                <a:ea typeface="Corben"/>
                <a:cs typeface="Corben"/>
                <a:sym typeface="Corben"/>
              </a:rPr>
              <a:t>Object Page</a:t>
            </a:r>
            <a:endParaRPr sz="3600" dirty="0">
              <a:solidFill>
                <a:srgbClr val="FFC000"/>
              </a:solidFill>
              <a:latin typeface="Cooper Black" panose="0208090404030B020404" pitchFamily="18" charset="0"/>
              <a:ea typeface="Corben"/>
              <a:cs typeface="Corben"/>
              <a:sym typeface="Corben"/>
            </a:endParaRPr>
          </a:p>
        </p:txBody>
      </p:sp>
      <p:pic>
        <p:nvPicPr>
          <p:cNvPr id="1439" name="Google Shape;1439;p65" descr="https://blogs.sap.com/wp-content/uploads/2017/08/Develop-Object-Page-simple-example-facets.png"/>
          <p:cNvPicPr preferRelativeResize="0"/>
          <p:nvPr/>
        </p:nvPicPr>
        <p:blipFill rotWithShape="1">
          <a:blip r:embed="rId3">
            <a:alphaModFix/>
          </a:blip>
          <a:srcRect/>
          <a:stretch/>
        </p:blipFill>
        <p:spPr>
          <a:xfrm>
            <a:off x="323603" y="917230"/>
            <a:ext cx="10192461" cy="5445270"/>
          </a:xfrm>
          <a:prstGeom prst="rect">
            <a:avLst/>
          </a:prstGeom>
          <a:noFill/>
          <a:ln>
            <a:noFill/>
          </a:ln>
        </p:spPr>
      </p:pic>
      <p:sp>
        <p:nvSpPr>
          <p:cNvPr id="6"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a:defRPr/>
            </a:pPr>
            <a:r>
              <a:rPr lang="en-US" sz="1600" dirty="0">
                <a:solidFill>
                  <a:srgbClr val="75C042"/>
                </a:solidFill>
                <a:latin typeface="Cambria" panose="02040503050406030204" pitchFamily="18" charset="0"/>
                <a:ea typeface="Cambria" panose="02040503050406030204" pitchFamily="18" charset="0"/>
                <a:cs typeface="Corben"/>
                <a:sym typeface="Corben"/>
              </a:rPr>
              <a:t>www.anubhavtrainings.com</a:t>
            </a:r>
            <a:endParaRPr sz="1600" dirty="0">
              <a:solidFill>
                <a:srgbClr val="75C042"/>
              </a:solidFill>
              <a:latin typeface="Cambria" panose="02040503050406030204" pitchFamily="18" charset="0"/>
              <a:ea typeface="Cambria" panose="02040503050406030204" pitchFamily="18" charset="0"/>
              <a:cs typeface="Corben"/>
              <a:sym typeface="Corben"/>
            </a:endParaRPr>
          </a:p>
        </p:txBody>
      </p:sp>
      <p:pic>
        <p:nvPicPr>
          <p:cNvPr id="7"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BBB0BAE-F023-4B67-BE79-3E1A8ACA9361}"/>
              </a:ext>
            </a:extLst>
          </p:cNvPr>
          <p:cNvSpPr txBox="1"/>
          <p:nvPr/>
        </p:nvSpPr>
        <p:spPr>
          <a:xfrm>
            <a:off x="1260763" y="3440863"/>
            <a:ext cx="5583381" cy="923330"/>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6000" b="1" i="0" u="none" strike="noStrike" kern="0" cap="none" spc="0" normalizeH="0" baseline="0" noProof="0" dirty="0">
                <a:ln>
                  <a:noFill/>
                </a:ln>
                <a:solidFill>
                  <a:srgbClr val="75C042"/>
                </a:solidFill>
                <a:effectLst/>
                <a:uLnTx/>
                <a:uFillTx/>
                <a:latin typeface="Arial"/>
                <a:cs typeface="Arial"/>
                <a:sym typeface="Arial"/>
              </a:rPr>
              <a:t>Thank</a:t>
            </a:r>
            <a:r>
              <a:rPr kumimoji="0" lang="en-IN" sz="6000" b="1" i="0" u="none" strike="noStrike" kern="0" cap="none" spc="0" normalizeH="0" baseline="0" noProof="0" dirty="0">
                <a:ln>
                  <a:noFill/>
                </a:ln>
                <a:solidFill>
                  <a:srgbClr val="BDBDBD"/>
                </a:solidFill>
                <a:effectLst/>
                <a:uLnTx/>
                <a:uFillTx/>
                <a:latin typeface="Arial"/>
                <a:cs typeface="Arial"/>
                <a:sym typeface="Arial"/>
              </a:rPr>
              <a:t> </a:t>
            </a:r>
            <a:r>
              <a:rPr kumimoji="0" lang="en-IN" sz="6000" b="1" i="0" u="none" strike="noStrike" kern="0" cap="none" spc="0" normalizeH="0" baseline="0" noProof="0" dirty="0">
                <a:ln>
                  <a:noFill/>
                </a:ln>
                <a:solidFill>
                  <a:srgbClr val="98C536"/>
                </a:solidFill>
                <a:effectLst/>
                <a:uLnTx/>
                <a:uFillTx/>
                <a:latin typeface="Segoe UI Light" panose="020B0502040204020203" pitchFamily="34" charset="0"/>
                <a:cs typeface="Segoe UI Light" panose="020B0502040204020203" pitchFamily="34" charset="0"/>
                <a:sym typeface="Arial"/>
              </a:rPr>
              <a:t>You</a:t>
            </a:r>
            <a:endParaRPr kumimoji="0" lang="en-IN" sz="6000" b="0" i="0" u="none" strike="noStrike" kern="0" cap="none" spc="0" normalizeH="0" baseline="0" noProof="0" dirty="0">
              <a:ln>
                <a:noFill/>
              </a:ln>
              <a:solidFill>
                <a:srgbClr val="98C536"/>
              </a:solidFill>
              <a:effectLst/>
              <a:uLnTx/>
              <a:uFillTx/>
              <a:latin typeface="Segoe UI Light" panose="020B0502040204020203" pitchFamily="34" charset="0"/>
              <a:cs typeface="Segoe UI Light" panose="020B0502040204020203" pitchFamily="34" charset="0"/>
              <a:sym typeface="Arial"/>
            </a:endParaRPr>
          </a:p>
        </p:txBody>
      </p:sp>
      <p:sp>
        <p:nvSpPr>
          <p:cNvPr id="3" name="TextBox 2">
            <a:extLst>
              <a:ext uri="{FF2B5EF4-FFF2-40B4-BE49-F238E27FC236}">
                <a16:creationId xmlns:a16="http://schemas.microsoft.com/office/drawing/2014/main" id="{CCD57203-1FF5-432E-8E3E-4DFC442AA54C}"/>
              </a:ext>
            </a:extLst>
          </p:cNvPr>
          <p:cNvSpPr txBox="1"/>
          <p:nvPr/>
        </p:nvSpPr>
        <p:spPr>
          <a:xfrm>
            <a:off x="1260763" y="4581128"/>
            <a:ext cx="5583381" cy="830997"/>
          </a:xfrm>
          <a:prstGeom prst="rect">
            <a:avLst/>
          </a:prstGeom>
          <a:noFill/>
        </p:spPr>
        <p:txBody>
          <a:bodyPr wrap="square" lIns="0" tIns="0" rIns="0" bIns="0" rtlCol="0" anchor="t">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5400" b="1" i="0" u="none" strike="noStrike" kern="0" cap="none" spc="0" normalizeH="0" baseline="0" noProof="0" dirty="0">
                <a:ln>
                  <a:noFill/>
                </a:ln>
                <a:solidFill>
                  <a:srgbClr val="98C536"/>
                </a:solidFill>
                <a:effectLst/>
                <a:uLnTx/>
                <a:uFillTx/>
                <a:latin typeface="Segoe UI" panose="020B0502040204020203" pitchFamily="34" charset="0"/>
                <a:ea typeface="Calibri Light" charset="0"/>
                <a:cs typeface="Segoe UI" panose="020B0502040204020203" pitchFamily="34" charset="0"/>
                <a:sym typeface="Arial"/>
              </a:rPr>
              <a:t>End of </a:t>
            </a:r>
            <a:r>
              <a:rPr kumimoji="0" lang="en-US" sz="5400" b="1" i="0" u="none" strike="noStrike" kern="0" cap="none" spc="0" normalizeH="0" baseline="0" noProof="0">
                <a:ln>
                  <a:noFill/>
                </a:ln>
                <a:solidFill>
                  <a:srgbClr val="75C042"/>
                </a:solidFill>
                <a:effectLst/>
                <a:uLnTx/>
                <a:uFillTx/>
                <a:latin typeface="Segoe UI" panose="020B0502040204020203" pitchFamily="34" charset="0"/>
                <a:ea typeface="Calibri Light" charset="0"/>
                <a:cs typeface="Segoe UI" panose="020B0502040204020203" pitchFamily="34" charset="0"/>
                <a:sym typeface="Arial"/>
              </a:rPr>
              <a:t>Day 5</a:t>
            </a:r>
            <a:endParaRPr kumimoji="0" lang="en-US" sz="5400" b="1" i="0" u="none" strike="noStrike" kern="0" cap="none" spc="0" normalizeH="0" baseline="0" noProof="0" dirty="0">
              <a:ln>
                <a:noFill/>
              </a:ln>
              <a:solidFill>
                <a:srgbClr val="75C042"/>
              </a:solidFill>
              <a:effectLst/>
              <a:uLnTx/>
              <a:uFillTx/>
              <a:latin typeface="Segoe UI" panose="020B0502040204020203" pitchFamily="34" charset="0"/>
              <a:ea typeface="Calibri Light" charset="0"/>
              <a:cs typeface="Segoe UI" panose="020B0502040204020203" pitchFamily="34" charset="0"/>
              <a:sym typeface="Arial"/>
            </a:endParaRPr>
          </a:p>
        </p:txBody>
      </p:sp>
      <p:grpSp>
        <p:nvGrpSpPr>
          <p:cNvPr id="4" name="Group 3">
            <a:extLst>
              <a:ext uri="{FF2B5EF4-FFF2-40B4-BE49-F238E27FC236}">
                <a16:creationId xmlns:a16="http://schemas.microsoft.com/office/drawing/2014/main" id="{E98CF33A-90E6-4EA2-B3D7-0B26F42FF079}"/>
              </a:ext>
            </a:extLst>
          </p:cNvPr>
          <p:cNvGrpSpPr/>
          <p:nvPr/>
        </p:nvGrpSpPr>
        <p:grpSpPr>
          <a:xfrm>
            <a:off x="1260763" y="5662865"/>
            <a:ext cx="1311594" cy="371301"/>
            <a:chOff x="1162522" y="5662865"/>
            <a:chExt cx="1311594" cy="371301"/>
          </a:xfrm>
        </p:grpSpPr>
        <p:sp>
          <p:nvSpPr>
            <p:cNvPr id="5" name="Oval 4">
              <a:extLst>
                <a:ext uri="{FF2B5EF4-FFF2-40B4-BE49-F238E27FC236}">
                  <a16:creationId xmlns:a16="http://schemas.microsoft.com/office/drawing/2014/main" id="{C21818D1-4413-4BFC-80DF-9BAF80F237AF}"/>
                </a:ext>
              </a:extLst>
            </p:cNvPr>
            <p:cNvSpPr/>
            <p:nvPr/>
          </p:nvSpPr>
          <p:spPr>
            <a:xfrm>
              <a:off x="1162522" y="5662865"/>
              <a:ext cx="371301" cy="37130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6" name="Shape">
              <a:hlinkClick r:id="rId2"/>
              <a:extLst>
                <a:ext uri="{FF2B5EF4-FFF2-40B4-BE49-F238E27FC236}">
                  <a16:creationId xmlns:a16="http://schemas.microsoft.com/office/drawing/2014/main" id="{EDFC2025-1ECF-4924-AE38-C781400903DF}"/>
                </a:ext>
              </a:extLst>
            </p:cNvPr>
            <p:cNvSpPr/>
            <p:nvPr/>
          </p:nvSpPr>
          <p:spPr>
            <a:xfrm>
              <a:off x="1296648" y="5763560"/>
              <a:ext cx="85868" cy="184254"/>
            </a:xfrm>
            <a:custGeom>
              <a:avLst/>
              <a:gdLst/>
              <a:ahLst/>
              <a:cxnLst>
                <a:cxn ang="0">
                  <a:pos x="wd2" y="hd2"/>
                </a:cxn>
                <a:cxn ang="5400000">
                  <a:pos x="wd2" y="hd2"/>
                </a:cxn>
                <a:cxn ang="10800000">
                  <a:pos x="wd2" y="hd2"/>
                </a:cxn>
                <a:cxn ang="16200000">
                  <a:pos x="wd2" y="hd2"/>
                </a:cxn>
              </a:cxnLst>
              <a:rect l="0" t="0" r="r" b="b"/>
              <a:pathLst>
                <a:path w="21600" h="21600" extrusionOk="0">
                  <a:moveTo>
                    <a:pt x="14372" y="7078"/>
                  </a:moveTo>
                  <a:lnTo>
                    <a:pt x="14372" y="5216"/>
                  </a:lnTo>
                  <a:cubicBezTo>
                    <a:pt x="14372" y="4937"/>
                    <a:pt x="14400" y="4721"/>
                    <a:pt x="14456" y="4568"/>
                  </a:cubicBezTo>
                  <a:cubicBezTo>
                    <a:pt x="14512" y="4415"/>
                    <a:pt x="14639" y="4264"/>
                    <a:pt x="14836" y="4115"/>
                  </a:cubicBezTo>
                  <a:cubicBezTo>
                    <a:pt x="15033" y="3967"/>
                    <a:pt x="15352" y="3864"/>
                    <a:pt x="15793" y="3808"/>
                  </a:cubicBezTo>
                  <a:cubicBezTo>
                    <a:pt x="16233" y="3751"/>
                    <a:pt x="16819" y="3722"/>
                    <a:pt x="17551" y="3722"/>
                  </a:cubicBezTo>
                  <a:lnTo>
                    <a:pt x="21544" y="3722"/>
                  </a:lnTo>
                  <a:lnTo>
                    <a:pt x="21544" y="0"/>
                  </a:lnTo>
                  <a:lnTo>
                    <a:pt x="15160" y="0"/>
                  </a:lnTo>
                  <a:cubicBezTo>
                    <a:pt x="11466" y="0"/>
                    <a:pt x="8813" y="409"/>
                    <a:pt x="7200" y="1225"/>
                  </a:cubicBezTo>
                  <a:cubicBezTo>
                    <a:pt x="5588" y="2042"/>
                    <a:pt x="4782" y="3246"/>
                    <a:pt x="4782" y="4836"/>
                  </a:cubicBezTo>
                  <a:lnTo>
                    <a:pt x="4782" y="7077"/>
                  </a:lnTo>
                  <a:lnTo>
                    <a:pt x="0" y="7077"/>
                  </a:lnTo>
                  <a:lnTo>
                    <a:pt x="0" y="10800"/>
                  </a:lnTo>
                  <a:lnTo>
                    <a:pt x="4781" y="10800"/>
                  </a:lnTo>
                  <a:lnTo>
                    <a:pt x="4781" y="21600"/>
                  </a:lnTo>
                  <a:lnTo>
                    <a:pt x="14372" y="21600"/>
                  </a:lnTo>
                  <a:lnTo>
                    <a:pt x="14372" y="10800"/>
                  </a:lnTo>
                  <a:lnTo>
                    <a:pt x="20756" y="10800"/>
                  </a:lnTo>
                  <a:lnTo>
                    <a:pt x="21600" y="7078"/>
                  </a:lnTo>
                  <a:cubicBezTo>
                    <a:pt x="21600" y="7078"/>
                    <a:pt x="14372" y="7078"/>
                    <a:pt x="14372" y="7078"/>
                  </a:cubicBezTo>
                  <a:close/>
                </a:path>
              </a:pathLst>
            </a:custGeom>
            <a:solidFill>
              <a:schemeClr val="bg1"/>
            </a:solidFill>
            <a:ln w="12700">
              <a:miter lim="400000"/>
            </a:ln>
          </p:spPr>
          <p:txBody>
            <a:bodyPr lIns="38100" tIns="38100" rIns="38100" bIns="3810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Arial"/>
                <a:cs typeface="Arial"/>
                <a:sym typeface="Arial"/>
              </a:endParaRPr>
            </a:p>
          </p:txBody>
        </p:sp>
        <p:sp>
          <p:nvSpPr>
            <p:cNvPr id="7" name="Oval 6">
              <a:extLst>
                <a:ext uri="{FF2B5EF4-FFF2-40B4-BE49-F238E27FC236}">
                  <a16:creationId xmlns:a16="http://schemas.microsoft.com/office/drawing/2014/main" id="{5C594A17-950B-4231-AA93-6E8DB90F8098}"/>
                </a:ext>
              </a:extLst>
            </p:cNvPr>
            <p:cNvSpPr/>
            <p:nvPr/>
          </p:nvSpPr>
          <p:spPr>
            <a:xfrm>
              <a:off x="1632668" y="5662865"/>
              <a:ext cx="371301" cy="37130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8" name="Shape">
              <a:hlinkClick r:id="rId3"/>
              <a:extLst>
                <a:ext uri="{FF2B5EF4-FFF2-40B4-BE49-F238E27FC236}">
                  <a16:creationId xmlns:a16="http://schemas.microsoft.com/office/drawing/2014/main" id="{C70A3C55-CE25-4C0F-9537-824AEA080D1D}"/>
                </a:ext>
              </a:extLst>
            </p:cNvPr>
            <p:cNvSpPr/>
            <p:nvPr/>
          </p:nvSpPr>
          <p:spPr>
            <a:xfrm>
              <a:off x="1716213" y="5774232"/>
              <a:ext cx="200503" cy="162908"/>
            </a:xfrm>
            <a:custGeom>
              <a:avLst/>
              <a:gdLst/>
              <a:ahLst/>
              <a:cxnLst>
                <a:cxn ang="0">
                  <a:pos x="wd2" y="hd2"/>
                </a:cxn>
                <a:cxn ang="5400000">
                  <a:pos x="wd2" y="hd2"/>
                </a:cxn>
                <a:cxn ang="10800000">
                  <a:pos x="wd2" y="hd2"/>
                </a:cxn>
                <a:cxn ang="16200000">
                  <a:pos x="wd2" y="hd2"/>
                </a:cxn>
              </a:cxnLst>
              <a:rect l="0" t="0" r="r" b="b"/>
              <a:pathLst>
                <a:path w="21600" h="21600" extrusionOk="0">
                  <a:moveTo>
                    <a:pt x="21600" y="2557"/>
                  </a:moveTo>
                  <a:cubicBezTo>
                    <a:pt x="20797" y="2991"/>
                    <a:pt x="19941" y="3278"/>
                    <a:pt x="19048" y="3418"/>
                  </a:cubicBezTo>
                  <a:cubicBezTo>
                    <a:pt x="19966" y="2743"/>
                    <a:pt x="20667" y="1683"/>
                    <a:pt x="20997" y="405"/>
                  </a:cubicBezTo>
                  <a:cubicBezTo>
                    <a:pt x="20141" y="1034"/>
                    <a:pt x="19196" y="1477"/>
                    <a:pt x="18188" y="1725"/>
                  </a:cubicBezTo>
                  <a:cubicBezTo>
                    <a:pt x="17376" y="660"/>
                    <a:pt x="16217" y="0"/>
                    <a:pt x="14954" y="0"/>
                  </a:cubicBezTo>
                  <a:cubicBezTo>
                    <a:pt x="12502" y="0"/>
                    <a:pt x="10529" y="2449"/>
                    <a:pt x="10529" y="5451"/>
                  </a:cubicBezTo>
                  <a:cubicBezTo>
                    <a:pt x="10529" y="5883"/>
                    <a:pt x="10558" y="6299"/>
                    <a:pt x="10631" y="6694"/>
                  </a:cubicBezTo>
                  <a:cubicBezTo>
                    <a:pt x="6950" y="6473"/>
                    <a:pt x="3692" y="4302"/>
                    <a:pt x="1504" y="994"/>
                  </a:cubicBezTo>
                  <a:cubicBezTo>
                    <a:pt x="1122" y="1809"/>
                    <a:pt x="898" y="2743"/>
                    <a:pt x="898" y="3748"/>
                  </a:cubicBezTo>
                  <a:cubicBezTo>
                    <a:pt x="898" y="5636"/>
                    <a:pt x="1687" y="7309"/>
                    <a:pt x="2865" y="8278"/>
                  </a:cubicBezTo>
                  <a:cubicBezTo>
                    <a:pt x="2153" y="8261"/>
                    <a:pt x="1455" y="8007"/>
                    <a:pt x="864" y="7606"/>
                  </a:cubicBezTo>
                  <a:cubicBezTo>
                    <a:pt x="864" y="7623"/>
                    <a:pt x="864" y="7645"/>
                    <a:pt x="864" y="7666"/>
                  </a:cubicBezTo>
                  <a:cubicBezTo>
                    <a:pt x="864" y="10315"/>
                    <a:pt x="2399" y="12515"/>
                    <a:pt x="4412" y="13022"/>
                  </a:cubicBezTo>
                  <a:cubicBezTo>
                    <a:pt x="4051" y="13143"/>
                    <a:pt x="3658" y="13201"/>
                    <a:pt x="3251" y="13201"/>
                  </a:cubicBezTo>
                  <a:cubicBezTo>
                    <a:pt x="2967" y="13201"/>
                    <a:pt x="2681" y="13181"/>
                    <a:pt x="2412" y="13108"/>
                  </a:cubicBezTo>
                  <a:cubicBezTo>
                    <a:pt x="2986" y="15266"/>
                    <a:pt x="4614" y="16853"/>
                    <a:pt x="6550" y="16905"/>
                  </a:cubicBezTo>
                  <a:cubicBezTo>
                    <a:pt x="5044" y="18355"/>
                    <a:pt x="3131" y="19229"/>
                    <a:pt x="1060" y="19229"/>
                  </a:cubicBezTo>
                  <a:cubicBezTo>
                    <a:pt x="697" y="19229"/>
                    <a:pt x="348" y="19209"/>
                    <a:pt x="0" y="19154"/>
                  </a:cubicBezTo>
                  <a:cubicBezTo>
                    <a:pt x="1962" y="20711"/>
                    <a:pt x="4286" y="21600"/>
                    <a:pt x="6793" y="21600"/>
                  </a:cubicBezTo>
                  <a:cubicBezTo>
                    <a:pt x="14942" y="21600"/>
                    <a:pt x="19397" y="13292"/>
                    <a:pt x="19397" y="6091"/>
                  </a:cubicBezTo>
                  <a:cubicBezTo>
                    <a:pt x="19397" y="5850"/>
                    <a:pt x="19390" y="5618"/>
                    <a:pt x="19380" y="5387"/>
                  </a:cubicBezTo>
                  <a:cubicBezTo>
                    <a:pt x="20259" y="4619"/>
                    <a:pt x="20998" y="3660"/>
                    <a:pt x="21600" y="2557"/>
                  </a:cubicBezTo>
                  <a:cubicBezTo>
                    <a:pt x="21600" y="2557"/>
                    <a:pt x="21600" y="2557"/>
                    <a:pt x="21600" y="2557"/>
                  </a:cubicBezTo>
                  <a:close/>
                </a:path>
              </a:pathLst>
            </a:custGeom>
            <a:solidFill>
              <a:schemeClr val="bg1"/>
            </a:solidFill>
            <a:ln w="12700">
              <a:miter lim="400000"/>
            </a:ln>
          </p:spPr>
          <p:txBody>
            <a:bodyPr lIns="38100" tIns="38100" rIns="38100" bIns="3810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Arial"/>
                <a:cs typeface="Arial"/>
                <a:sym typeface="Arial"/>
              </a:endParaRPr>
            </a:p>
          </p:txBody>
        </p:sp>
        <p:sp>
          <p:nvSpPr>
            <p:cNvPr id="9" name="Oval 8">
              <a:extLst>
                <a:ext uri="{FF2B5EF4-FFF2-40B4-BE49-F238E27FC236}">
                  <a16:creationId xmlns:a16="http://schemas.microsoft.com/office/drawing/2014/main" id="{AF389CA4-9215-4DA8-BFFA-FA4329B49979}"/>
                </a:ext>
              </a:extLst>
            </p:cNvPr>
            <p:cNvSpPr/>
            <p:nvPr/>
          </p:nvSpPr>
          <p:spPr>
            <a:xfrm>
              <a:off x="2102815" y="5662865"/>
              <a:ext cx="371301" cy="37130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0" name="Shape">
              <a:hlinkClick r:id="rId4"/>
              <a:extLst>
                <a:ext uri="{FF2B5EF4-FFF2-40B4-BE49-F238E27FC236}">
                  <a16:creationId xmlns:a16="http://schemas.microsoft.com/office/drawing/2014/main" id="{F0CB12D6-F0DA-4BB6-B2C7-4BE43A29C51F}"/>
                </a:ext>
              </a:extLst>
            </p:cNvPr>
            <p:cNvSpPr/>
            <p:nvPr/>
          </p:nvSpPr>
          <p:spPr>
            <a:xfrm>
              <a:off x="2189003" y="5751342"/>
              <a:ext cx="202748" cy="202749"/>
            </a:xfrm>
            <a:custGeom>
              <a:avLst/>
              <a:gdLst/>
              <a:ahLst/>
              <a:cxnLst>
                <a:cxn ang="0">
                  <a:pos x="wd2" y="hd2"/>
                </a:cxn>
                <a:cxn ang="5400000">
                  <a:pos x="wd2" y="hd2"/>
                </a:cxn>
                <a:cxn ang="10800000">
                  <a:pos x="wd2" y="hd2"/>
                </a:cxn>
                <a:cxn ang="16200000">
                  <a:pos x="wd2" y="hd2"/>
                </a:cxn>
              </a:cxnLst>
              <a:rect l="0" t="0" r="r" b="b"/>
              <a:pathLst>
                <a:path w="21600" h="21600" extrusionOk="0">
                  <a:moveTo>
                    <a:pt x="19427" y="11280"/>
                  </a:moveTo>
                  <a:cubicBezTo>
                    <a:pt x="17712" y="10975"/>
                    <a:pt x="15821" y="11022"/>
                    <a:pt x="13768" y="11419"/>
                  </a:cubicBezTo>
                  <a:cubicBezTo>
                    <a:pt x="13571" y="10725"/>
                    <a:pt x="13362" y="10071"/>
                    <a:pt x="13146" y="9456"/>
                  </a:cubicBezTo>
                  <a:cubicBezTo>
                    <a:pt x="15173" y="8681"/>
                    <a:pt x="16814" y="7539"/>
                    <a:pt x="18018" y="6057"/>
                  </a:cubicBezTo>
                  <a:cubicBezTo>
                    <a:pt x="18916" y="7419"/>
                    <a:pt x="19440" y="9050"/>
                    <a:pt x="19440" y="10800"/>
                  </a:cubicBezTo>
                  <a:cubicBezTo>
                    <a:pt x="19440" y="10961"/>
                    <a:pt x="19435" y="11121"/>
                    <a:pt x="19427" y="11280"/>
                  </a:cubicBezTo>
                  <a:cubicBezTo>
                    <a:pt x="19427" y="11280"/>
                    <a:pt x="19427" y="11280"/>
                    <a:pt x="19427" y="11280"/>
                  </a:cubicBezTo>
                  <a:close/>
                  <a:moveTo>
                    <a:pt x="15025" y="18334"/>
                  </a:moveTo>
                  <a:cubicBezTo>
                    <a:pt x="14873" y="16593"/>
                    <a:pt x="14617" y="14987"/>
                    <a:pt x="14296" y="13522"/>
                  </a:cubicBezTo>
                  <a:cubicBezTo>
                    <a:pt x="15886" y="13225"/>
                    <a:pt x="17507" y="13137"/>
                    <a:pt x="19038" y="13406"/>
                  </a:cubicBezTo>
                  <a:cubicBezTo>
                    <a:pt x="18371" y="15511"/>
                    <a:pt x="16918" y="17268"/>
                    <a:pt x="15025" y="18334"/>
                  </a:cubicBezTo>
                  <a:cubicBezTo>
                    <a:pt x="15025" y="18334"/>
                    <a:pt x="15025" y="18334"/>
                    <a:pt x="15025" y="18334"/>
                  </a:cubicBezTo>
                  <a:close/>
                  <a:moveTo>
                    <a:pt x="10800" y="19440"/>
                  </a:moveTo>
                  <a:cubicBezTo>
                    <a:pt x="8577" y="19440"/>
                    <a:pt x="6548" y="18596"/>
                    <a:pt x="5015" y="17212"/>
                  </a:cubicBezTo>
                  <a:cubicBezTo>
                    <a:pt x="6456" y="16365"/>
                    <a:pt x="9162" y="14922"/>
                    <a:pt x="12199" y="14029"/>
                  </a:cubicBezTo>
                  <a:cubicBezTo>
                    <a:pt x="12538" y="15587"/>
                    <a:pt x="12795" y="17303"/>
                    <a:pt x="12924" y="19176"/>
                  </a:cubicBezTo>
                  <a:cubicBezTo>
                    <a:pt x="12244" y="19348"/>
                    <a:pt x="11533" y="19440"/>
                    <a:pt x="10800" y="19440"/>
                  </a:cubicBezTo>
                  <a:cubicBezTo>
                    <a:pt x="10800" y="19440"/>
                    <a:pt x="10800" y="19440"/>
                    <a:pt x="10800" y="19440"/>
                  </a:cubicBezTo>
                  <a:close/>
                  <a:moveTo>
                    <a:pt x="2160" y="10800"/>
                  </a:moveTo>
                  <a:cubicBezTo>
                    <a:pt x="2160" y="10677"/>
                    <a:pt x="2163" y="10555"/>
                    <a:pt x="2168" y="10434"/>
                  </a:cubicBezTo>
                  <a:cubicBezTo>
                    <a:pt x="3029" y="10541"/>
                    <a:pt x="4305" y="10658"/>
                    <a:pt x="5793" y="10658"/>
                  </a:cubicBezTo>
                  <a:cubicBezTo>
                    <a:pt x="6514" y="10658"/>
                    <a:pt x="7284" y="10631"/>
                    <a:pt x="8081" y="10562"/>
                  </a:cubicBezTo>
                  <a:cubicBezTo>
                    <a:pt x="9142" y="10470"/>
                    <a:pt x="10142" y="10310"/>
                    <a:pt x="11081" y="10088"/>
                  </a:cubicBezTo>
                  <a:cubicBezTo>
                    <a:pt x="11287" y="10669"/>
                    <a:pt x="11485" y="11281"/>
                    <a:pt x="11671" y="11928"/>
                  </a:cubicBezTo>
                  <a:cubicBezTo>
                    <a:pt x="10698" y="12211"/>
                    <a:pt x="9693" y="12565"/>
                    <a:pt x="8656" y="12990"/>
                  </a:cubicBezTo>
                  <a:cubicBezTo>
                    <a:pt x="6423" y="13906"/>
                    <a:pt x="4601" y="14931"/>
                    <a:pt x="3585" y="15547"/>
                  </a:cubicBezTo>
                  <a:cubicBezTo>
                    <a:pt x="2685" y="14184"/>
                    <a:pt x="2160" y="12552"/>
                    <a:pt x="2160" y="10800"/>
                  </a:cubicBezTo>
                  <a:cubicBezTo>
                    <a:pt x="2160" y="10800"/>
                    <a:pt x="2160" y="10800"/>
                    <a:pt x="2160" y="10800"/>
                  </a:cubicBezTo>
                  <a:close/>
                  <a:moveTo>
                    <a:pt x="7253" y="2922"/>
                  </a:moveTo>
                  <a:cubicBezTo>
                    <a:pt x="7897" y="3727"/>
                    <a:pt x="9119" y="5437"/>
                    <a:pt x="10273" y="8054"/>
                  </a:cubicBezTo>
                  <a:cubicBezTo>
                    <a:pt x="7243" y="8704"/>
                    <a:pt x="4136" y="8489"/>
                    <a:pt x="2530" y="8298"/>
                  </a:cubicBezTo>
                  <a:cubicBezTo>
                    <a:pt x="3257" y="5901"/>
                    <a:pt x="4998" y="3941"/>
                    <a:pt x="7253" y="2922"/>
                  </a:cubicBezTo>
                  <a:cubicBezTo>
                    <a:pt x="7253" y="2922"/>
                    <a:pt x="7253" y="2922"/>
                    <a:pt x="7253" y="2922"/>
                  </a:cubicBezTo>
                  <a:close/>
                  <a:moveTo>
                    <a:pt x="10800" y="2160"/>
                  </a:moveTo>
                  <a:cubicBezTo>
                    <a:pt x="13021" y="2160"/>
                    <a:pt x="15049" y="3003"/>
                    <a:pt x="16581" y="4385"/>
                  </a:cubicBezTo>
                  <a:cubicBezTo>
                    <a:pt x="15509" y="5855"/>
                    <a:pt x="14008" y="6822"/>
                    <a:pt x="12365" y="7445"/>
                  </a:cubicBezTo>
                  <a:cubicBezTo>
                    <a:pt x="12091" y="6806"/>
                    <a:pt x="11817" y="6226"/>
                    <a:pt x="11555" y="5709"/>
                  </a:cubicBezTo>
                  <a:cubicBezTo>
                    <a:pt x="10795" y="4211"/>
                    <a:pt x="10048" y="3064"/>
                    <a:pt x="9466" y="2263"/>
                  </a:cubicBezTo>
                  <a:cubicBezTo>
                    <a:pt x="9901" y="2195"/>
                    <a:pt x="10346" y="2160"/>
                    <a:pt x="10800" y="2160"/>
                  </a:cubicBezTo>
                  <a:cubicBezTo>
                    <a:pt x="10800" y="2160"/>
                    <a:pt x="10800" y="2160"/>
                    <a:pt x="10800" y="2160"/>
                  </a:cubicBezTo>
                  <a:close/>
                  <a:moveTo>
                    <a:pt x="18834" y="3590"/>
                  </a:moveTo>
                  <a:lnTo>
                    <a:pt x="18682" y="3425"/>
                  </a:lnTo>
                  <a:cubicBezTo>
                    <a:pt x="16710" y="1318"/>
                    <a:pt x="13906" y="0"/>
                    <a:pt x="10800" y="0"/>
                  </a:cubicBezTo>
                  <a:cubicBezTo>
                    <a:pt x="9564" y="0"/>
                    <a:pt x="8376" y="209"/>
                    <a:pt x="7269" y="593"/>
                  </a:cubicBezTo>
                  <a:lnTo>
                    <a:pt x="7157" y="633"/>
                  </a:lnTo>
                  <a:cubicBezTo>
                    <a:pt x="3542" y="1932"/>
                    <a:pt x="814" y="5108"/>
                    <a:pt x="154" y="8980"/>
                  </a:cubicBezTo>
                  <a:cubicBezTo>
                    <a:pt x="153" y="8984"/>
                    <a:pt x="152" y="8988"/>
                    <a:pt x="152" y="8991"/>
                  </a:cubicBezTo>
                  <a:cubicBezTo>
                    <a:pt x="149" y="9004"/>
                    <a:pt x="148" y="9016"/>
                    <a:pt x="146" y="9028"/>
                  </a:cubicBezTo>
                  <a:cubicBezTo>
                    <a:pt x="51" y="9605"/>
                    <a:pt x="0" y="10197"/>
                    <a:pt x="0" y="10800"/>
                  </a:cubicBezTo>
                  <a:cubicBezTo>
                    <a:pt x="0" y="13375"/>
                    <a:pt x="906" y="15741"/>
                    <a:pt x="2416" y="17599"/>
                  </a:cubicBezTo>
                  <a:cubicBezTo>
                    <a:pt x="2417" y="17600"/>
                    <a:pt x="2541" y="17751"/>
                    <a:pt x="2541" y="17751"/>
                  </a:cubicBezTo>
                  <a:cubicBezTo>
                    <a:pt x="4524" y="20103"/>
                    <a:pt x="7490" y="21600"/>
                    <a:pt x="10800" y="21600"/>
                  </a:cubicBezTo>
                  <a:cubicBezTo>
                    <a:pt x="12051" y="21600"/>
                    <a:pt x="13252" y="21385"/>
                    <a:pt x="14370" y="20993"/>
                  </a:cubicBezTo>
                  <a:cubicBezTo>
                    <a:pt x="14400" y="20983"/>
                    <a:pt x="14429" y="20974"/>
                    <a:pt x="14457" y="20962"/>
                  </a:cubicBezTo>
                  <a:cubicBezTo>
                    <a:pt x="18004" y="19681"/>
                    <a:pt x="20694" y="16594"/>
                    <a:pt x="21411" y="12816"/>
                  </a:cubicBezTo>
                  <a:cubicBezTo>
                    <a:pt x="21412" y="12806"/>
                    <a:pt x="21414" y="12797"/>
                    <a:pt x="21416" y="12788"/>
                  </a:cubicBezTo>
                  <a:cubicBezTo>
                    <a:pt x="21536" y="12143"/>
                    <a:pt x="21600" y="11479"/>
                    <a:pt x="21600" y="10800"/>
                  </a:cubicBezTo>
                  <a:cubicBezTo>
                    <a:pt x="21600" y="8032"/>
                    <a:pt x="20553" y="5503"/>
                    <a:pt x="18834" y="3590"/>
                  </a:cubicBezTo>
                  <a:cubicBezTo>
                    <a:pt x="18834" y="3590"/>
                    <a:pt x="18834" y="3590"/>
                    <a:pt x="18834" y="3590"/>
                  </a:cubicBezTo>
                  <a:close/>
                </a:path>
              </a:pathLst>
            </a:custGeom>
            <a:solidFill>
              <a:schemeClr val="bg1"/>
            </a:solidFill>
            <a:ln w="12700">
              <a:miter lim="400000"/>
            </a:ln>
          </p:spPr>
          <p:txBody>
            <a:bodyPr lIns="38100" tIns="38100" rIns="38100" bIns="3810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Arial"/>
                <a:cs typeface="Arial"/>
                <a:sym typeface="Arial"/>
              </a:endParaRPr>
            </a:p>
          </p:txBody>
        </p:sp>
      </p:grpSp>
      <p:sp>
        <p:nvSpPr>
          <p:cNvPr id="11" name="Rectangle 10">
            <a:extLst>
              <a:ext uri="{FF2B5EF4-FFF2-40B4-BE49-F238E27FC236}">
                <a16:creationId xmlns:a16="http://schemas.microsoft.com/office/drawing/2014/main" id="{DE739AA3-A794-9F54-6A5A-CA2C7ED598BB}"/>
              </a:ext>
            </a:extLst>
          </p:cNvPr>
          <p:cNvSpPr/>
          <p:nvPr/>
        </p:nvSpPr>
        <p:spPr>
          <a:xfrm>
            <a:off x="1300694" y="2272374"/>
            <a:ext cx="5297771" cy="98634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800" b="1" i="0" u="none" strike="noStrike" kern="0" cap="none" spc="0" normalizeH="0" baseline="0" noProof="0" dirty="0">
                <a:ln>
                  <a:noFill/>
                </a:ln>
                <a:solidFill>
                  <a:srgbClr val="000000"/>
                </a:solidFill>
                <a:effectLst/>
                <a:uLnTx/>
                <a:uFillTx/>
                <a:latin typeface="Arial"/>
                <a:ea typeface="+mn-ea"/>
                <a:cs typeface="+mn-cs"/>
                <a:sym typeface="Arial"/>
              </a:rPr>
              <a:t>www.anubhavtrainings.com</a:t>
            </a:r>
          </a:p>
        </p:txBody>
      </p:sp>
      <p:sp>
        <p:nvSpPr>
          <p:cNvPr id="12" name="Right Triangle 11"/>
          <p:cNvSpPr/>
          <p:nvPr/>
        </p:nvSpPr>
        <p:spPr>
          <a:xfrm rot="19603165">
            <a:off x="394348" y="-1369124"/>
            <a:ext cx="4191287" cy="2738247"/>
          </a:xfrm>
          <a:prstGeom prst="r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solidFill>
                  <a:srgbClr val="00B050"/>
                </a:solidFill>
              </a:ln>
              <a:solidFill>
                <a:srgbClr val="00B050"/>
              </a:solidFill>
              <a:effectLst/>
              <a:uLnTx/>
              <a:uFillTx/>
              <a:latin typeface="Arial"/>
              <a:ea typeface="+mn-ea"/>
              <a:cs typeface="+mn-cs"/>
              <a:sym typeface="Arial"/>
            </a:endParaRPr>
          </a:p>
        </p:txBody>
      </p:sp>
      <p:sp>
        <p:nvSpPr>
          <p:cNvPr id="13" name="Right Triangle 12"/>
          <p:cNvSpPr/>
          <p:nvPr/>
        </p:nvSpPr>
        <p:spPr>
          <a:xfrm rot="16200000">
            <a:off x="6874209" y="1545491"/>
            <a:ext cx="4718460" cy="5910772"/>
          </a:xfrm>
          <a:prstGeom prst="r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solidFill>
                  <a:srgbClr val="00B050"/>
                </a:solidFill>
              </a:ln>
              <a:solidFill>
                <a:srgbClr val="00B050"/>
              </a:solidFill>
              <a:effectLst/>
              <a:uLnTx/>
              <a:uFillTx/>
              <a:latin typeface="Arial"/>
              <a:ea typeface="+mn-ea"/>
              <a:cs typeface="+mn-cs"/>
              <a:sym typeface="Arial"/>
            </a:endParaRPr>
          </a:p>
        </p:txBody>
      </p:sp>
      <p:sp>
        <p:nvSpPr>
          <p:cNvPr id="14" name="Minus 13"/>
          <p:cNvSpPr/>
          <p:nvPr/>
        </p:nvSpPr>
        <p:spPr>
          <a:xfrm rot="19276189">
            <a:off x="4275114" y="4157244"/>
            <a:ext cx="9864485" cy="472198"/>
          </a:xfrm>
          <a:prstGeom prst="mathMinus">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5"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Corben"/>
              <a:sym typeface="Corben"/>
            </a:endParaRPr>
          </a:p>
        </p:txBody>
      </p:sp>
      <p:pic>
        <p:nvPicPr>
          <p:cNvPr id="16"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7610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barn(inVertical)">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barn(inVertical)">
                                      <p:cBhvr>
                                        <p:cTn id="15" dur="5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barn(inVertical)">
                                      <p:cBhvr>
                                        <p:cTn id="2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11"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29488" y="2339447"/>
            <a:ext cx="9159332" cy="4517660"/>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1" y="892"/>
            <a:ext cx="12188825" cy="4876667"/>
          </a:xfrm>
        </p:spPr>
        <p:txBody>
          <a:bodyPr/>
          <a:lstStyle/>
          <a:p>
            <a:endParaRPr lang="en-US"/>
          </a:p>
        </p:txBody>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6" y="892"/>
            <a:ext cx="12185652" cy="487666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5" y="-9395"/>
            <a:ext cx="12184064" cy="4886954"/>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943"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568" y="5992010"/>
            <a:ext cx="3553364" cy="646163"/>
          </a:xfrm>
          <a:prstGeom prst="rect">
            <a:avLst/>
          </a:prstGeom>
        </p:spPr>
        <p:txBody>
          <a:bodyPr wrap="square">
            <a:spAutoFit/>
          </a:bodyPr>
          <a:lstStyle/>
          <a:p>
            <a:pPr marL="0" marR="0" lvl="0" indent="0" algn="l" defTabSz="913943" rtl="0" eaLnBrk="1" fontAlgn="auto" latinLnBrk="0" hangingPunct="1">
              <a:lnSpc>
                <a:spcPct val="100000"/>
              </a:lnSpc>
              <a:spcBef>
                <a:spcPts val="0"/>
              </a:spcBef>
              <a:spcAft>
                <a:spcPts val="0"/>
              </a:spcAft>
              <a:buClrTx/>
              <a:buSzTx/>
              <a:buFontTx/>
              <a:buNone/>
              <a:tabLst/>
              <a:defRPr/>
            </a:pPr>
            <a:r>
              <a:rPr kumimoji="0" lang="en-US" sz="1799"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3943" rtl="0" eaLnBrk="1" fontAlgn="auto" latinLnBrk="0" hangingPunct="1">
              <a:lnSpc>
                <a:spcPct val="100000"/>
              </a:lnSpc>
              <a:spcBef>
                <a:spcPts val="0"/>
              </a:spcBef>
              <a:spcAft>
                <a:spcPts val="0"/>
              </a:spcAft>
              <a:buClrTx/>
              <a:buSzTx/>
              <a:buFontTx/>
              <a:buNone/>
              <a:tabLst/>
              <a:defRPr/>
            </a:pPr>
            <a:r>
              <a:rPr kumimoji="0" lang="en-US" sz="1799"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78219" y="2926031"/>
            <a:ext cx="3229442" cy="276927"/>
          </a:xfrm>
          <a:prstGeom prst="rect">
            <a:avLst/>
          </a:prstGeom>
        </p:spPr>
        <p:txBody>
          <a:bodyPr wrap="square">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676" y="3113856"/>
            <a:ext cx="1801447" cy="646163"/>
          </a:xfrm>
          <a:prstGeom prst="rect">
            <a:avLst/>
          </a:prstGeom>
        </p:spPr>
        <p:txBody>
          <a:bodyPr wrap="square">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2399"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143" y="3113856"/>
            <a:ext cx="1801447" cy="646163"/>
          </a:xfrm>
          <a:prstGeom prst="rect">
            <a:avLst/>
          </a:prstGeom>
        </p:spPr>
        <p:txBody>
          <a:bodyPr wrap="square">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2399"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5429" y="3111497"/>
            <a:ext cx="1801447" cy="646163"/>
          </a:xfrm>
          <a:prstGeom prst="rect">
            <a:avLst/>
          </a:prstGeom>
        </p:spPr>
        <p:txBody>
          <a:bodyPr wrap="square">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2399"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127" y="2279841"/>
            <a:ext cx="640059" cy="640059"/>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5530" y="2272765"/>
            <a:ext cx="671928" cy="671928"/>
          </a:xfrm>
          <a:prstGeom prst="rect">
            <a:avLst/>
          </a:prstGeom>
        </p:spPr>
      </p:pic>
      <p:sp>
        <p:nvSpPr>
          <p:cNvPr id="48" name="Rectangle 47"/>
          <p:cNvSpPr/>
          <p:nvPr/>
        </p:nvSpPr>
        <p:spPr>
          <a:xfrm>
            <a:off x="632520" y="692233"/>
            <a:ext cx="6570959" cy="1138476"/>
          </a:xfrm>
          <a:prstGeom prst="rect">
            <a:avLst/>
          </a:prstGeom>
        </p:spPr>
        <p:txBody>
          <a:bodyPr wrap="square">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999"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999"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 </a:t>
            </a:r>
            <a:r>
              <a:rPr kumimoji="0" lang="en-US" sz="2799" b="1" i="0" u="none" strike="noStrike" kern="1200" cap="none" spc="0" normalizeH="0" baseline="0" noProof="0" dirty="0">
                <a:ln>
                  <a:noFill/>
                </a:ln>
                <a:solidFill>
                  <a:srgbClr val="2AC6D1">
                    <a:lumMod val="40000"/>
                    <a:lumOff val="60000"/>
                  </a:srgbClr>
                </a:solidFill>
                <a:effectLst/>
                <a:uLnTx/>
                <a:uFillTx/>
                <a:latin typeface="Arial" panose="020B0604020202020204" pitchFamily="34" charset="0"/>
                <a:ea typeface="+mn-ea"/>
                <a:cs typeface="Arial" panose="020B0604020202020204" pitchFamily="34" charset="0"/>
              </a:rPr>
              <a:t>#FutureReady </a:t>
            </a:r>
          </a:p>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999"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569" y="4998498"/>
            <a:ext cx="3900557" cy="892320"/>
          </a:xfrm>
          <a:prstGeom prst="rect">
            <a:avLst/>
          </a:prstGeom>
        </p:spPr>
        <p:txBody>
          <a:bodyPr wrap="square">
            <a:spAutoFit/>
          </a:bodyPr>
          <a:lstStyle/>
          <a:p>
            <a:pPr marL="0" marR="0" lvl="0" indent="0" algn="l" defTabSz="914126" rtl="0" eaLnBrk="1" fontAlgn="auto" latinLnBrk="0" hangingPunct="1">
              <a:lnSpc>
                <a:spcPct val="100000"/>
              </a:lnSpc>
              <a:spcBef>
                <a:spcPts val="0"/>
              </a:spcBef>
              <a:spcAft>
                <a:spcPts val="0"/>
              </a:spcAft>
              <a:buClrTx/>
              <a:buSzTx/>
              <a:buFontTx/>
              <a:buNone/>
              <a:tabLst/>
              <a:defRPr/>
            </a:pPr>
            <a:r>
              <a:rPr kumimoji="0" lang="en-US" sz="1999"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126"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1451" y="2194693"/>
            <a:ext cx="851865" cy="851865"/>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7598" y="3369121"/>
            <a:ext cx="5611184" cy="3380860"/>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2569" y="5574754"/>
            <a:ext cx="2196235" cy="54735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extLst>
              <a:ext uri="{FF2B5EF4-FFF2-40B4-BE49-F238E27FC236}">
                <a16:creationId xmlns:a16="http://schemas.microsoft.com/office/drawing/2014/main" id="{B7D41E04-1B35-BD4F-8B37-C6CC88C6B995}"/>
              </a:ext>
            </a:extLst>
          </p:cNvPr>
          <p:cNvSpPr/>
          <p:nvPr/>
        </p:nvSpPr>
        <p:spPr>
          <a:xfrm>
            <a:off x="4399734" y="5490332"/>
            <a:ext cx="2196235" cy="547351"/>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2969" y="5590298"/>
            <a:ext cx="1466686" cy="369236"/>
          </a:xfrm>
          <a:prstGeom prst="rect">
            <a:avLst/>
          </a:prstGeom>
        </p:spPr>
        <p:txBody>
          <a:bodyPr wrap="none">
            <a:spAutoFit/>
          </a:bodyPr>
          <a:lstStyle/>
          <a:p>
            <a:pPr marL="0" marR="0" lvl="0" indent="0" algn="l" defTabSz="914126" rtl="0" eaLnBrk="1" fontAlgn="auto" latinLnBrk="0" hangingPunct="1">
              <a:lnSpc>
                <a:spcPct val="100000"/>
              </a:lnSpc>
              <a:spcBef>
                <a:spcPts val="0"/>
              </a:spcBef>
              <a:spcAft>
                <a:spcPts val="0"/>
              </a:spcAft>
              <a:buClrTx/>
              <a:buSzTx/>
              <a:buFontTx/>
              <a:buNone/>
              <a:tabLst/>
              <a:defRPr/>
            </a:pPr>
            <a:r>
              <a:rPr kumimoji="0" lang="en-US" sz="1799"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799"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4">
            <a:extLst>
              <a:ext uri="{FF2B5EF4-FFF2-40B4-BE49-F238E27FC236}">
                <a16:creationId xmlns:a16="http://schemas.microsoft.com/office/drawing/2014/main" id="{42A5B84E-0F13-E020-C1B3-A338EB41685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482236" y="444130"/>
            <a:ext cx="2323495" cy="22949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5602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55"/>
        <p:cNvGrpSpPr/>
        <p:nvPr/>
      </p:nvGrpSpPr>
      <p:grpSpPr>
        <a:xfrm>
          <a:off x="0" y="0"/>
          <a:ext cx="0" cy="0"/>
          <a:chOff x="0" y="0"/>
          <a:chExt cx="0" cy="0"/>
        </a:xfrm>
      </p:grpSpPr>
      <p:sp>
        <p:nvSpPr>
          <p:cNvPr id="1057" name="Google Shape;1057;p36"/>
          <p:cNvSpPr txBox="1"/>
          <p:nvPr/>
        </p:nvSpPr>
        <p:spPr>
          <a:xfrm>
            <a:off x="224979" y="1262371"/>
            <a:ext cx="11806237" cy="4524315"/>
          </a:xfrm>
          <a:prstGeom prst="rect">
            <a:avLst/>
          </a:prstGeom>
          <a:noFill/>
          <a:ln>
            <a:noFill/>
          </a:ln>
        </p:spPr>
        <p:txBody>
          <a:bodyPr spcFirstLastPara="1" wrap="square" lIns="91425" tIns="45700" rIns="91425" bIns="45700" anchor="t" anchorCtr="0">
            <a:spAutoFit/>
          </a:bodyPr>
          <a:lstStyle/>
          <a:p>
            <a:pPr marL="285750" marR="0" lvl="0" indent="-285750" algn="l" defTabSz="914400" rtl="0" eaLnBrk="1" fontAlgn="auto" latinLnBrk="0" hangingPunct="1">
              <a:lnSpc>
                <a:spcPct val="100000"/>
              </a:lnSpc>
              <a:spcBef>
                <a:spcPts val="0"/>
              </a:spcBef>
              <a:spcAft>
                <a:spcPts val="0"/>
              </a:spcAft>
              <a:buClr>
                <a:srgbClr val="000000"/>
              </a:buClr>
              <a:buSzPts val="1800"/>
              <a:buFont typeface="Arial"/>
              <a:buChar char="•"/>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Sometimes, the CDS performance is not suitable for our use case and we need more complex technique to process our data deep into database to get best performance using code-to-data paradigm</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285750" marR="0" lvl="0" indent="-285750" algn="l" defTabSz="914400" rtl="0" eaLnBrk="1" fontAlgn="auto" latinLnBrk="0" hangingPunct="1">
              <a:lnSpc>
                <a:spcPct val="100000"/>
              </a:lnSpc>
              <a:spcBef>
                <a:spcPts val="0"/>
              </a:spcBef>
              <a:spcAft>
                <a:spcPts val="0"/>
              </a:spcAft>
              <a:buClr>
                <a:srgbClr val="000000"/>
              </a:buClr>
              <a:buSzPts val="1800"/>
              <a:buFont typeface="Arial"/>
              <a:buChar char="•"/>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We want to use database specific features</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285750" marR="0" lvl="0" indent="-285750" algn="l" defTabSz="914400" rtl="0" eaLnBrk="1" fontAlgn="auto" latinLnBrk="0" hangingPunct="1">
              <a:lnSpc>
                <a:spcPct val="100000"/>
              </a:lnSpc>
              <a:spcBef>
                <a:spcPts val="0"/>
              </a:spcBef>
              <a:spcAft>
                <a:spcPts val="0"/>
              </a:spcAft>
              <a:buClr>
                <a:srgbClr val="000000"/>
              </a:buClr>
              <a:buSzPts val="1800"/>
              <a:buFont typeface="Arial"/>
              <a:buChar char="•"/>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CDS views have limitations</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285750" marR="0" lvl="0" indent="-285750" algn="l" defTabSz="914400" rtl="0" eaLnBrk="1" fontAlgn="auto" latinLnBrk="0" hangingPunct="1">
              <a:lnSpc>
                <a:spcPct val="100000"/>
              </a:lnSpc>
              <a:spcBef>
                <a:spcPts val="0"/>
              </a:spcBef>
              <a:spcAft>
                <a:spcPts val="0"/>
              </a:spcAft>
              <a:buClr>
                <a:srgbClr val="000000"/>
              </a:buClr>
              <a:buSzPts val="1800"/>
              <a:buFont typeface="Arial"/>
              <a:buChar char="•"/>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CDS views cannot be debugged</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285750" marR="0" lvl="0" indent="-285750" algn="l" defTabSz="914400" rtl="0" eaLnBrk="1" fontAlgn="auto" latinLnBrk="0" hangingPunct="1">
              <a:lnSpc>
                <a:spcPct val="100000"/>
              </a:lnSpc>
              <a:spcBef>
                <a:spcPts val="0"/>
              </a:spcBef>
              <a:spcAft>
                <a:spcPts val="0"/>
              </a:spcAft>
              <a:buClr>
                <a:srgbClr val="000000"/>
              </a:buClr>
              <a:buSzPts val="1800"/>
              <a:buFont typeface="Arial"/>
              <a:buChar char="•"/>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Overcome the disadvantages of CDS where we need to branch output of one Queries to another</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285750" marR="0" lvl="0" indent="-285750" algn="l" defTabSz="914400" rtl="0" eaLnBrk="1" fontAlgn="auto" latinLnBrk="0" hangingPunct="1">
              <a:lnSpc>
                <a:spcPct val="100000"/>
              </a:lnSpc>
              <a:spcBef>
                <a:spcPts val="0"/>
              </a:spcBef>
              <a:spcAft>
                <a:spcPts val="0"/>
              </a:spcAft>
              <a:buClr>
                <a:srgbClr val="000000"/>
              </a:buClr>
              <a:buSzPts val="1800"/>
              <a:buFont typeface="Arial"/>
              <a:buChar char="•"/>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We cannot write imperative logic using CDS – IF, ELSE, LOOP, WHITE, EXCEPTION etc.</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285750" marR="0" lvl="0" indent="-285750" algn="l" defTabSz="914400" rtl="0" eaLnBrk="1" fontAlgn="auto" latinLnBrk="0" hangingPunct="1">
              <a:lnSpc>
                <a:spcPct val="100000"/>
              </a:lnSpc>
              <a:spcBef>
                <a:spcPts val="0"/>
              </a:spcBef>
              <a:spcAft>
                <a:spcPts val="0"/>
              </a:spcAft>
              <a:buClr>
                <a:srgbClr val="000000"/>
              </a:buClr>
              <a:buSzPts val="1800"/>
              <a:buFont typeface="Arial"/>
              <a:buChar char="•"/>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CDS also does a strict type check while writing joins and associations</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An AMDP is:</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285750" marR="0" lvl="0" indent="-285750" algn="l" defTabSz="914400" rtl="0" eaLnBrk="1" fontAlgn="auto" latinLnBrk="0" hangingPunct="1">
              <a:lnSpc>
                <a:spcPct val="100000"/>
              </a:lnSpc>
              <a:spcBef>
                <a:spcPts val="0"/>
              </a:spcBef>
              <a:spcAft>
                <a:spcPts val="0"/>
              </a:spcAft>
              <a:buClr>
                <a:srgbClr val="000000"/>
              </a:buClr>
              <a:buSzPts val="1800"/>
              <a:buFont typeface="Arial"/>
              <a:buChar char="•"/>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A static function in ABAP class marked with marker interface IF_AMDP_MARKER_HDB</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285750" marR="0" lvl="0" indent="-285750" algn="l" defTabSz="914400" rtl="0" eaLnBrk="1" fontAlgn="auto" latinLnBrk="0" hangingPunct="1">
              <a:lnSpc>
                <a:spcPct val="100000"/>
              </a:lnSpc>
              <a:spcBef>
                <a:spcPts val="0"/>
              </a:spcBef>
              <a:spcAft>
                <a:spcPts val="0"/>
              </a:spcAft>
              <a:buClr>
                <a:srgbClr val="000000"/>
              </a:buClr>
              <a:buSzPts val="1800"/>
              <a:buFont typeface="Arial"/>
              <a:buChar char="•"/>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The function can only have Import and Export parameters and all parameters must be passed by value</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285750" marR="0" lvl="0" indent="-285750" algn="l" defTabSz="914400" rtl="0" eaLnBrk="1" fontAlgn="auto" latinLnBrk="0" hangingPunct="1">
              <a:lnSpc>
                <a:spcPct val="100000"/>
              </a:lnSpc>
              <a:spcBef>
                <a:spcPts val="0"/>
              </a:spcBef>
              <a:spcAft>
                <a:spcPts val="0"/>
              </a:spcAft>
              <a:buClr>
                <a:srgbClr val="000000"/>
              </a:buClr>
              <a:buSzPts val="1800"/>
              <a:buFont typeface="Arial"/>
              <a:buChar char="•"/>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We cannot use complex data types (deep)</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285750" marR="0" lvl="0" indent="-285750" algn="l" defTabSz="914400" rtl="0" eaLnBrk="1" fontAlgn="auto" latinLnBrk="0" hangingPunct="1">
              <a:lnSpc>
                <a:spcPct val="100000"/>
              </a:lnSpc>
              <a:spcBef>
                <a:spcPts val="0"/>
              </a:spcBef>
              <a:spcAft>
                <a:spcPts val="0"/>
              </a:spcAft>
              <a:buClr>
                <a:srgbClr val="000000"/>
              </a:buClr>
              <a:buSzPts val="1800"/>
              <a:buFont typeface="Arial"/>
              <a:buChar char="•"/>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Any DB table which we plan to use with AMDP should be added to </a:t>
            </a:r>
            <a:r>
              <a:rPr kumimoji="0" lang="en-US" sz="1800" b="1" i="0" u="none" strike="noStrike" kern="0" cap="none" spc="0" normalizeH="0" baseline="0" noProof="0" dirty="0">
                <a:ln>
                  <a:noFill/>
                </a:ln>
                <a:solidFill>
                  <a:srgbClr val="000000"/>
                </a:solidFill>
                <a:effectLst/>
                <a:uLnTx/>
                <a:uFillTx/>
                <a:latin typeface="Calibri"/>
                <a:ea typeface="Calibri"/>
                <a:cs typeface="Calibri"/>
                <a:sym typeface="Calibri"/>
              </a:rPr>
              <a:t>using </a:t>
            </a: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clause</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285750" marR="0" lvl="0" indent="-285750" algn="l" defTabSz="914400" rtl="0" eaLnBrk="1" fontAlgn="auto" latinLnBrk="0" hangingPunct="1">
              <a:lnSpc>
                <a:spcPct val="100000"/>
              </a:lnSpc>
              <a:spcBef>
                <a:spcPts val="0"/>
              </a:spcBef>
              <a:spcAft>
                <a:spcPts val="0"/>
              </a:spcAft>
              <a:buClr>
                <a:srgbClr val="000000"/>
              </a:buClr>
              <a:buSzPts val="1800"/>
              <a:buFont typeface="Arial"/>
              <a:buChar char="•"/>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When we run the AMDP, A procedure gets created inside the DB</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285750" marR="0" lvl="0" indent="-285750" algn="l" defTabSz="914400" rtl="0" eaLnBrk="1" fontAlgn="auto" latinLnBrk="0" hangingPunct="1">
              <a:lnSpc>
                <a:spcPct val="100000"/>
              </a:lnSpc>
              <a:spcBef>
                <a:spcPts val="0"/>
              </a:spcBef>
              <a:spcAft>
                <a:spcPts val="0"/>
              </a:spcAft>
              <a:buClr>
                <a:srgbClr val="000000"/>
              </a:buClr>
              <a:buSzPts val="1800"/>
              <a:buFont typeface="Arial"/>
              <a:buChar char="•"/>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All the code will be written in SQL scripting programming language which will be pushed into the database</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285750" marR="0" lvl="0" indent="-285750" algn="l" defTabSz="914400" rtl="0" eaLnBrk="1" fontAlgn="auto" latinLnBrk="0" hangingPunct="1">
              <a:lnSpc>
                <a:spcPct val="100000"/>
              </a:lnSpc>
              <a:spcBef>
                <a:spcPts val="0"/>
              </a:spcBef>
              <a:spcAft>
                <a:spcPts val="0"/>
              </a:spcAft>
              <a:buClr>
                <a:srgbClr val="000000"/>
              </a:buClr>
              <a:buSzPts val="1800"/>
              <a:buFont typeface="Arial"/>
              <a:buChar char="•"/>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Since we directly execute AMDP in DB, there is no automatic client handling</a:t>
            </a: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p:txBody>
      </p:sp>
      <p:sp>
        <p:nvSpPr>
          <p:cNvPr id="1058" name="Google Shape;1058;p36"/>
          <p:cNvSpPr txBox="1"/>
          <p:nvPr/>
        </p:nvSpPr>
        <p:spPr>
          <a:xfrm>
            <a:off x="191294" y="895"/>
            <a:ext cx="11231710" cy="646203"/>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599" b="0" i="0" u="none" strike="noStrike" kern="0" cap="none" spc="0" normalizeH="0" baseline="0" noProof="0" dirty="0">
                <a:ln>
                  <a:noFill/>
                </a:ln>
                <a:solidFill>
                  <a:srgbClr val="FFC000"/>
                </a:solidFill>
                <a:effectLst/>
                <a:uLnTx/>
                <a:uFillTx/>
                <a:latin typeface="Cooper Black" panose="0208090404030B020404" pitchFamily="18" charset="0"/>
                <a:ea typeface="Corben"/>
                <a:cs typeface="Corben"/>
                <a:sym typeface="Corben"/>
              </a:rPr>
              <a:t>AMDP – ABAP managed Data procedure</a:t>
            </a:r>
            <a:endParaRPr kumimoji="0" sz="3599" b="0" i="0" u="none" strike="noStrike" kern="0" cap="none" spc="0" normalizeH="0" baseline="0" noProof="0" dirty="0">
              <a:ln>
                <a:noFill/>
              </a:ln>
              <a:solidFill>
                <a:srgbClr val="FFC000"/>
              </a:solidFill>
              <a:effectLst/>
              <a:uLnTx/>
              <a:uFillTx/>
              <a:latin typeface="Cooper Black" panose="0208090404030B020404" pitchFamily="18" charset="0"/>
              <a:ea typeface="Corben"/>
              <a:cs typeface="Corben"/>
              <a:sym typeface="Corben"/>
            </a:endParaRPr>
          </a:p>
        </p:txBody>
      </p:sp>
      <p:sp>
        <p:nvSpPr>
          <p:cNvPr id="7" name="Google Shape;552;p2"/>
          <p:cNvSpPr txBox="1"/>
          <p:nvPr/>
        </p:nvSpPr>
        <p:spPr>
          <a:xfrm>
            <a:off x="9527526" y="6551489"/>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75C042"/>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75C042"/>
              </a:solidFill>
              <a:effectLst/>
              <a:uLnTx/>
              <a:uFillTx/>
              <a:latin typeface="Cambria" panose="02040503050406030204" pitchFamily="18" charset="0"/>
              <a:ea typeface="Cambria" panose="02040503050406030204" pitchFamily="18" charset="0"/>
              <a:cs typeface="Corben"/>
              <a:sym typeface="Corben"/>
            </a:endParaRPr>
          </a:p>
        </p:txBody>
      </p:sp>
      <p:pic>
        <p:nvPicPr>
          <p:cNvPr id="8"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64"/>
        <p:cNvGrpSpPr/>
        <p:nvPr/>
      </p:nvGrpSpPr>
      <p:grpSpPr>
        <a:xfrm>
          <a:off x="0" y="0"/>
          <a:ext cx="0" cy="0"/>
          <a:chOff x="0" y="0"/>
          <a:chExt cx="0" cy="0"/>
        </a:xfrm>
      </p:grpSpPr>
      <p:sp>
        <p:nvSpPr>
          <p:cNvPr id="1066" name="Google Shape;1066;p37"/>
          <p:cNvSpPr txBox="1"/>
          <p:nvPr/>
        </p:nvSpPr>
        <p:spPr>
          <a:xfrm>
            <a:off x="224979" y="788088"/>
            <a:ext cx="11806237" cy="3970318"/>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SQL Script is a programming language used inside databases, which is an advance version of plain SQL. It is the last option to improve performance of our applications and achieve code to data paradigm by </a:t>
            </a:r>
            <a:r>
              <a:rPr kumimoji="0" lang="en-US" sz="1800" b="1" i="0" u="none" strike="noStrike" kern="0" cap="none" spc="0" normalizeH="0" baseline="0" noProof="0" dirty="0">
                <a:ln>
                  <a:noFill/>
                </a:ln>
                <a:solidFill>
                  <a:srgbClr val="000000"/>
                </a:solidFill>
                <a:effectLst/>
                <a:uLnTx/>
                <a:uFillTx/>
                <a:latin typeface="Calibri"/>
                <a:ea typeface="Calibri"/>
                <a:cs typeface="Calibri"/>
                <a:sym typeface="Calibri"/>
              </a:rPr>
              <a:t>code-push-down.</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1" i="0" u="none" strike="noStrike" kern="0" cap="none" spc="0" normalizeH="0" baseline="0" noProof="0" dirty="0">
                <a:ln>
                  <a:noFill/>
                </a:ln>
                <a:solidFill>
                  <a:srgbClr val="000000"/>
                </a:solidFill>
                <a:effectLst/>
                <a:uLnTx/>
                <a:uFillTx/>
                <a:latin typeface="Calibri"/>
                <a:ea typeface="Calibri"/>
                <a:cs typeface="Calibri"/>
                <a:sym typeface="Calibri"/>
              </a:rPr>
              <a:t>Why SQL Script</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In the past we used to Fetch the data in ABAP, Loop over the data, Process the data and then write data back to database. We want to fully leverage the computational powers of SAP HANA, hence using SQL script we can achieve it. All our data intensive logic which we write using ABAP can now be pushed down to HANA DB using SQL Script. </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sng" strike="noStrike" kern="0" cap="none" spc="0" normalizeH="0" baseline="0" noProof="0" dirty="0">
                <a:ln>
                  <a:noFill/>
                </a:ln>
                <a:solidFill>
                  <a:srgbClr val="000000"/>
                </a:solidFill>
                <a:effectLst/>
                <a:uLnTx/>
                <a:uFillTx/>
                <a:latin typeface="Calibri"/>
                <a:ea typeface="Calibri"/>
                <a:cs typeface="Calibri"/>
                <a:sym typeface="Calibri"/>
                <a:hlinkClick r:id="rId3">
                  <a:extLst>
                    <a:ext uri="{A12FA001-AC4F-418D-AE19-62706E023703}">
                      <ahyp:hlinkClr xmlns:ahyp="http://schemas.microsoft.com/office/drawing/2018/hyperlinkcolor" val="tx"/>
                    </a:ext>
                  </a:extLst>
                </a:hlinkClick>
              </a:rPr>
              <a:t>https://help.sap.com/docs/SAP_HANA_PLATFORM?locale=en-US&amp;task=use_task</a:t>
            </a: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a:p>
            <a:pPr marL="285750" marR="0" lvl="0" indent="-285750" algn="l" defTabSz="914400" rtl="0" eaLnBrk="1" fontAlgn="auto" latinLnBrk="0" hangingPunct="1">
              <a:lnSpc>
                <a:spcPct val="100000"/>
              </a:lnSpc>
              <a:spcBef>
                <a:spcPts val="0"/>
              </a:spcBef>
              <a:spcAft>
                <a:spcPts val="0"/>
              </a:spcAft>
              <a:buClr>
                <a:srgbClr val="000000"/>
              </a:buClr>
              <a:buSzPts val="1800"/>
              <a:buFont typeface="Noto Sans Symbols"/>
              <a:buChar char="❑"/>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SQL Script is not case-sensitive and every line ends with semi-colon (;)</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285750" marR="0" lvl="0" indent="-285750" algn="l" defTabSz="914400" rtl="0" eaLnBrk="1" fontAlgn="auto" latinLnBrk="0" hangingPunct="1">
              <a:lnSpc>
                <a:spcPct val="100000"/>
              </a:lnSpc>
              <a:spcBef>
                <a:spcPts val="0"/>
              </a:spcBef>
              <a:spcAft>
                <a:spcPts val="0"/>
              </a:spcAft>
              <a:buClr>
                <a:srgbClr val="000000"/>
              </a:buClr>
              <a:buSzPts val="1800"/>
              <a:buFont typeface="Noto Sans Symbols"/>
              <a:buChar char="❑"/>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We can use the code constructs like IF, ELSE, LOOP, FOR, WHILE, RAISE</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285750" marR="0" lvl="0" indent="-285750" algn="l" defTabSz="914400" rtl="0" eaLnBrk="1" fontAlgn="auto" latinLnBrk="0" hangingPunct="1">
              <a:lnSpc>
                <a:spcPct val="100000"/>
              </a:lnSpc>
              <a:spcBef>
                <a:spcPts val="0"/>
              </a:spcBef>
              <a:spcAft>
                <a:spcPts val="0"/>
              </a:spcAft>
              <a:buClr>
                <a:srgbClr val="000000"/>
              </a:buClr>
              <a:buSzPts val="1800"/>
              <a:buFont typeface="Noto Sans Symbols"/>
              <a:buChar char="❑"/>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When we create variables, they are assigned with null value</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285750" marR="0" lvl="0" indent="-285750" algn="l" defTabSz="914400" rtl="0" eaLnBrk="1" fontAlgn="auto" latinLnBrk="0" hangingPunct="1">
              <a:lnSpc>
                <a:spcPct val="100000"/>
              </a:lnSpc>
              <a:spcBef>
                <a:spcPts val="0"/>
              </a:spcBef>
              <a:spcAft>
                <a:spcPts val="0"/>
              </a:spcAft>
              <a:buClr>
                <a:srgbClr val="000000"/>
              </a:buClr>
              <a:buSzPts val="1800"/>
              <a:buFont typeface="Noto Sans Symbols"/>
              <a:buChar char="❑"/>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The = is comparison operator and := is the assignment operator. We can assign the value to variable using the </a:t>
            </a:r>
            <a:r>
              <a:rPr kumimoji="0" lang="en-US" sz="1800" b="0" i="0" u="none" strike="noStrike" kern="0" cap="none" spc="0" normalizeH="0" baseline="0" noProof="0" dirty="0" err="1">
                <a:ln>
                  <a:noFill/>
                </a:ln>
                <a:solidFill>
                  <a:srgbClr val="000000"/>
                </a:solidFill>
                <a:effectLst/>
                <a:uLnTx/>
                <a:uFillTx/>
                <a:latin typeface="Calibri"/>
                <a:ea typeface="Calibri"/>
                <a:cs typeface="Calibri"/>
                <a:sym typeface="Calibri"/>
              </a:rPr>
              <a:t>var</a:t>
            </a: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 = </a:t>
            </a:r>
            <a:r>
              <a:rPr kumimoji="0" lang="en-US" sz="1800" b="0" i="0" u="none" strike="noStrike" kern="0" cap="none" spc="0" normalizeH="0" baseline="0" noProof="0" dirty="0" err="1">
                <a:ln>
                  <a:noFill/>
                </a:ln>
                <a:solidFill>
                  <a:srgbClr val="000000"/>
                </a:solidFill>
                <a:effectLst/>
                <a:uLnTx/>
                <a:uFillTx/>
                <a:latin typeface="Calibri"/>
                <a:ea typeface="Calibri"/>
                <a:cs typeface="Calibri"/>
                <a:sym typeface="Calibri"/>
              </a:rPr>
              <a:t>val</a:t>
            </a: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 but when we use the variable in the code, we use value of (:) operator to use a variable.</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285750" marR="0" lvl="0" indent="-285750" algn="l" defTabSz="914400" rtl="0" eaLnBrk="1" fontAlgn="auto" latinLnBrk="0" hangingPunct="1">
              <a:lnSpc>
                <a:spcPct val="100000"/>
              </a:lnSpc>
              <a:spcBef>
                <a:spcPts val="0"/>
              </a:spcBef>
              <a:spcAft>
                <a:spcPts val="0"/>
              </a:spcAft>
              <a:buClr>
                <a:srgbClr val="000000"/>
              </a:buClr>
              <a:buSzPts val="1800"/>
              <a:buFont typeface="Noto Sans Symbols"/>
              <a:buChar char="❑"/>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When we assign the a query to a variable, the variable will allocate memory automatically</a:t>
            </a: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p:txBody>
      </p:sp>
      <p:sp>
        <p:nvSpPr>
          <p:cNvPr id="1067" name="Google Shape;1067;p37"/>
          <p:cNvSpPr txBox="1"/>
          <p:nvPr/>
        </p:nvSpPr>
        <p:spPr>
          <a:xfrm>
            <a:off x="191294" y="895"/>
            <a:ext cx="11231710" cy="646203"/>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599" b="0" i="0" u="none" strike="noStrike" kern="0" cap="none" spc="0" normalizeH="0" baseline="0" noProof="0" dirty="0">
                <a:ln>
                  <a:noFill/>
                </a:ln>
                <a:solidFill>
                  <a:srgbClr val="FFC000"/>
                </a:solidFill>
                <a:effectLst/>
                <a:uLnTx/>
                <a:uFillTx/>
                <a:latin typeface="Cooper Black" panose="0208090404030B020404" pitchFamily="18" charset="0"/>
                <a:ea typeface="Corben"/>
                <a:cs typeface="Corben"/>
                <a:sym typeface="Corben"/>
              </a:rPr>
              <a:t>SQL Scripting</a:t>
            </a:r>
            <a:endParaRPr kumimoji="0" sz="3599" b="0" i="0" u="none" strike="noStrike" kern="0" cap="none" spc="0" normalizeH="0" baseline="0" noProof="0" dirty="0">
              <a:ln>
                <a:noFill/>
              </a:ln>
              <a:solidFill>
                <a:srgbClr val="FFC000"/>
              </a:solidFill>
              <a:effectLst/>
              <a:uLnTx/>
              <a:uFillTx/>
              <a:latin typeface="Cooper Black" panose="0208090404030B020404" pitchFamily="18" charset="0"/>
              <a:ea typeface="Corben"/>
              <a:cs typeface="Corben"/>
              <a:sym typeface="Corben"/>
            </a:endParaRPr>
          </a:p>
        </p:txBody>
      </p:sp>
      <p:sp>
        <p:nvSpPr>
          <p:cNvPr id="7" name="Google Shape;552;p2"/>
          <p:cNvSpPr txBox="1"/>
          <p:nvPr/>
        </p:nvSpPr>
        <p:spPr>
          <a:xfrm>
            <a:off x="9527526" y="6551489"/>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75C042"/>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75C042"/>
              </a:solidFill>
              <a:effectLst/>
              <a:uLnTx/>
              <a:uFillTx/>
              <a:latin typeface="Cambria" panose="02040503050406030204" pitchFamily="18" charset="0"/>
              <a:ea typeface="Cambria" panose="02040503050406030204" pitchFamily="18" charset="0"/>
              <a:cs typeface="Corben"/>
              <a:sym typeface="Corben"/>
            </a:endParaRPr>
          </a:p>
        </p:txBody>
      </p:sp>
      <p:pic>
        <p:nvPicPr>
          <p:cNvPr id="8"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73"/>
        <p:cNvGrpSpPr/>
        <p:nvPr/>
      </p:nvGrpSpPr>
      <p:grpSpPr>
        <a:xfrm>
          <a:off x="0" y="0"/>
          <a:ext cx="0" cy="0"/>
          <a:chOff x="0" y="0"/>
          <a:chExt cx="0" cy="0"/>
        </a:xfrm>
      </p:grpSpPr>
      <p:sp>
        <p:nvSpPr>
          <p:cNvPr id="1075" name="Google Shape;1075;p38"/>
          <p:cNvSpPr txBox="1"/>
          <p:nvPr/>
        </p:nvSpPr>
        <p:spPr>
          <a:xfrm>
            <a:off x="191294" y="1047396"/>
            <a:ext cx="11806237" cy="2862322"/>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Bridge the gap between CDS and AMDP, A CDS table function</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285750" marR="0" lvl="0" indent="-285750" algn="l" defTabSz="914400" rtl="0" eaLnBrk="1" fontAlgn="auto" latinLnBrk="0" hangingPunct="1">
              <a:lnSpc>
                <a:spcPct val="100000"/>
              </a:lnSpc>
              <a:spcBef>
                <a:spcPts val="0"/>
              </a:spcBef>
              <a:spcAft>
                <a:spcPts val="0"/>
              </a:spcAft>
              <a:buClr>
                <a:srgbClr val="000000"/>
              </a:buClr>
              <a:buSzPts val="1800"/>
              <a:buFont typeface="Arial"/>
              <a:buChar char="•"/>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Defines the skeleton of the data which we want from DB</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285750" marR="0" lvl="0" indent="-285750" algn="l" defTabSz="914400" rtl="0" eaLnBrk="1" fontAlgn="auto" latinLnBrk="0" hangingPunct="1">
              <a:lnSpc>
                <a:spcPct val="100000"/>
              </a:lnSpc>
              <a:spcBef>
                <a:spcPts val="0"/>
              </a:spcBef>
              <a:spcAft>
                <a:spcPts val="0"/>
              </a:spcAft>
              <a:buClr>
                <a:srgbClr val="000000"/>
              </a:buClr>
              <a:buSzPts val="1800"/>
              <a:buFont typeface="Arial"/>
              <a:buChar char="•"/>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When it executes, it actually calls SQL Script code</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285750" marR="0" lvl="0" indent="-285750" algn="l" defTabSz="914400" rtl="0" eaLnBrk="1" fontAlgn="auto" latinLnBrk="0" hangingPunct="1">
              <a:lnSpc>
                <a:spcPct val="100000"/>
              </a:lnSpc>
              <a:spcBef>
                <a:spcPts val="0"/>
              </a:spcBef>
              <a:spcAft>
                <a:spcPts val="0"/>
              </a:spcAft>
              <a:buClr>
                <a:srgbClr val="000000"/>
              </a:buClr>
              <a:buSzPts val="1800"/>
              <a:buFont typeface="Arial"/>
              <a:buChar char="•"/>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It creates a FUNCTION database unlike AMDP creates a PROCEDURE in database</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285750" marR="0" lvl="0" indent="-285750" algn="l" defTabSz="914400" rtl="0" eaLnBrk="1" fontAlgn="auto" latinLnBrk="0" hangingPunct="1">
              <a:lnSpc>
                <a:spcPct val="100000"/>
              </a:lnSpc>
              <a:spcBef>
                <a:spcPts val="0"/>
              </a:spcBef>
              <a:spcAft>
                <a:spcPts val="0"/>
              </a:spcAft>
              <a:buClr>
                <a:srgbClr val="000000"/>
              </a:buClr>
              <a:buSzPts val="1800"/>
              <a:buFont typeface="Arial"/>
              <a:buChar char="•"/>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The CDS table function, can later be used to build view on view or can be used in OTHER CDS views also as JOIN/</a:t>
            </a:r>
            <a:r>
              <a:rPr kumimoji="0" lang="en-US" sz="1800" b="0" i="0" u="none" strike="noStrike" kern="0" cap="none" spc="0" normalizeH="0" baseline="0" noProof="0" dirty="0" err="1">
                <a:ln>
                  <a:noFill/>
                </a:ln>
                <a:solidFill>
                  <a:srgbClr val="000000"/>
                </a:solidFill>
                <a:effectLst/>
                <a:uLnTx/>
                <a:uFillTx/>
                <a:latin typeface="Calibri"/>
                <a:ea typeface="Calibri"/>
                <a:cs typeface="Calibri"/>
                <a:sym typeface="Calibri"/>
              </a:rPr>
              <a:t>Agg</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Plain CDS functions:</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sng" strike="noStrike" kern="0" cap="none" spc="0" normalizeH="0" baseline="0" noProof="0" dirty="0">
                <a:ln>
                  <a:noFill/>
                </a:ln>
                <a:solidFill>
                  <a:srgbClr val="000000"/>
                </a:solidFill>
                <a:effectLst/>
                <a:uLnTx/>
                <a:uFillTx/>
                <a:latin typeface="Calibri"/>
                <a:ea typeface="Calibri"/>
                <a:cs typeface="Calibri"/>
                <a:sym typeface="Calibri"/>
                <a:hlinkClick r:id="rId3">
                  <a:extLst>
                    <a:ext uri="{A12FA001-AC4F-418D-AE19-62706E023703}">
                      <ahyp:hlinkClr xmlns:ahyp="http://schemas.microsoft.com/office/drawing/2018/hyperlinkcolor" val="tx"/>
                    </a:ext>
                  </a:extLst>
                </a:hlinkClick>
              </a:rPr>
              <a:t>https://help.sap.com/doc/abapdocu_752_index_htm/7.52/en-US/abencds_f1_builtin_functions.htm</a:t>
            </a: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p:txBody>
      </p:sp>
      <p:sp>
        <p:nvSpPr>
          <p:cNvPr id="1076" name="Google Shape;1076;p38"/>
          <p:cNvSpPr txBox="1"/>
          <p:nvPr/>
        </p:nvSpPr>
        <p:spPr>
          <a:xfrm>
            <a:off x="191294" y="895"/>
            <a:ext cx="11231710" cy="646203"/>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599" b="0" i="0" u="none" strike="noStrike" kern="0" cap="none" spc="0" normalizeH="0" baseline="0" noProof="0" dirty="0">
                <a:ln>
                  <a:noFill/>
                </a:ln>
                <a:solidFill>
                  <a:srgbClr val="FFC000"/>
                </a:solidFill>
                <a:effectLst/>
                <a:uLnTx/>
                <a:uFillTx/>
                <a:latin typeface="Cooper Black" panose="0208090404030B020404" pitchFamily="18" charset="0"/>
                <a:ea typeface="Corben"/>
                <a:cs typeface="Corben"/>
                <a:sym typeface="Corben"/>
              </a:rPr>
              <a:t>CDS Table function</a:t>
            </a:r>
            <a:endParaRPr kumimoji="0" sz="3599" b="0" i="0" u="none" strike="noStrike" kern="0" cap="none" spc="0" normalizeH="0" baseline="0" noProof="0" dirty="0">
              <a:ln>
                <a:noFill/>
              </a:ln>
              <a:solidFill>
                <a:srgbClr val="FFC000"/>
              </a:solidFill>
              <a:effectLst/>
              <a:uLnTx/>
              <a:uFillTx/>
              <a:latin typeface="Cooper Black" panose="0208090404030B020404" pitchFamily="18" charset="0"/>
              <a:ea typeface="Corben"/>
              <a:cs typeface="Corben"/>
              <a:sym typeface="Corben"/>
            </a:endParaRPr>
          </a:p>
        </p:txBody>
      </p:sp>
      <p:sp>
        <p:nvSpPr>
          <p:cNvPr id="7" name="Google Shape;552;p2"/>
          <p:cNvSpPr txBox="1"/>
          <p:nvPr/>
        </p:nvSpPr>
        <p:spPr>
          <a:xfrm>
            <a:off x="9527526" y="6551489"/>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75C042"/>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75C042"/>
              </a:solidFill>
              <a:effectLst/>
              <a:uLnTx/>
              <a:uFillTx/>
              <a:latin typeface="Cambria" panose="02040503050406030204" pitchFamily="18" charset="0"/>
              <a:ea typeface="Cambria" panose="02040503050406030204" pitchFamily="18" charset="0"/>
              <a:cs typeface="Corben"/>
              <a:sym typeface="Corben"/>
            </a:endParaRPr>
          </a:p>
        </p:txBody>
      </p:sp>
      <p:pic>
        <p:nvPicPr>
          <p:cNvPr id="8"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92"/>
        <p:cNvGrpSpPr/>
        <p:nvPr/>
      </p:nvGrpSpPr>
      <p:grpSpPr>
        <a:xfrm>
          <a:off x="0" y="0"/>
          <a:ext cx="0" cy="0"/>
          <a:chOff x="0" y="0"/>
          <a:chExt cx="0" cy="0"/>
        </a:xfrm>
      </p:grpSpPr>
      <p:sp>
        <p:nvSpPr>
          <p:cNvPr id="1093" name="Google Shape;1093;p40"/>
          <p:cNvSpPr/>
          <p:nvPr/>
        </p:nvSpPr>
        <p:spPr>
          <a:xfrm flipH="1">
            <a:off x="1588" y="286458"/>
            <a:ext cx="560127" cy="270214"/>
          </a:xfrm>
          <a:custGeom>
            <a:avLst/>
            <a:gdLst/>
            <a:ahLst/>
            <a:cxnLst/>
            <a:rect l="l" t="t" r="r" b="b"/>
            <a:pathLst>
              <a:path w="16161399" h="3987559" extrusionOk="0">
                <a:moveTo>
                  <a:pt x="2409708" y="0"/>
                </a:moveTo>
                <a:lnTo>
                  <a:pt x="16161399" y="0"/>
                </a:lnTo>
                <a:lnTo>
                  <a:pt x="16161399" y="3987559"/>
                </a:lnTo>
                <a:lnTo>
                  <a:pt x="0" y="3960361"/>
                </a:lnTo>
                <a:lnTo>
                  <a:pt x="2409708" y="0"/>
                </a:lnTo>
                <a:close/>
              </a:path>
            </a:pathLst>
          </a:custGeom>
          <a:solidFill>
            <a:srgbClr val="19A7CE"/>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798" b="0" i="0" u="none" strike="noStrike" kern="0" cap="none" spc="0" normalizeH="0" baseline="0" noProof="0">
              <a:ln>
                <a:noFill/>
              </a:ln>
              <a:solidFill>
                <a:srgbClr val="FFFFFF"/>
              </a:solidFill>
              <a:effectLst/>
              <a:uLnTx/>
              <a:uFillTx/>
              <a:latin typeface="Arial"/>
              <a:ea typeface="Arial"/>
              <a:cs typeface="Arial"/>
              <a:sym typeface="Arial"/>
            </a:endParaRPr>
          </a:p>
        </p:txBody>
      </p:sp>
      <p:pic>
        <p:nvPicPr>
          <p:cNvPr id="1094" name="Google Shape;1094;p40"/>
          <p:cNvPicPr preferRelativeResize="0"/>
          <p:nvPr/>
        </p:nvPicPr>
        <p:blipFill rotWithShape="1">
          <a:blip r:embed="rId3">
            <a:alphaModFix/>
          </a:blip>
          <a:srcRect/>
          <a:stretch/>
        </p:blipFill>
        <p:spPr>
          <a:xfrm>
            <a:off x="10856018" y="421565"/>
            <a:ext cx="892034" cy="790981"/>
          </a:xfrm>
          <a:prstGeom prst="rect">
            <a:avLst/>
          </a:prstGeom>
          <a:noFill/>
          <a:ln>
            <a:noFill/>
          </a:ln>
        </p:spPr>
      </p:pic>
      <p:sp>
        <p:nvSpPr>
          <p:cNvPr id="1097" name="Google Shape;1097;p40"/>
          <p:cNvSpPr txBox="1"/>
          <p:nvPr/>
        </p:nvSpPr>
        <p:spPr>
          <a:xfrm>
            <a:off x="606056" y="146659"/>
            <a:ext cx="10510125" cy="64038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90000"/>
              </a:lnSpc>
              <a:spcBef>
                <a:spcPts val="0"/>
              </a:spcBef>
              <a:spcAft>
                <a:spcPts val="0"/>
              </a:spcAft>
              <a:buClr>
                <a:srgbClr val="000000"/>
              </a:buClr>
              <a:buSzPts val="3599"/>
              <a:buFont typeface="Corben"/>
              <a:buNone/>
              <a:tabLst/>
              <a:defRPr/>
            </a:pPr>
            <a:r>
              <a:rPr kumimoji="0" lang="en-US" sz="3599" b="0" i="0" u="none" strike="noStrike" kern="0" cap="none" spc="0" normalizeH="0" baseline="0" noProof="0" dirty="0">
                <a:ln>
                  <a:noFill/>
                </a:ln>
                <a:solidFill>
                  <a:srgbClr val="FFC000"/>
                </a:solidFill>
                <a:effectLst/>
                <a:uLnTx/>
                <a:uFillTx/>
                <a:latin typeface="Cooper Black" panose="0208090404030B020404" pitchFamily="18" charset="0"/>
                <a:ea typeface="Corben"/>
                <a:cs typeface="Corben"/>
                <a:sym typeface="Corben"/>
              </a:rPr>
              <a:t>Challenges in ABAP development</a:t>
            </a:r>
            <a:endParaRPr kumimoji="0" sz="3598" b="0" i="0" u="none" strike="noStrike" kern="0" cap="none" spc="0" normalizeH="0" baseline="0" noProof="0" dirty="0">
              <a:ln>
                <a:noFill/>
              </a:ln>
              <a:solidFill>
                <a:srgbClr val="FFC000"/>
              </a:solidFill>
              <a:effectLst/>
              <a:uLnTx/>
              <a:uFillTx/>
              <a:latin typeface="Cooper Black" panose="0208090404030B020404" pitchFamily="18" charset="0"/>
              <a:ea typeface="Corben"/>
              <a:cs typeface="Corben"/>
              <a:sym typeface="Corben"/>
            </a:endParaRPr>
          </a:p>
        </p:txBody>
      </p:sp>
      <p:pic>
        <p:nvPicPr>
          <p:cNvPr id="1098" name="Google Shape;1098;p40" descr="Programmer Avatar High Res Stock Images | Shutterstock"/>
          <p:cNvPicPr preferRelativeResize="0"/>
          <p:nvPr/>
        </p:nvPicPr>
        <p:blipFill rotWithShape="1">
          <a:blip r:embed="rId4">
            <a:alphaModFix/>
          </a:blip>
          <a:srcRect b="9913"/>
          <a:stretch/>
        </p:blipFill>
        <p:spPr>
          <a:xfrm>
            <a:off x="351809" y="1272919"/>
            <a:ext cx="1959204" cy="1900748"/>
          </a:xfrm>
          <a:prstGeom prst="rect">
            <a:avLst/>
          </a:prstGeom>
          <a:noFill/>
          <a:ln>
            <a:noFill/>
          </a:ln>
        </p:spPr>
      </p:pic>
      <p:sp>
        <p:nvSpPr>
          <p:cNvPr id="1099" name="Google Shape;1099;p40"/>
          <p:cNvSpPr txBox="1"/>
          <p:nvPr/>
        </p:nvSpPr>
        <p:spPr>
          <a:xfrm>
            <a:off x="351809" y="3066664"/>
            <a:ext cx="2686959" cy="645690"/>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798" b="0" i="0" u="none" strike="noStrike" kern="0" cap="none" spc="0" normalizeH="0" baseline="0" noProof="0">
                <a:ln>
                  <a:noFill/>
                </a:ln>
                <a:solidFill>
                  <a:srgbClr val="000000"/>
                </a:solidFill>
                <a:effectLst/>
                <a:uLnTx/>
                <a:uFillTx/>
                <a:latin typeface="Calibri"/>
                <a:ea typeface="Calibri"/>
                <a:cs typeface="Calibri"/>
                <a:sym typeface="Calibri"/>
              </a:rPr>
              <a:t>Alex, ABAP Developer,</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798" b="1" i="0" u="none" strike="noStrike" kern="0" cap="none" spc="0" normalizeH="0" baseline="0" noProof="0">
                <a:ln>
                  <a:noFill/>
                </a:ln>
                <a:solidFill>
                  <a:srgbClr val="000000"/>
                </a:solidFill>
                <a:effectLst/>
                <a:uLnTx/>
                <a:uFillTx/>
                <a:latin typeface="Calibri"/>
                <a:ea typeface="Calibri"/>
                <a:cs typeface="Calibri"/>
                <a:sym typeface="Calibri"/>
              </a:rPr>
              <a:t>SAP FICO</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1100" name="Google Shape;1100;p40" descr="Woman Avatar Programmer Vector Images (over 300)"/>
          <p:cNvPicPr preferRelativeResize="0"/>
          <p:nvPr/>
        </p:nvPicPr>
        <p:blipFill rotWithShape="1">
          <a:blip r:embed="rId5">
            <a:alphaModFix/>
          </a:blip>
          <a:srcRect/>
          <a:stretch/>
        </p:blipFill>
        <p:spPr>
          <a:xfrm>
            <a:off x="351809" y="3932032"/>
            <a:ext cx="1971357" cy="2070753"/>
          </a:xfrm>
          <a:prstGeom prst="rect">
            <a:avLst/>
          </a:prstGeom>
          <a:noFill/>
          <a:ln>
            <a:noFill/>
          </a:ln>
        </p:spPr>
      </p:pic>
      <p:sp>
        <p:nvSpPr>
          <p:cNvPr id="1101" name="Google Shape;1101;p40"/>
          <p:cNvSpPr txBox="1"/>
          <p:nvPr/>
        </p:nvSpPr>
        <p:spPr>
          <a:xfrm>
            <a:off x="283239" y="6002787"/>
            <a:ext cx="2686959" cy="645690"/>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798" b="0" i="0" u="none" strike="noStrike" kern="0" cap="none" spc="0" normalizeH="0" baseline="0" noProof="0">
                <a:ln>
                  <a:noFill/>
                </a:ln>
                <a:solidFill>
                  <a:srgbClr val="000000"/>
                </a:solidFill>
                <a:effectLst/>
                <a:uLnTx/>
                <a:uFillTx/>
                <a:latin typeface="Calibri"/>
                <a:ea typeface="Calibri"/>
                <a:cs typeface="Calibri"/>
                <a:sym typeface="Calibri"/>
              </a:rPr>
              <a:t>Stella, ABAP Developer,</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798" b="1" i="0" u="none" strike="noStrike" kern="0" cap="none" spc="0" normalizeH="0" baseline="0" noProof="0">
                <a:ln>
                  <a:noFill/>
                </a:ln>
                <a:solidFill>
                  <a:srgbClr val="000000"/>
                </a:solidFill>
                <a:effectLst/>
                <a:uLnTx/>
                <a:uFillTx/>
                <a:latin typeface="Calibri"/>
                <a:ea typeface="Calibri"/>
                <a:cs typeface="Calibri"/>
                <a:sym typeface="Calibri"/>
              </a:rPr>
              <a:t>SAP SD</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02" name="Google Shape;1102;p40"/>
          <p:cNvSpPr/>
          <p:nvPr/>
        </p:nvSpPr>
        <p:spPr>
          <a:xfrm>
            <a:off x="3232632" y="1349593"/>
            <a:ext cx="2529446" cy="360030"/>
          </a:xfrm>
          <a:prstGeom prst="rect">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798" b="0" i="0" u="none" strike="noStrike" kern="0" cap="none" spc="0" normalizeH="0" baseline="0" noProof="0">
                <a:ln>
                  <a:noFill/>
                </a:ln>
                <a:solidFill>
                  <a:srgbClr val="FFFFFF"/>
                </a:solidFill>
                <a:effectLst/>
                <a:uLnTx/>
                <a:uFillTx/>
                <a:latin typeface="Calibri"/>
                <a:ea typeface="Calibri"/>
                <a:cs typeface="Calibri"/>
                <a:sym typeface="Calibri"/>
              </a:rPr>
              <a:t>Create A/c documents</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03" name="Google Shape;1103;p40"/>
          <p:cNvSpPr/>
          <p:nvPr/>
        </p:nvSpPr>
        <p:spPr>
          <a:xfrm>
            <a:off x="3232632" y="1834251"/>
            <a:ext cx="2529446" cy="360030"/>
          </a:xfrm>
          <a:prstGeom prst="rect">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798" b="0" i="0" u="none" strike="noStrike" kern="0" cap="none" spc="0" normalizeH="0" baseline="0" noProof="0">
                <a:ln>
                  <a:noFill/>
                </a:ln>
                <a:solidFill>
                  <a:srgbClr val="FFFFFF"/>
                </a:solidFill>
                <a:effectLst/>
                <a:uLnTx/>
                <a:uFillTx/>
                <a:latin typeface="Calibri"/>
                <a:ea typeface="Calibri"/>
                <a:cs typeface="Calibri"/>
                <a:sym typeface="Calibri"/>
              </a:rPr>
              <a:t>Manage Documents</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04" name="Google Shape;1104;p40"/>
          <p:cNvSpPr/>
          <p:nvPr/>
        </p:nvSpPr>
        <p:spPr>
          <a:xfrm>
            <a:off x="3232632" y="2323522"/>
            <a:ext cx="2529446" cy="360030"/>
          </a:xfrm>
          <a:prstGeom prst="rect">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798" b="0" i="0" u="none" strike="noStrike" kern="0" cap="none" spc="0" normalizeH="0" baseline="0" noProof="0">
                <a:ln>
                  <a:noFill/>
                </a:ln>
                <a:solidFill>
                  <a:srgbClr val="FFFFFF"/>
                </a:solidFill>
                <a:effectLst/>
                <a:uLnTx/>
                <a:uFillTx/>
                <a:latin typeface="Calibri"/>
                <a:ea typeface="Calibri"/>
                <a:cs typeface="Calibri"/>
                <a:sym typeface="Calibri"/>
              </a:rPr>
              <a:t>Search Documents</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05" name="Google Shape;1105;p40"/>
          <p:cNvSpPr/>
          <p:nvPr/>
        </p:nvSpPr>
        <p:spPr>
          <a:xfrm>
            <a:off x="3232632" y="2813636"/>
            <a:ext cx="2529446" cy="360030"/>
          </a:xfrm>
          <a:prstGeom prst="rect">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798" b="0" i="0" u="none" strike="noStrike" kern="0" cap="none" spc="0" normalizeH="0" baseline="0" noProof="0">
                <a:ln>
                  <a:noFill/>
                </a:ln>
                <a:solidFill>
                  <a:srgbClr val="FFFFFF"/>
                </a:solidFill>
                <a:effectLst/>
                <a:uLnTx/>
                <a:uFillTx/>
                <a:latin typeface="Calibri"/>
                <a:ea typeface="Calibri"/>
                <a:cs typeface="Calibri"/>
                <a:sym typeface="Calibri"/>
              </a:rPr>
              <a:t>Validate before save</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06" name="Google Shape;1106;p40"/>
          <p:cNvSpPr/>
          <p:nvPr/>
        </p:nvSpPr>
        <p:spPr>
          <a:xfrm>
            <a:off x="3232632" y="4044366"/>
            <a:ext cx="2529446" cy="360030"/>
          </a:xfrm>
          <a:prstGeom prst="rect">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798" b="0" i="0" u="none" strike="noStrike" kern="0" cap="none" spc="0" normalizeH="0" baseline="0" noProof="0">
                <a:ln>
                  <a:noFill/>
                </a:ln>
                <a:solidFill>
                  <a:srgbClr val="FFFFFF"/>
                </a:solidFill>
                <a:effectLst/>
                <a:uLnTx/>
                <a:uFillTx/>
                <a:latin typeface="Calibri"/>
                <a:ea typeface="Calibri"/>
                <a:cs typeface="Calibri"/>
                <a:sym typeface="Calibri"/>
              </a:rPr>
              <a:t>Create Sales Orders</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07" name="Google Shape;1107;p40"/>
          <p:cNvSpPr/>
          <p:nvPr/>
        </p:nvSpPr>
        <p:spPr>
          <a:xfrm>
            <a:off x="3232632" y="4529021"/>
            <a:ext cx="2529446" cy="360030"/>
          </a:xfrm>
          <a:prstGeom prst="rect">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798" b="0" i="0" u="none" strike="noStrike" kern="0" cap="none" spc="0" normalizeH="0" baseline="0" noProof="0">
                <a:ln>
                  <a:noFill/>
                </a:ln>
                <a:solidFill>
                  <a:srgbClr val="FFFFFF"/>
                </a:solidFill>
                <a:effectLst/>
                <a:uLnTx/>
                <a:uFillTx/>
                <a:latin typeface="Calibri"/>
                <a:ea typeface="Calibri"/>
                <a:cs typeface="Calibri"/>
                <a:sym typeface="Calibri"/>
              </a:rPr>
              <a:t>Manage Sales Orders</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08" name="Google Shape;1108;p40"/>
          <p:cNvSpPr/>
          <p:nvPr/>
        </p:nvSpPr>
        <p:spPr>
          <a:xfrm>
            <a:off x="3232632" y="5018293"/>
            <a:ext cx="2529446" cy="360030"/>
          </a:xfrm>
          <a:prstGeom prst="rect">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798" b="0" i="0" u="none" strike="noStrike" kern="0" cap="none" spc="0" normalizeH="0" baseline="0" noProof="0">
                <a:ln>
                  <a:noFill/>
                </a:ln>
                <a:solidFill>
                  <a:srgbClr val="FFFFFF"/>
                </a:solidFill>
                <a:effectLst/>
                <a:uLnTx/>
                <a:uFillTx/>
                <a:latin typeface="Calibri"/>
                <a:ea typeface="Calibri"/>
                <a:cs typeface="Calibri"/>
                <a:sym typeface="Calibri"/>
              </a:rPr>
              <a:t>Search/Filter Sales Order</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09" name="Google Shape;1109;p40"/>
          <p:cNvSpPr/>
          <p:nvPr/>
        </p:nvSpPr>
        <p:spPr>
          <a:xfrm>
            <a:off x="3232632" y="5508408"/>
            <a:ext cx="2529446" cy="360030"/>
          </a:xfrm>
          <a:prstGeom prst="rect">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798" b="0" i="0" u="none" strike="noStrike" kern="0" cap="none" spc="0" normalizeH="0" baseline="0" noProof="0">
                <a:ln>
                  <a:noFill/>
                </a:ln>
                <a:solidFill>
                  <a:srgbClr val="FFFFFF"/>
                </a:solidFill>
                <a:effectLst/>
                <a:uLnTx/>
                <a:uFillTx/>
                <a:latin typeface="Calibri"/>
                <a:ea typeface="Calibri"/>
                <a:cs typeface="Calibri"/>
                <a:sym typeface="Calibri"/>
              </a:rPr>
              <a:t>Compute Sales total</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10" name="Google Shape;1110;p40"/>
          <p:cNvSpPr/>
          <p:nvPr/>
        </p:nvSpPr>
        <p:spPr>
          <a:xfrm>
            <a:off x="6858615" y="868030"/>
            <a:ext cx="2054546" cy="640380"/>
          </a:xfrm>
          <a:prstGeom prst="rect">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798" b="0" i="0" u="none" strike="noStrike" kern="0" cap="none" spc="0" normalizeH="0" baseline="0" noProof="0">
                <a:ln>
                  <a:noFill/>
                </a:ln>
                <a:solidFill>
                  <a:srgbClr val="FFFFFF"/>
                </a:solidFill>
                <a:effectLst/>
                <a:uLnTx/>
                <a:uFillTx/>
                <a:latin typeface="Calibri"/>
                <a:ea typeface="Calibri"/>
                <a:cs typeface="Calibri"/>
                <a:sym typeface="Calibri"/>
              </a:rPr>
              <a:t>UI</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11" name="Google Shape;1111;p40"/>
          <p:cNvSpPr/>
          <p:nvPr/>
        </p:nvSpPr>
        <p:spPr>
          <a:xfrm>
            <a:off x="6760194" y="1771226"/>
            <a:ext cx="2251391" cy="939546"/>
          </a:xfrm>
          <a:prstGeom prst="rect">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798" b="0" i="0" u="none" strike="noStrike" kern="0" cap="none" spc="0" normalizeH="0" baseline="0" noProof="0">
                <a:ln>
                  <a:noFill/>
                </a:ln>
                <a:solidFill>
                  <a:srgbClr val="FFFFFF"/>
                </a:solidFill>
                <a:effectLst/>
                <a:uLnTx/>
                <a:uFillTx/>
                <a:latin typeface="Calibri"/>
                <a:ea typeface="Calibri"/>
                <a:cs typeface="Calibri"/>
                <a:sym typeface="Calibri"/>
              </a:rPr>
              <a:t>Application Code</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798" b="0" i="0" u="none" strike="noStrike" kern="0" cap="none" spc="0" normalizeH="0" baseline="0" noProof="0">
                <a:ln>
                  <a:noFill/>
                </a:ln>
                <a:solidFill>
                  <a:srgbClr val="FFFFFF"/>
                </a:solidFill>
                <a:effectLst/>
                <a:uLnTx/>
                <a:uFillTx/>
                <a:latin typeface="Calibri"/>
                <a:ea typeface="Calibri"/>
                <a:cs typeface="Calibri"/>
                <a:sym typeface="Calibri"/>
              </a:rPr>
              <a:t>I, U, D, S, V</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12" name="Google Shape;1112;p40"/>
          <p:cNvSpPr/>
          <p:nvPr/>
        </p:nvSpPr>
        <p:spPr>
          <a:xfrm>
            <a:off x="7447389" y="3018454"/>
            <a:ext cx="876998" cy="615365"/>
          </a:xfrm>
          <a:prstGeom prst="flowChartMagneticDisk">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798" b="0" i="0" u="none" strike="noStrike" kern="0" cap="none" spc="0" normalizeH="0" baseline="0" noProof="0">
              <a:ln>
                <a:noFill/>
              </a:ln>
              <a:solidFill>
                <a:srgbClr val="FFFFFF"/>
              </a:solidFill>
              <a:effectLst/>
              <a:uLnTx/>
              <a:uFillTx/>
              <a:latin typeface="Calibri"/>
              <a:ea typeface="Calibri"/>
              <a:cs typeface="Calibri"/>
              <a:sym typeface="Calibri"/>
            </a:endParaRPr>
          </a:p>
        </p:txBody>
      </p:sp>
      <p:cxnSp>
        <p:nvCxnSpPr>
          <p:cNvPr id="1113" name="Google Shape;1113;p40"/>
          <p:cNvCxnSpPr>
            <a:stCxn id="1110" idx="2"/>
            <a:endCxn id="1111" idx="0"/>
          </p:cNvCxnSpPr>
          <p:nvPr/>
        </p:nvCxnSpPr>
        <p:spPr>
          <a:xfrm>
            <a:off x="7885888" y="1508410"/>
            <a:ext cx="0" cy="262800"/>
          </a:xfrm>
          <a:prstGeom prst="straightConnector1">
            <a:avLst/>
          </a:prstGeom>
          <a:noFill/>
          <a:ln w="9525" cap="flat" cmpd="sng">
            <a:solidFill>
              <a:schemeClr val="accent1"/>
            </a:solidFill>
            <a:prstDash val="solid"/>
            <a:miter lim="800000"/>
            <a:headEnd type="triangle" w="med" len="med"/>
            <a:tailEnd type="triangle" w="med" len="med"/>
          </a:ln>
        </p:spPr>
      </p:cxnSp>
      <p:cxnSp>
        <p:nvCxnSpPr>
          <p:cNvPr id="1114" name="Google Shape;1114;p40"/>
          <p:cNvCxnSpPr>
            <a:stCxn id="1111" idx="2"/>
            <a:endCxn id="1112" idx="1"/>
          </p:cNvCxnSpPr>
          <p:nvPr/>
        </p:nvCxnSpPr>
        <p:spPr>
          <a:xfrm>
            <a:off x="7885890" y="2710772"/>
            <a:ext cx="0" cy="307800"/>
          </a:xfrm>
          <a:prstGeom prst="straightConnector1">
            <a:avLst/>
          </a:prstGeom>
          <a:noFill/>
          <a:ln w="9525" cap="flat" cmpd="sng">
            <a:solidFill>
              <a:schemeClr val="accent1"/>
            </a:solidFill>
            <a:prstDash val="solid"/>
            <a:miter lim="800000"/>
            <a:headEnd type="triangle" w="med" len="med"/>
            <a:tailEnd type="triangle" w="med" len="med"/>
          </a:ln>
        </p:spPr>
      </p:cxnSp>
      <p:pic>
        <p:nvPicPr>
          <p:cNvPr id="1115" name="Google Shape;1115;p40" descr="Gear icon - Free download on Iconfinder"/>
          <p:cNvPicPr preferRelativeResize="0"/>
          <p:nvPr/>
        </p:nvPicPr>
        <p:blipFill rotWithShape="1">
          <a:blip r:embed="rId6">
            <a:alphaModFix/>
          </a:blip>
          <a:srcRect/>
          <a:stretch/>
        </p:blipFill>
        <p:spPr>
          <a:xfrm>
            <a:off x="8382994" y="2156769"/>
            <a:ext cx="847838" cy="847838"/>
          </a:xfrm>
          <a:prstGeom prst="rect">
            <a:avLst/>
          </a:prstGeom>
          <a:noFill/>
          <a:ln>
            <a:noFill/>
          </a:ln>
        </p:spPr>
      </p:pic>
      <p:sp>
        <p:nvSpPr>
          <p:cNvPr id="1116" name="Google Shape;1116;p40"/>
          <p:cNvSpPr/>
          <p:nvPr/>
        </p:nvSpPr>
        <p:spPr>
          <a:xfrm>
            <a:off x="6858615" y="3882992"/>
            <a:ext cx="2054546" cy="640380"/>
          </a:xfrm>
          <a:prstGeom prst="rect">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798" b="0" i="0" u="none" strike="noStrike" kern="0" cap="none" spc="0" normalizeH="0" baseline="0" noProof="0">
                <a:ln>
                  <a:noFill/>
                </a:ln>
                <a:solidFill>
                  <a:srgbClr val="FFFFFF"/>
                </a:solidFill>
                <a:effectLst/>
                <a:uLnTx/>
                <a:uFillTx/>
                <a:latin typeface="Calibri"/>
                <a:ea typeface="Calibri"/>
                <a:cs typeface="Calibri"/>
                <a:sym typeface="Calibri"/>
              </a:rPr>
              <a:t>UI</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17" name="Google Shape;1117;p40"/>
          <p:cNvSpPr/>
          <p:nvPr/>
        </p:nvSpPr>
        <p:spPr>
          <a:xfrm>
            <a:off x="6760194" y="4786188"/>
            <a:ext cx="2251391" cy="939546"/>
          </a:xfrm>
          <a:prstGeom prst="rect">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798" b="0" i="0" u="none" strike="noStrike" kern="0" cap="none" spc="0" normalizeH="0" baseline="0" noProof="0">
                <a:ln>
                  <a:noFill/>
                </a:ln>
                <a:solidFill>
                  <a:srgbClr val="FFFFFF"/>
                </a:solidFill>
                <a:effectLst/>
                <a:uLnTx/>
                <a:uFillTx/>
                <a:latin typeface="Calibri"/>
                <a:ea typeface="Calibri"/>
                <a:cs typeface="Calibri"/>
                <a:sym typeface="Calibri"/>
              </a:rPr>
              <a:t>Application Code</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798" b="0" i="0" u="none" strike="noStrike" kern="0" cap="none" spc="0" normalizeH="0" baseline="0" noProof="0">
                <a:ln>
                  <a:noFill/>
                </a:ln>
                <a:solidFill>
                  <a:srgbClr val="FFFFFF"/>
                </a:solidFill>
                <a:effectLst/>
                <a:uLnTx/>
                <a:uFillTx/>
                <a:latin typeface="Calibri"/>
                <a:ea typeface="Calibri"/>
                <a:cs typeface="Calibri"/>
                <a:sym typeface="Calibri"/>
              </a:rPr>
              <a:t>I, U, D, S, V</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18" name="Google Shape;1118;p40"/>
          <p:cNvSpPr/>
          <p:nvPr/>
        </p:nvSpPr>
        <p:spPr>
          <a:xfrm>
            <a:off x="7447389" y="6033416"/>
            <a:ext cx="876998" cy="615365"/>
          </a:xfrm>
          <a:prstGeom prst="flowChartMagneticDisk">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798" b="0" i="0" u="none" strike="noStrike" kern="0" cap="none" spc="0" normalizeH="0" baseline="0" noProof="0">
              <a:ln>
                <a:noFill/>
              </a:ln>
              <a:solidFill>
                <a:srgbClr val="FFFFFF"/>
              </a:solidFill>
              <a:effectLst/>
              <a:uLnTx/>
              <a:uFillTx/>
              <a:latin typeface="Calibri"/>
              <a:ea typeface="Calibri"/>
              <a:cs typeface="Calibri"/>
              <a:sym typeface="Calibri"/>
            </a:endParaRPr>
          </a:p>
        </p:txBody>
      </p:sp>
      <p:cxnSp>
        <p:nvCxnSpPr>
          <p:cNvPr id="1119" name="Google Shape;1119;p40"/>
          <p:cNvCxnSpPr>
            <a:stCxn id="1116" idx="2"/>
            <a:endCxn id="1117" idx="0"/>
          </p:cNvCxnSpPr>
          <p:nvPr/>
        </p:nvCxnSpPr>
        <p:spPr>
          <a:xfrm>
            <a:off x="7885888" y="4523372"/>
            <a:ext cx="0" cy="262800"/>
          </a:xfrm>
          <a:prstGeom prst="straightConnector1">
            <a:avLst/>
          </a:prstGeom>
          <a:noFill/>
          <a:ln w="9525" cap="flat" cmpd="sng">
            <a:solidFill>
              <a:schemeClr val="accent1"/>
            </a:solidFill>
            <a:prstDash val="solid"/>
            <a:miter lim="800000"/>
            <a:headEnd type="triangle" w="med" len="med"/>
            <a:tailEnd type="triangle" w="med" len="med"/>
          </a:ln>
        </p:spPr>
      </p:cxnSp>
      <p:cxnSp>
        <p:nvCxnSpPr>
          <p:cNvPr id="1120" name="Google Shape;1120;p40"/>
          <p:cNvCxnSpPr>
            <a:stCxn id="1117" idx="2"/>
            <a:endCxn id="1118" idx="1"/>
          </p:cNvCxnSpPr>
          <p:nvPr/>
        </p:nvCxnSpPr>
        <p:spPr>
          <a:xfrm>
            <a:off x="7885890" y="5725734"/>
            <a:ext cx="0" cy="307800"/>
          </a:xfrm>
          <a:prstGeom prst="straightConnector1">
            <a:avLst/>
          </a:prstGeom>
          <a:noFill/>
          <a:ln w="9525" cap="flat" cmpd="sng">
            <a:solidFill>
              <a:schemeClr val="accent1"/>
            </a:solidFill>
            <a:prstDash val="solid"/>
            <a:miter lim="800000"/>
            <a:headEnd type="triangle" w="med" len="med"/>
            <a:tailEnd type="triangle" w="med" len="med"/>
          </a:ln>
        </p:spPr>
      </p:cxnSp>
      <p:pic>
        <p:nvPicPr>
          <p:cNvPr id="1121" name="Google Shape;1121;p40" descr="Gear icon - Free download on Iconfinder"/>
          <p:cNvPicPr preferRelativeResize="0"/>
          <p:nvPr/>
        </p:nvPicPr>
        <p:blipFill rotWithShape="1">
          <a:blip r:embed="rId6">
            <a:alphaModFix/>
          </a:blip>
          <a:srcRect/>
          <a:stretch/>
        </p:blipFill>
        <p:spPr>
          <a:xfrm>
            <a:off x="8382994" y="5171730"/>
            <a:ext cx="847838" cy="847838"/>
          </a:xfrm>
          <a:prstGeom prst="rect">
            <a:avLst/>
          </a:prstGeom>
          <a:noFill/>
          <a:ln>
            <a:noFill/>
          </a:ln>
        </p:spPr>
      </p:pic>
      <p:sp>
        <p:nvSpPr>
          <p:cNvPr id="1122" name="Google Shape;1122;p40"/>
          <p:cNvSpPr txBox="1"/>
          <p:nvPr/>
        </p:nvSpPr>
        <p:spPr>
          <a:xfrm>
            <a:off x="9351659" y="1210442"/>
            <a:ext cx="2620195" cy="2123017"/>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798" b="1" i="0" u="none" strike="noStrike" kern="0" cap="none" spc="0" normalizeH="0" baseline="0" noProof="0">
                <a:ln>
                  <a:noFill/>
                </a:ln>
                <a:solidFill>
                  <a:srgbClr val="000000"/>
                </a:solidFill>
                <a:effectLst/>
                <a:uLnTx/>
                <a:uFillTx/>
                <a:latin typeface="Calibri"/>
                <a:ea typeface="Calibri"/>
                <a:cs typeface="Calibri"/>
                <a:sym typeface="Calibri"/>
              </a:rPr>
              <a:t>Common needs</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798" b="0" i="0" u="none" strike="noStrike" kern="0" cap="none" spc="0" normalizeH="0" baseline="0" noProof="0">
              <a:ln>
                <a:noFill/>
              </a:ln>
              <a:solidFill>
                <a:srgbClr val="000000"/>
              </a:solidFill>
              <a:effectLst/>
              <a:uLnTx/>
              <a:uFillTx/>
              <a:latin typeface="Calibri"/>
              <a:ea typeface="Calibri"/>
              <a:cs typeface="Calibri"/>
              <a:sym typeface="Calibri"/>
            </a:endParaRPr>
          </a:p>
          <a:p>
            <a:pPr marL="285593" marR="0" lvl="0" indent="-285593" algn="l" defTabSz="914400" rtl="0" eaLnBrk="1" fontAlgn="auto" latinLnBrk="0" hangingPunct="1">
              <a:lnSpc>
                <a:spcPct val="100000"/>
              </a:lnSpc>
              <a:spcBef>
                <a:spcPts val="0"/>
              </a:spcBef>
              <a:spcAft>
                <a:spcPts val="0"/>
              </a:spcAft>
              <a:buClr>
                <a:srgbClr val="000000"/>
              </a:buClr>
              <a:buSzPts val="1600"/>
              <a:buFont typeface="Arial"/>
              <a:buChar char="•"/>
              <a:tabLst/>
              <a:defRPr/>
            </a:pPr>
            <a:r>
              <a:rPr kumimoji="0" lang="en-US" sz="1600" b="0" i="0" u="none" strike="noStrike" kern="0" cap="none" spc="0" normalizeH="0" baseline="0" noProof="0">
                <a:ln>
                  <a:noFill/>
                </a:ln>
                <a:solidFill>
                  <a:srgbClr val="000000"/>
                </a:solidFill>
                <a:effectLst/>
                <a:uLnTx/>
                <a:uFillTx/>
                <a:latin typeface="Calibri"/>
                <a:ea typeface="Calibri"/>
                <a:cs typeface="Calibri"/>
                <a:sym typeface="Calibri"/>
              </a:rPr>
              <a:t>Create application logic</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285593" marR="0" lvl="0" indent="-285593" algn="l" defTabSz="914400" rtl="0" eaLnBrk="1" fontAlgn="auto" latinLnBrk="0" hangingPunct="1">
              <a:lnSpc>
                <a:spcPct val="100000"/>
              </a:lnSpc>
              <a:spcBef>
                <a:spcPts val="0"/>
              </a:spcBef>
              <a:spcAft>
                <a:spcPts val="0"/>
              </a:spcAft>
              <a:buClr>
                <a:srgbClr val="000000"/>
              </a:buClr>
              <a:buSzPts val="1600"/>
              <a:buFont typeface="Arial"/>
              <a:buChar char="•"/>
              <a:tabLst/>
              <a:defRPr/>
            </a:pPr>
            <a:r>
              <a:rPr kumimoji="0" lang="en-US" sz="1600" b="0" i="0" u="none" strike="noStrike" kern="0" cap="none" spc="0" normalizeH="0" baseline="0" noProof="0">
                <a:ln>
                  <a:noFill/>
                </a:ln>
                <a:solidFill>
                  <a:srgbClr val="000000"/>
                </a:solidFill>
                <a:effectLst/>
                <a:uLnTx/>
                <a:uFillTx/>
                <a:latin typeface="Calibri"/>
                <a:ea typeface="Calibri"/>
                <a:cs typeface="Calibri"/>
                <a:sym typeface="Calibri"/>
              </a:rPr>
              <a:t>Insert, update, delete, validate, select data</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285593" marR="0" lvl="0" indent="-285593" algn="l" defTabSz="914400" rtl="0" eaLnBrk="1" fontAlgn="auto" latinLnBrk="0" hangingPunct="1">
              <a:lnSpc>
                <a:spcPct val="100000"/>
              </a:lnSpc>
              <a:spcBef>
                <a:spcPts val="0"/>
              </a:spcBef>
              <a:spcAft>
                <a:spcPts val="0"/>
              </a:spcAft>
              <a:buClr>
                <a:srgbClr val="000000"/>
              </a:buClr>
              <a:buSzPts val="1600"/>
              <a:buFont typeface="Arial"/>
              <a:buChar char="•"/>
              <a:tabLst/>
              <a:defRPr/>
            </a:pPr>
            <a:r>
              <a:rPr kumimoji="0" lang="en-US" sz="1600" b="0" i="0" u="none" strike="noStrike" kern="0" cap="none" spc="0" normalizeH="0" baseline="0" noProof="0">
                <a:ln>
                  <a:noFill/>
                </a:ln>
                <a:solidFill>
                  <a:srgbClr val="000000"/>
                </a:solidFill>
                <a:effectLst/>
                <a:uLnTx/>
                <a:uFillTx/>
                <a:latin typeface="Calibri"/>
                <a:ea typeface="Calibri"/>
                <a:cs typeface="Calibri"/>
                <a:sym typeface="Calibri"/>
              </a:rPr>
              <a:t>Perform validations</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285593" marR="0" lvl="0" indent="-285593" algn="l" defTabSz="914400" rtl="0" eaLnBrk="1" fontAlgn="auto" latinLnBrk="0" hangingPunct="1">
              <a:lnSpc>
                <a:spcPct val="100000"/>
              </a:lnSpc>
              <a:spcBef>
                <a:spcPts val="0"/>
              </a:spcBef>
              <a:spcAft>
                <a:spcPts val="0"/>
              </a:spcAft>
              <a:buClr>
                <a:srgbClr val="000000"/>
              </a:buClr>
              <a:buSzPts val="1600"/>
              <a:buFont typeface="Arial"/>
              <a:buChar char="•"/>
              <a:tabLst/>
              <a:defRPr/>
            </a:pPr>
            <a:r>
              <a:rPr kumimoji="0" lang="en-US" sz="1600" b="0" i="0" u="none" strike="noStrike" kern="0" cap="none" spc="0" normalizeH="0" baseline="0" noProof="0">
                <a:ln>
                  <a:noFill/>
                </a:ln>
                <a:solidFill>
                  <a:srgbClr val="000000"/>
                </a:solidFill>
                <a:effectLst/>
                <a:uLnTx/>
                <a:uFillTx/>
                <a:latin typeface="Calibri"/>
                <a:ea typeface="Calibri"/>
                <a:cs typeface="Calibri"/>
                <a:sym typeface="Calibri"/>
              </a:rPr>
              <a:t>Check customizing</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285593" marR="0" lvl="0" indent="-285593" algn="l" defTabSz="914400" rtl="0" eaLnBrk="1" fontAlgn="auto" latinLnBrk="0" hangingPunct="1">
              <a:lnSpc>
                <a:spcPct val="100000"/>
              </a:lnSpc>
              <a:spcBef>
                <a:spcPts val="0"/>
              </a:spcBef>
              <a:spcAft>
                <a:spcPts val="0"/>
              </a:spcAft>
              <a:buClr>
                <a:srgbClr val="000000"/>
              </a:buClr>
              <a:buSzPts val="1600"/>
              <a:buFont typeface="Arial"/>
              <a:buChar char="•"/>
              <a:tabLst/>
              <a:defRPr/>
            </a:pPr>
            <a:r>
              <a:rPr kumimoji="0" lang="en-US" sz="1600" b="0" i="0" u="none" strike="noStrike" kern="0" cap="none" spc="0" normalizeH="0" baseline="0" noProof="0">
                <a:ln>
                  <a:noFill/>
                </a:ln>
                <a:solidFill>
                  <a:srgbClr val="000000"/>
                </a:solidFill>
                <a:effectLst/>
                <a:uLnTx/>
                <a:uFillTx/>
                <a:latin typeface="Calibri"/>
                <a:ea typeface="Calibri"/>
                <a:cs typeface="Calibri"/>
                <a:sym typeface="Calibri"/>
              </a:rPr>
              <a:t>Handle locks</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23" name="Google Shape;1123;p40"/>
          <p:cNvSpPr/>
          <p:nvPr/>
        </p:nvSpPr>
        <p:spPr>
          <a:xfrm>
            <a:off x="9351660" y="3762966"/>
            <a:ext cx="2740999" cy="2123017"/>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798" b="1" i="0" u="none" strike="noStrike" kern="0" cap="none" spc="0" normalizeH="0" baseline="0" noProof="0">
                <a:ln>
                  <a:noFill/>
                </a:ln>
                <a:solidFill>
                  <a:srgbClr val="000000"/>
                </a:solidFill>
                <a:effectLst/>
                <a:uLnTx/>
                <a:uFillTx/>
                <a:latin typeface="Calibri"/>
                <a:ea typeface="Calibri"/>
                <a:cs typeface="Calibri"/>
                <a:sym typeface="Calibri"/>
              </a:rPr>
              <a:t>Challenges</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798" b="0" i="0" u="none" strike="noStrike" kern="0" cap="none" spc="0" normalizeH="0" baseline="0" noProof="0">
              <a:ln>
                <a:noFill/>
              </a:ln>
              <a:solidFill>
                <a:srgbClr val="000000"/>
              </a:solidFill>
              <a:effectLst/>
              <a:uLnTx/>
              <a:uFillTx/>
              <a:latin typeface="Calibri"/>
              <a:ea typeface="Calibri"/>
              <a:cs typeface="Calibri"/>
              <a:sym typeface="Calibri"/>
            </a:endParaRPr>
          </a:p>
          <a:p>
            <a:pPr marL="285593" marR="0" lvl="0" indent="-285593" algn="l" defTabSz="914400" rtl="0" eaLnBrk="1" fontAlgn="auto" latinLnBrk="0" hangingPunct="1">
              <a:lnSpc>
                <a:spcPct val="100000"/>
              </a:lnSpc>
              <a:spcBef>
                <a:spcPts val="0"/>
              </a:spcBef>
              <a:spcAft>
                <a:spcPts val="0"/>
              </a:spcAft>
              <a:buClr>
                <a:srgbClr val="000000"/>
              </a:buClr>
              <a:buSzPts val="1600"/>
              <a:buFont typeface="Arial"/>
              <a:buChar char="•"/>
              <a:tabLst/>
              <a:defRPr/>
            </a:pPr>
            <a:r>
              <a:rPr kumimoji="0" lang="en-US" sz="1600" b="0" i="0" u="none" strike="noStrike" kern="0" cap="none" spc="0" normalizeH="0" baseline="0" noProof="0">
                <a:ln>
                  <a:noFill/>
                </a:ln>
                <a:solidFill>
                  <a:srgbClr val="000000"/>
                </a:solidFill>
                <a:effectLst/>
                <a:uLnTx/>
                <a:uFillTx/>
                <a:latin typeface="Calibri"/>
                <a:ea typeface="Calibri"/>
                <a:cs typeface="Calibri"/>
                <a:sym typeface="Calibri"/>
              </a:rPr>
              <a:t>Thinks differently</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285593" marR="0" lvl="0" indent="-285593" algn="l" defTabSz="914400" rtl="0" eaLnBrk="1" fontAlgn="auto" latinLnBrk="0" hangingPunct="1">
              <a:lnSpc>
                <a:spcPct val="100000"/>
              </a:lnSpc>
              <a:spcBef>
                <a:spcPts val="0"/>
              </a:spcBef>
              <a:spcAft>
                <a:spcPts val="0"/>
              </a:spcAft>
              <a:buClr>
                <a:srgbClr val="000000"/>
              </a:buClr>
              <a:buSzPts val="1600"/>
              <a:buFont typeface="Arial"/>
              <a:buChar char="•"/>
              <a:tabLst/>
              <a:defRPr/>
            </a:pPr>
            <a:r>
              <a:rPr kumimoji="0" lang="en-US" sz="1600" b="0" i="0" u="none" strike="noStrike" kern="0" cap="none" spc="0" normalizeH="0" baseline="0" noProof="0">
                <a:ln>
                  <a:noFill/>
                </a:ln>
                <a:solidFill>
                  <a:srgbClr val="000000"/>
                </a:solidFill>
                <a:effectLst/>
                <a:uLnTx/>
                <a:uFillTx/>
                <a:latin typeface="Calibri"/>
                <a:ea typeface="Calibri"/>
                <a:cs typeface="Calibri"/>
                <a:sym typeface="Calibri"/>
              </a:rPr>
              <a:t>Adapt application code</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285593" marR="0" lvl="0" indent="-285593" algn="l" defTabSz="914400" rtl="0" eaLnBrk="1" fontAlgn="auto" latinLnBrk="0" hangingPunct="1">
              <a:lnSpc>
                <a:spcPct val="100000"/>
              </a:lnSpc>
              <a:spcBef>
                <a:spcPts val="0"/>
              </a:spcBef>
              <a:spcAft>
                <a:spcPts val="0"/>
              </a:spcAft>
              <a:buClr>
                <a:srgbClr val="000000"/>
              </a:buClr>
              <a:buSzPts val="1600"/>
              <a:buFont typeface="Arial"/>
              <a:buChar char="•"/>
              <a:tabLst/>
              <a:defRPr/>
            </a:pPr>
            <a:r>
              <a:rPr kumimoji="0" lang="en-US" sz="1600" b="0" i="0" u="none" strike="noStrike" kern="0" cap="none" spc="0" normalizeH="0" baseline="0" noProof="0">
                <a:ln>
                  <a:noFill/>
                </a:ln>
                <a:solidFill>
                  <a:srgbClr val="000000"/>
                </a:solidFill>
                <a:effectLst/>
                <a:uLnTx/>
                <a:uFillTx/>
                <a:latin typeface="Calibri"/>
                <a:ea typeface="Calibri"/>
                <a:cs typeface="Calibri"/>
                <a:sym typeface="Calibri"/>
              </a:rPr>
              <a:t>High maintenance</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285593" marR="0" lvl="0" indent="-285593" algn="l" defTabSz="914400" rtl="0" eaLnBrk="1" fontAlgn="auto" latinLnBrk="0" hangingPunct="1">
              <a:lnSpc>
                <a:spcPct val="100000"/>
              </a:lnSpc>
              <a:spcBef>
                <a:spcPts val="0"/>
              </a:spcBef>
              <a:spcAft>
                <a:spcPts val="0"/>
              </a:spcAft>
              <a:buClr>
                <a:srgbClr val="000000"/>
              </a:buClr>
              <a:buSzPts val="1600"/>
              <a:buFont typeface="Arial"/>
              <a:buChar char="•"/>
              <a:tabLst/>
              <a:defRPr/>
            </a:pPr>
            <a:r>
              <a:rPr kumimoji="0" lang="en-US" sz="1600" b="0" i="0" u="none" strike="noStrike" kern="0" cap="none" spc="0" normalizeH="0" baseline="0" noProof="0">
                <a:ln>
                  <a:noFill/>
                </a:ln>
                <a:solidFill>
                  <a:srgbClr val="000000"/>
                </a:solidFill>
                <a:effectLst/>
                <a:uLnTx/>
                <a:uFillTx/>
                <a:latin typeface="Calibri"/>
                <a:ea typeface="Calibri"/>
                <a:cs typeface="Calibri"/>
                <a:sym typeface="Calibri"/>
              </a:rPr>
              <a:t>No standardization</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285593" marR="0" lvl="0" indent="-285593" algn="l" defTabSz="914400" rtl="0" eaLnBrk="1" fontAlgn="auto" latinLnBrk="0" hangingPunct="1">
              <a:lnSpc>
                <a:spcPct val="100000"/>
              </a:lnSpc>
              <a:spcBef>
                <a:spcPts val="0"/>
              </a:spcBef>
              <a:spcAft>
                <a:spcPts val="0"/>
              </a:spcAft>
              <a:buClr>
                <a:srgbClr val="000000"/>
              </a:buClr>
              <a:buSzPts val="1600"/>
              <a:buFont typeface="Arial"/>
              <a:buChar char="•"/>
              <a:tabLst/>
              <a:defRPr/>
            </a:pPr>
            <a:r>
              <a:rPr kumimoji="0" lang="en-US" sz="1600" b="0" i="0" u="none" strike="noStrike" kern="0" cap="none" spc="0" normalizeH="0" baseline="0" noProof="0">
                <a:ln>
                  <a:noFill/>
                </a:ln>
                <a:solidFill>
                  <a:srgbClr val="000000"/>
                </a:solidFill>
                <a:effectLst/>
                <a:uLnTx/>
                <a:uFillTx/>
                <a:latin typeface="Calibri"/>
                <a:ea typeface="Calibri"/>
                <a:cs typeface="Calibri"/>
                <a:sym typeface="Calibri"/>
              </a:rPr>
              <a:t>Different coding practices</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285593" marR="0" lvl="0" indent="-285593" algn="l" defTabSz="914400" rtl="0" eaLnBrk="1" fontAlgn="auto" latinLnBrk="0" hangingPunct="1">
              <a:lnSpc>
                <a:spcPct val="100000"/>
              </a:lnSpc>
              <a:spcBef>
                <a:spcPts val="0"/>
              </a:spcBef>
              <a:spcAft>
                <a:spcPts val="0"/>
              </a:spcAft>
              <a:buClr>
                <a:srgbClr val="000000"/>
              </a:buClr>
              <a:buSzPts val="1600"/>
              <a:buFont typeface="Arial"/>
              <a:buChar char="•"/>
              <a:tabLst/>
              <a:defRPr/>
            </a:pPr>
            <a:r>
              <a:rPr kumimoji="0" lang="en-US" sz="1600" b="0" i="0" u="none" strike="noStrike" kern="0" cap="none" spc="0" normalizeH="0" baseline="0" noProof="0">
                <a:ln>
                  <a:noFill/>
                </a:ln>
                <a:solidFill>
                  <a:srgbClr val="000000"/>
                </a:solidFill>
                <a:effectLst/>
                <a:uLnTx/>
                <a:uFillTx/>
                <a:latin typeface="Calibri"/>
                <a:ea typeface="Calibri"/>
                <a:cs typeface="Calibri"/>
                <a:sym typeface="Calibri"/>
              </a:rPr>
              <a:t>Lack of standard</a:t>
            </a:r>
            <a:endParaRPr kumimoji="0" sz="1798"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3" name="Google Shape;552;p2"/>
          <p:cNvSpPr txBox="1"/>
          <p:nvPr/>
        </p:nvSpPr>
        <p:spPr>
          <a:xfrm>
            <a:off x="9527526" y="6551489"/>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75C042"/>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75C042"/>
              </a:solidFill>
              <a:effectLst/>
              <a:uLnTx/>
              <a:uFillTx/>
              <a:latin typeface="Cambria" panose="02040503050406030204" pitchFamily="18" charset="0"/>
              <a:ea typeface="Cambria" panose="02040503050406030204" pitchFamily="18" charset="0"/>
              <a:cs typeface="Corben"/>
              <a:sym typeface="Corben"/>
            </a:endParaRPr>
          </a:p>
        </p:txBody>
      </p:sp>
      <p:pic>
        <p:nvPicPr>
          <p:cNvPr id="34"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98"/>
                                        </p:tgtEl>
                                        <p:attrNameLst>
                                          <p:attrName>style.visibility</p:attrName>
                                        </p:attrNameLst>
                                      </p:cBhvr>
                                      <p:to>
                                        <p:strVal val="visible"/>
                                      </p:to>
                                    </p:set>
                                    <p:anim calcmode="lin" valueType="num">
                                      <p:cBhvr additive="base">
                                        <p:cTn id="7" dur="500"/>
                                        <p:tgtEl>
                                          <p:spTgt spid="1098"/>
                                        </p:tgtEl>
                                        <p:attrNameLst>
                                          <p:attrName>ppt_y</p:attrName>
                                        </p:attrNameLst>
                                      </p:cBhvr>
                                      <p:tavLst>
                                        <p:tav tm="0">
                                          <p:val>
                                            <p:strVal val="#ppt_y+1"/>
                                          </p:val>
                                        </p:tav>
                                        <p:tav tm="100000">
                                          <p:val>
                                            <p:strVal val="#ppt_y"/>
                                          </p:val>
                                        </p:tav>
                                      </p:tavLst>
                                    </p:anim>
                                  </p:childTnLst>
                                </p:cTn>
                              </p:par>
                              <p:par>
                                <p:cTn id="8" presetID="2" presetClass="entr" presetSubtype="4" fill="hold" nodeType="withEffect">
                                  <p:stCondLst>
                                    <p:cond delay="0"/>
                                  </p:stCondLst>
                                  <p:childTnLst>
                                    <p:set>
                                      <p:cBhvr>
                                        <p:cTn id="9" dur="1" fill="hold">
                                          <p:stCondLst>
                                            <p:cond delay="0"/>
                                          </p:stCondLst>
                                        </p:cTn>
                                        <p:tgtEl>
                                          <p:spTgt spid="1099"/>
                                        </p:tgtEl>
                                        <p:attrNameLst>
                                          <p:attrName>style.visibility</p:attrName>
                                        </p:attrNameLst>
                                      </p:cBhvr>
                                      <p:to>
                                        <p:strVal val="visible"/>
                                      </p:to>
                                    </p:set>
                                    <p:anim calcmode="lin" valueType="num">
                                      <p:cBhvr additive="base">
                                        <p:cTn id="10" dur="500"/>
                                        <p:tgtEl>
                                          <p:spTgt spid="1099"/>
                                        </p:tgtEl>
                                        <p:attrNameLst>
                                          <p:attrName>ppt_y</p:attrName>
                                        </p:attrNameLst>
                                      </p:cBhvr>
                                      <p:tavLst>
                                        <p:tav tm="0">
                                          <p:val>
                                            <p:strVal val="#ppt_y+1"/>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1100"/>
                                        </p:tgtEl>
                                        <p:attrNameLst>
                                          <p:attrName>style.visibility</p:attrName>
                                        </p:attrNameLst>
                                      </p:cBhvr>
                                      <p:to>
                                        <p:strVal val="visible"/>
                                      </p:to>
                                    </p:set>
                                    <p:anim calcmode="lin" valueType="num">
                                      <p:cBhvr additive="base">
                                        <p:cTn id="15" dur="500"/>
                                        <p:tgtEl>
                                          <p:spTgt spid="1100"/>
                                        </p:tgtEl>
                                        <p:attrNameLst>
                                          <p:attrName>ppt_y</p:attrName>
                                        </p:attrNameLst>
                                      </p:cBhvr>
                                      <p:tavLst>
                                        <p:tav tm="0">
                                          <p:val>
                                            <p:strVal val="#ppt_y+1"/>
                                          </p:val>
                                        </p:tav>
                                        <p:tav tm="100000">
                                          <p:val>
                                            <p:strVal val="#ppt_y"/>
                                          </p:val>
                                        </p:tav>
                                      </p:tavLst>
                                    </p:anim>
                                  </p:childTnLst>
                                </p:cTn>
                              </p:par>
                              <p:par>
                                <p:cTn id="16" presetID="2" presetClass="entr" presetSubtype="4" fill="hold" nodeType="withEffect">
                                  <p:stCondLst>
                                    <p:cond delay="0"/>
                                  </p:stCondLst>
                                  <p:childTnLst>
                                    <p:set>
                                      <p:cBhvr>
                                        <p:cTn id="17" dur="1" fill="hold">
                                          <p:stCondLst>
                                            <p:cond delay="0"/>
                                          </p:stCondLst>
                                        </p:cTn>
                                        <p:tgtEl>
                                          <p:spTgt spid="1101"/>
                                        </p:tgtEl>
                                        <p:attrNameLst>
                                          <p:attrName>style.visibility</p:attrName>
                                        </p:attrNameLst>
                                      </p:cBhvr>
                                      <p:to>
                                        <p:strVal val="visible"/>
                                      </p:to>
                                    </p:set>
                                    <p:anim calcmode="lin" valueType="num">
                                      <p:cBhvr additive="base">
                                        <p:cTn id="18" dur="500"/>
                                        <p:tgtEl>
                                          <p:spTgt spid="1101"/>
                                        </p:tgtEl>
                                        <p:attrNameLst>
                                          <p:attrName>ppt_y</p:attrName>
                                        </p:attrNameLst>
                                      </p:cBhvr>
                                      <p:tavLst>
                                        <p:tav tm="0">
                                          <p:val>
                                            <p:strVal val="#ppt_y+1"/>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0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0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0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10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10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10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10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109"/>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110"/>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111"/>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112"/>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113"/>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114"/>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115"/>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1116"/>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1117"/>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1118"/>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1119"/>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1120"/>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1121"/>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23" presetClass="entr" presetSubtype="16" fill="hold" nodeType="clickEffect">
                                  <p:stCondLst>
                                    <p:cond delay="0"/>
                                  </p:stCondLst>
                                  <p:childTnLst>
                                    <p:set>
                                      <p:cBhvr>
                                        <p:cTn id="82" dur="1" fill="hold">
                                          <p:stCondLst>
                                            <p:cond delay="0"/>
                                          </p:stCondLst>
                                        </p:cTn>
                                        <p:tgtEl>
                                          <p:spTgt spid="1122"/>
                                        </p:tgtEl>
                                        <p:attrNameLst>
                                          <p:attrName>style.visibility</p:attrName>
                                        </p:attrNameLst>
                                      </p:cBhvr>
                                      <p:to>
                                        <p:strVal val="visible"/>
                                      </p:to>
                                    </p:set>
                                    <p:anim calcmode="lin" valueType="num">
                                      <p:cBhvr additive="base">
                                        <p:cTn id="83" dur="500"/>
                                        <p:tgtEl>
                                          <p:spTgt spid="1122"/>
                                        </p:tgtEl>
                                        <p:attrNameLst>
                                          <p:attrName>ppt_w</p:attrName>
                                        </p:attrNameLst>
                                      </p:cBhvr>
                                      <p:tavLst>
                                        <p:tav tm="0">
                                          <p:val>
                                            <p:strVal val="0"/>
                                          </p:val>
                                        </p:tav>
                                        <p:tav tm="100000">
                                          <p:val>
                                            <p:strVal val="#ppt_w"/>
                                          </p:val>
                                        </p:tav>
                                      </p:tavLst>
                                    </p:anim>
                                    <p:anim calcmode="lin" valueType="num">
                                      <p:cBhvr additive="base">
                                        <p:cTn id="84" dur="500"/>
                                        <p:tgtEl>
                                          <p:spTgt spid="1122"/>
                                        </p:tgtEl>
                                        <p:attrNameLst>
                                          <p:attrName>ppt_h</p:attrName>
                                        </p:attrNameLst>
                                      </p:cBhvr>
                                      <p:tavLst>
                                        <p:tav tm="0">
                                          <p:val>
                                            <p:strVal val="0"/>
                                          </p:val>
                                        </p:tav>
                                        <p:tav tm="100000">
                                          <p:val>
                                            <p:strVal val="#ppt_h"/>
                                          </p:val>
                                        </p:tav>
                                      </p:tavLst>
                                    </p:anim>
                                  </p:childTnLst>
                                </p:cTn>
                              </p:par>
                            </p:childTnLst>
                          </p:cTn>
                        </p:par>
                      </p:childTnLst>
                    </p:cTn>
                  </p:par>
                  <p:par>
                    <p:cTn id="85" fill="hold">
                      <p:stCondLst>
                        <p:cond delay="indefinite"/>
                      </p:stCondLst>
                      <p:childTnLst>
                        <p:par>
                          <p:cTn id="86" fill="hold">
                            <p:stCondLst>
                              <p:cond delay="0"/>
                            </p:stCondLst>
                            <p:childTnLst>
                              <p:par>
                                <p:cTn id="87" presetID="23" presetClass="entr" presetSubtype="16" fill="hold" nodeType="clickEffect">
                                  <p:stCondLst>
                                    <p:cond delay="0"/>
                                  </p:stCondLst>
                                  <p:childTnLst>
                                    <p:set>
                                      <p:cBhvr>
                                        <p:cTn id="88" dur="1" fill="hold">
                                          <p:stCondLst>
                                            <p:cond delay="0"/>
                                          </p:stCondLst>
                                        </p:cTn>
                                        <p:tgtEl>
                                          <p:spTgt spid="1123"/>
                                        </p:tgtEl>
                                        <p:attrNameLst>
                                          <p:attrName>style.visibility</p:attrName>
                                        </p:attrNameLst>
                                      </p:cBhvr>
                                      <p:to>
                                        <p:strVal val="visible"/>
                                      </p:to>
                                    </p:set>
                                    <p:anim calcmode="lin" valueType="num">
                                      <p:cBhvr additive="base">
                                        <p:cTn id="89" dur="500"/>
                                        <p:tgtEl>
                                          <p:spTgt spid="1123"/>
                                        </p:tgtEl>
                                        <p:attrNameLst>
                                          <p:attrName>ppt_w</p:attrName>
                                        </p:attrNameLst>
                                      </p:cBhvr>
                                      <p:tavLst>
                                        <p:tav tm="0">
                                          <p:val>
                                            <p:strVal val="0"/>
                                          </p:val>
                                        </p:tav>
                                        <p:tav tm="100000">
                                          <p:val>
                                            <p:strVal val="#ppt_w"/>
                                          </p:val>
                                        </p:tav>
                                      </p:tavLst>
                                    </p:anim>
                                    <p:anim calcmode="lin" valueType="num">
                                      <p:cBhvr additive="base">
                                        <p:cTn id="90" dur="500"/>
                                        <p:tgtEl>
                                          <p:spTgt spid="1123"/>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27"/>
        <p:cNvGrpSpPr/>
        <p:nvPr/>
      </p:nvGrpSpPr>
      <p:grpSpPr>
        <a:xfrm>
          <a:off x="0" y="0"/>
          <a:ext cx="0" cy="0"/>
          <a:chOff x="0" y="0"/>
          <a:chExt cx="0" cy="0"/>
        </a:xfrm>
      </p:grpSpPr>
      <p:pic>
        <p:nvPicPr>
          <p:cNvPr id="1128" name="Google Shape;1128;p41" descr="Evolution of the ABAP Programming Model | SAP Blogs"/>
          <p:cNvPicPr preferRelativeResize="0"/>
          <p:nvPr/>
        </p:nvPicPr>
        <p:blipFill rotWithShape="1">
          <a:blip r:embed="rId3">
            <a:alphaModFix/>
          </a:blip>
          <a:srcRect t="10345" b="4325"/>
          <a:stretch/>
        </p:blipFill>
        <p:spPr>
          <a:xfrm>
            <a:off x="618692" y="1269322"/>
            <a:ext cx="10874914" cy="5111237"/>
          </a:xfrm>
          <a:prstGeom prst="rect">
            <a:avLst/>
          </a:prstGeom>
          <a:noFill/>
          <a:ln>
            <a:noFill/>
          </a:ln>
        </p:spPr>
      </p:pic>
      <p:sp>
        <p:nvSpPr>
          <p:cNvPr id="1129" name="Google Shape;1129;p41"/>
          <p:cNvSpPr txBox="1">
            <a:spLocks noGrp="1"/>
          </p:cNvSpPr>
          <p:nvPr>
            <p:ph type="title"/>
          </p:nvPr>
        </p:nvSpPr>
        <p:spPr>
          <a:xfrm>
            <a:off x="191296" y="261474"/>
            <a:ext cx="10967086" cy="710896"/>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300"/>
              <a:buFont typeface="Corben"/>
              <a:buNone/>
            </a:pPr>
            <a:r>
              <a:rPr lang="en-US" sz="3600" dirty="0">
                <a:solidFill>
                  <a:srgbClr val="FFC000"/>
                </a:solidFill>
                <a:latin typeface="Cooper Black" panose="0208090404030B020404" pitchFamily="18" charset="0"/>
                <a:ea typeface="Corben"/>
                <a:cs typeface="Corben"/>
                <a:sym typeface="Corben"/>
              </a:rPr>
              <a:t>Evolution of ABAP Programming Model</a:t>
            </a:r>
            <a:endParaRPr sz="3600" dirty="0">
              <a:solidFill>
                <a:srgbClr val="FFC000"/>
              </a:solidFill>
              <a:latin typeface="Cooper Black" panose="0208090404030B020404" pitchFamily="18" charset="0"/>
            </a:endParaRPr>
          </a:p>
        </p:txBody>
      </p:sp>
      <p:sp>
        <p:nvSpPr>
          <p:cNvPr id="6" name="Google Shape;552;p2"/>
          <p:cNvSpPr txBox="1"/>
          <p:nvPr/>
        </p:nvSpPr>
        <p:spPr>
          <a:xfrm>
            <a:off x="9527526" y="6551489"/>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75C042"/>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75C042"/>
              </a:solidFill>
              <a:effectLst/>
              <a:uLnTx/>
              <a:uFillTx/>
              <a:latin typeface="Cambria" panose="02040503050406030204" pitchFamily="18" charset="0"/>
              <a:ea typeface="Cambria" panose="02040503050406030204" pitchFamily="18" charset="0"/>
              <a:cs typeface="Corben"/>
              <a:sym typeface="Corben"/>
            </a:endParaRPr>
          </a:p>
        </p:txBody>
      </p:sp>
      <p:pic>
        <p:nvPicPr>
          <p:cNvPr id="7"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128"/>
                                        </p:tgtEl>
                                        <p:attrNameLst>
                                          <p:attrName>style.visibility</p:attrName>
                                        </p:attrNameLst>
                                      </p:cBhvr>
                                      <p:to>
                                        <p:strVal val="visible"/>
                                      </p:to>
                                    </p:set>
                                    <p:animEffect transition="in" filter="barn(inVertical)">
                                      <p:cBhvr>
                                        <p:cTn id="7" dur="500"/>
                                        <p:tgtEl>
                                          <p:spTgt spid="11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35"/>
        <p:cNvGrpSpPr/>
        <p:nvPr/>
      </p:nvGrpSpPr>
      <p:grpSpPr>
        <a:xfrm>
          <a:off x="0" y="0"/>
          <a:ext cx="0" cy="0"/>
          <a:chOff x="0" y="0"/>
          <a:chExt cx="0" cy="0"/>
        </a:xfrm>
      </p:grpSpPr>
      <p:sp>
        <p:nvSpPr>
          <p:cNvPr id="1136" name="Google Shape;1136;p42"/>
          <p:cNvSpPr txBox="1">
            <a:spLocks noGrp="1"/>
          </p:cNvSpPr>
          <p:nvPr>
            <p:ph type="title"/>
          </p:nvPr>
        </p:nvSpPr>
        <p:spPr>
          <a:xfrm>
            <a:off x="16385" y="894"/>
            <a:ext cx="10967086" cy="710896"/>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3500"/>
              <a:buFont typeface="Corben"/>
              <a:buNone/>
            </a:pPr>
            <a:r>
              <a:rPr lang="en-US" dirty="0">
                <a:solidFill>
                  <a:srgbClr val="FFC000"/>
                </a:solidFill>
                <a:latin typeface="Cooper Black" panose="0208090404030B020404" pitchFamily="18" charset="0"/>
                <a:ea typeface="Corben"/>
                <a:cs typeface="Corben"/>
                <a:sym typeface="Corben"/>
              </a:rPr>
              <a:t>Restful ABAP Programming</a:t>
            </a:r>
            <a:endParaRPr dirty="0">
              <a:solidFill>
                <a:srgbClr val="FFC000"/>
              </a:solidFill>
              <a:latin typeface="Cooper Black" panose="0208090404030B020404" pitchFamily="18" charset="0"/>
            </a:endParaRPr>
          </a:p>
        </p:txBody>
      </p:sp>
      <p:pic>
        <p:nvPicPr>
          <p:cNvPr id="1139" name="Google Shape;1139;p42" descr="C:\Users\Anubhav\AppData\Local\Temp\SNAGHTMLb41d92c.PNG"/>
          <p:cNvPicPr preferRelativeResize="0"/>
          <p:nvPr/>
        </p:nvPicPr>
        <p:blipFill rotWithShape="1">
          <a:blip r:embed="rId3">
            <a:alphaModFix/>
          </a:blip>
          <a:srcRect/>
          <a:stretch/>
        </p:blipFill>
        <p:spPr>
          <a:xfrm>
            <a:off x="263283" y="699897"/>
            <a:ext cx="10657639" cy="5882661"/>
          </a:xfrm>
          <a:prstGeom prst="rect">
            <a:avLst/>
          </a:prstGeom>
          <a:noFill/>
          <a:ln>
            <a:noFill/>
          </a:ln>
        </p:spPr>
      </p:pic>
      <p:sp>
        <p:nvSpPr>
          <p:cNvPr id="6" name="Google Shape;552;p2"/>
          <p:cNvSpPr txBox="1"/>
          <p:nvPr/>
        </p:nvSpPr>
        <p:spPr>
          <a:xfrm>
            <a:off x="9527526" y="6551489"/>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75C042"/>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75C042"/>
              </a:solidFill>
              <a:effectLst/>
              <a:uLnTx/>
              <a:uFillTx/>
              <a:latin typeface="Cambria" panose="02040503050406030204" pitchFamily="18" charset="0"/>
              <a:ea typeface="Cambria" panose="02040503050406030204" pitchFamily="18" charset="0"/>
              <a:cs typeface="Corben"/>
              <a:sym typeface="Corben"/>
            </a:endParaRPr>
          </a:p>
        </p:txBody>
      </p:sp>
      <p:pic>
        <p:nvPicPr>
          <p:cNvPr id="7"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139"/>
                                        </p:tgtEl>
                                        <p:attrNameLst>
                                          <p:attrName>style.visibility</p:attrName>
                                        </p:attrNameLst>
                                      </p:cBhvr>
                                      <p:to>
                                        <p:strVal val="visible"/>
                                      </p:to>
                                    </p:set>
                                    <p:animEffect transition="in" filter="barn(inVertical)">
                                      <p:cBhvr>
                                        <p:cTn id="7" dur="500"/>
                                        <p:tgtEl>
                                          <p:spTgt spid="11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SlideModel - Sustainablity Strategy">
      <a:dk1>
        <a:srgbClr val="433835"/>
      </a:dk1>
      <a:lt1>
        <a:srgbClr val="FFFFFF"/>
      </a:lt1>
      <a:dk2>
        <a:srgbClr val="070707"/>
      </a:dk2>
      <a:lt2>
        <a:srgbClr val="FFFFFF"/>
      </a:lt2>
      <a:accent1>
        <a:srgbClr val="75C042"/>
      </a:accent1>
      <a:accent2>
        <a:srgbClr val="F0F6FB"/>
      </a:accent2>
      <a:accent3>
        <a:srgbClr val="243769"/>
      </a:accent3>
      <a:accent4>
        <a:srgbClr val="8FBBE1"/>
      </a:accent4>
      <a:accent5>
        <a:srgbClr val="E3F2D9"/>
      </a:accent5>
      <a:accent6>
        <a:srgbClr val="002060"/>
      </a:accent6>
      <a:hlink>
        <a:srgbClr val="FCD7DB"/>
      </a:hlink>
      <a:folHlink>
        <a:srgbClr val="F0E9E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2_Office Theme">
  <a:themeElements>
    <a:clrScheme name="Custom 76">
      <a:dk1>
        <a:srgbClr val="000000"/>
      </a:dk1>
      <a:lt1>
        <a:srgbClr val="FFFFFF"/>
      </a:lt1>
      <a:dk2>
        <a:srgbClr val="1F497D"/>
      </a:dk2>
      <a:lt2>
        <a:srgbClr val="EEECE1"/>
      </a:lt2>
      <a:accent1>
        <a:srgbClr val="BDBDBD"/>
      </a:accent1>
      <a:accent2>
        <a:srgbClr val="98C536"/>
      </a:accent2>
      <a:accent3>
        <a:srgbClr val="6D6D6D"/>
      </a:accent3>
      <a:accent4>
        <a:srgbClr val="1767AC"/>
      </a:accent4>
      <a:accent5>
        <a:srgbClr val="E5E6E8"/>
      </a:accent5>
      <a:accent6>
        <a:srgbClr val="99C274"/>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3_Office Theme">
  <a:themeElements>
    <a:clrScheme name="Custom 618">
      <a:dk1>
        <a:sysClr val="windowText" lastClr="000000"/>
      </a:dk1>
      <a:lt1>
        <a:sysClr val="window" lastClr="FFFFFF"/>
      </a:lt1>
      <a:dk2>
        <a:srgbClr val="1F497D"/>
      </a:dk2>
      <a:lt2>
        <a:srgbClr val="EEECE1"/>
      </a:lt2>
      <a:accent1>
        <a:srgbClr val="151C2B"/>
      </a:accent1>
      <a:accent2>
        <a:srgbClr val="CAC4F7"/>
      </a:accent2>
      <a:accent3>
        <a:srgbClr val="1C21E4"/>
      </a:accent3>
      <a:accent4>
        <a:srgbClr val="5FB7A2"/>
      </a:accent4>
      <a:accent5>
        <a:srgbClr val="3081AC"/>
      </a:accent5>
      <a:accent6>
        <a:srgbClr val="A5A5A5"/>
      </a:accent6>
      <a:hlink>
        <a:srgbClr val="0000FF"/>
      </a:hlink>
      <a:folHlink>
        <a:srgbClr val="800080"/>
      </a:folHlink>
    </a:clrScheme>
    <a:fontScheme name="Custom 2">
      <a:majorFont>
        <a:latin typeface="Calibr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4_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5_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1093</TotalTime>
  <Words>2935</Words>
  <Application>Microsoft Office PowerPoint</Application>
  <PresentationFormat>Custom</PresentationFormat>
  <Paragraphs>305</Paragraphs>
  <Slides>38</Slides>
  <Notes>33</Notes>
  <HiddenSlides>0</HiddenSlides>
  <MMClips>0</MMClips>
  <ScaleCrop>false</ScaleCrop>
  <HeadingPairs>
    <vt:vector size="6" baseType="variant">
      <vt:variant>
        <vt:lpstr>Fonts Used</vt:lpstr>
      </vt:variant>
      <vt:variant>
        <vt:i4>11</vt:i4>
      </vt:variant>
      <vt:variant>
        <vt:lpstr>Theme</vt:lpstr>
      </vt:variant>
      <vt:variant>
        <vt:i4>5</vt:i4>
      </vt:variant>
      <vt:variant>
        <vt:lpstr>Slide Titles</vt:lpstr>
      </vt:variant>
      <vt:variant>
        <vt:i4>38</vt:i4>
      </vt:variant>
    </vt:vector>
  </HeadingPairs>
  <TitlesOfParts>
    <vt:vector size="54" baseType="lpstr">
      <vt:lpstr>Noto Sans Symbols</vt:lpstr>
      <vt:lpstr>Segoe UI</vt:lpstr>
      <vt:lpstr>Quattrocento Sans</vt:lpstr>
      <vt:lpstr>Segoe UI Light</vt:lpstr>
      <vt:lpstr>Calibri</vt:lpstr>
      <vt:lpstr>Cooper Black</vt:lpstr>
      <vt:lpstr>Open Sans</vt:lpstr>
      <vt:lpstr>Arial Black</vt:lpstr>
      <vt:lpstr>Corben</vt:lpstr>
      <vt:lpstr>Cambria</vt:lpstr>
      <vt:lpstr>Arial</vt:lpstr>
      <vt:lpstr>Office Theme</vt:lpstr>
      <vt:lpstr>2_Office Theme</vt:lpstr>
      <vt:lpstr>3_Office Theme</vt:lpstr>
      <vt:lpstr>4_Office Theme</vt:lpstr>
      <vt:lpstr>5_Office Theme</vt:lpstr>
      <vt:lpstr>SAP BTP ABAP  on Cloud / RAP  Training</vt:lpstr>
      <vt:lpstr>PowerPoint Presentation</vt:lpstr>
      <vt:lpstr>PowerPoint Presentation</vt:lpstr>
      <vt:lpstr>PowerPoint Presentation</vt:lpstr>
      <vt:lpstr>PowerPoint Presentation</vt:lpstr>
      <vt:lpstr>PowerPoint Presentation</vt:lpstr>
      <vt:lpstr>PowerPoint Presentation</vt:lpstr>
      <vt:lpstr>Evolution of ABAP Programming Model</vt:lpstr>
      <vt:lpstr>Restful ABAP Programming</vt:lpstr>
      <vt:lpstr>Restful ABAP Programming</vt:lpstr>
      <vt:lpstr>PowerPoint Presentation</vt:lpstr>
      <vt:lpstr>PowerPoint Presentation</vt:lpstr>
      <vt:lpstr>RAP – The Big picture</vt:lpstr>
      <vt:lpstr>What is a Business Object</vt:lpstr>
      <vt:lpstr>Types of Implementation (Scenario) </vt:lpstr>
      <vt:lpstr>BO Runtime Implementation Types</vt:lpstr>
      <vt:lpstr>Explanation of Flight Data Model</vt:lpstr>
      <vt:lpstr>PowerPoint Presentation</vt:lpstr>
      <vt:lpstr>PowerPoint Presentation</vt:lpstr>
      <vt:lpstr>PowerPoint Presentation</vt:lpstr>
      <vt:lpstr>PowerPoint Presentation</vt:lpstr>
      <vt:lpstr>Types of Implementation (Scenario)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ABAP ON CLOUD  RESTFUL APPLICATION  PROGRAMMING EMBEDDED STEAMPUNK TRAINING</dc:title>
  <dc:creator>anurag</dc:creator>
  <cp:lastModifiedBy>Anubhav Oberoy</cp:lastModifiedBy>
  <cp:revision>49</cp:revision>
  <dcterms:created xsi:type="dcterms:W3CDTF">2023-10-03T21:33:12Z</dcterms:created>
  <dcterms:modified xsi:type="dcterms:W3CDTF">2024-11-21T14:13:14Z</dcterms:modified>
</cp:coreProperties>
</file>